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D2D7EB3-B61E-4A82-8701-DE4FCE26258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4/20/21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436F18-39B3-4F20-AA48-4DBE8395A5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Some Tableau Visuals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lide10" descr=""/>
          <p:cNvPicPr/>
          <p:nvPr/>
        </p:nvPicPr>
        <p:blipFill>
          <a:blip r:embed="rId1"/>
          <a:stretch/>
        </p:blipFill>
        <p:spPr>
          <a:xfrm>
            <a:off x="1004760" y="0"/>
            <a:ext cx="101826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lide11" descr=""/>
          <p:cNvPicPr/>
          <p:nvPr/>
        </p:nvPicPr>
        <p:blipFill>
          <a:blip r:embed="rId1"/>
          <a:stretch/>
        </p:blipFill>
        <p:spPr>
          <a:xfrm>
            <a:off x="129960" y="0"/>
            <a:ext cx="119318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lide12" descr=""/>
          <p:cNvPicPr/>
          <p:nvPr/>
        </p:nvPicPr>
        <p:blipFill>
          <a:blip r:embed="rId1"/>
          <a:stretch/>
        </p:blipFill>
        <p:spPr>
          <a:xfrm>
            <a:off x="5188320" y="0"/>
            <a:ext cx="18151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lide13" descr=""/>
          <p:cNvPicPr/>
          <p:nvPr/>
        </p:nvPicPr>
        <p:blipFill>
          <a:blip r:embed="rId1"/>
          <a:stretch/>
        </p:blipFill>
        <p:spPr>
          <a:xfrm>
            <a:off x="600840" y="0"/>
            <a:ext cx="10989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lide14" descr=""/>
          <p:cNvPicPr/>
          <p:nvPr/>
        </p:nvPicPr>
        <p:blipFill>
          <a:blip r:embed="rId1"/>
          <a:stretch/>
        </p:blipFill>
        <p:spPr>
          <a:xfrm>
            <a:off x="2886120" y="1828800"/>
            <a:ext cx="641952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lide15" descr=""/>
          <p:cNvPicPr/>
          <p:nvPr/>
        </p:nvPicPr>
        <p:blipFill>
          <a:blip r:embed="rId1"/>
          <a:stretch/>
        </p:blipFill>
        <p:spPr>
          <a:xfrm>
            <a:off x="1219320" y="1333440"/>
            <a:ext cx="9753120" cy="41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lide16" descr=""/>
          <p:cNvPicPr/>
          <p:nvPr/>
        </p:nvPicPr>
        <p:blipFill>
          <a:blip r:embed="rId1"/>
          <a:stretch/>
        </p:blipFill>
        <p:spPr>
          <a:xfrm>
            <a:off x="0" y="1156680"/>
            <a:ext cx="12191760" cy="454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lide17" descr=""/>
          <p:cNvPicPr/>
          <p:nvPr/>
        </p:nvPicPr>
        <p:blipFill>
          <a:blip r:embed="rId1"/>
          <a:stretch/>
        </p:blipFill>
        <p:spPr>
          <a:xfrm>
            <a:off x="4076640" y="2190600"/>
            <a:ext cx="4038120" cy="247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lide18" descr=""/>
          <p:cNvPicPr/>
          <p:nvPr/>
        </p:nvPicPr>
        <p:blipFill>
          <a:blip r:embed="rId1"/>
          <a:stretch/>
        </p:blipFill>
        <p:spPr>
          <a:xfrm>
            <a:off x="5286600" y="0"/>
            <a:ext cx="16182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lide19" descr=""/>
          <p:cNvPicPr/>
          <p:nvPr/>
        </p:nvPicPr>
        <p:blipFill>
          <a:blip r:embed="rId1"/>
          <a:stretch/>
        </p:blipFill>
        <p:spPr>
          <a:xfrm>
            <a:off x="0" y="236520"/>
            <a:ext cx="12191760" cy="638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lide2" descr=""/>
          <p:cNvPicPr/>
          <p:nvPr/>
        </p:nvPicPr>
        <p:blipFill>
          <a:blip r:embed="rId1"/>
          <a:stretch/>
        </p:blipFill>
        <p:spPr>
          <a:xfrm>
            <a:off x="1155240" y="0"/>
            <a:ext cx="98809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lide20" descr=""/>
          <p:cNvPicPr/>
          <p:nvPr/>
        </p:nvPicPr>
        <p:blipFill>
          <a:blip r:embed="rId1"/>
          <a:stretch/>
        </p:blipFill>
        <p:spPr>
          <a:xfrm>
            <a:off x="0" y="267120"/>
            <a:ext cx="12191760" cy="632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lide21" descr=""/>
          <p:cNvPicPr/>
          <p:nvPr/>
        </p:nvPicPr>
        <p:blipFill>
          <a:blip r:embed="rId1"/>
          <a:stretch/>
        </p:blipFill>
        <p:spPr>
          <a:xfrm>
            <a:off x="0" y="267120"/>
            <a:ext cx="12191760" cy="632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lide3" descr=""/>
          <p:cNvPicPr/>
          <p:nvPr/>
        </p:nvPicPr>
        <p:blipFill>
          <a:blip r:embed="rId1"/>
          <a:stretch/>
        </p:blipFill>
        <p:spPr>
          <a:xfrm>
            <a:off x="3307320" y="0"/>
            <a:ext cx="5576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lide4" descr=""/>
          <p:cNvPicPr/>
          <p:nvPr/>
        </p:nvPicPr>
        <p:blipFill>
          <a:blip r:embed="rId1"/>
          <a:stretch/>
        </p:blipFill>
        <p:spPr>
          <a:xfrm>
            <a:off x="2910240" y="0"/>
            <a:ext cx="6371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lide5" descr=""/>
          <p:cNvPicPr/>
          <p:nvPr/>
        </p:nvPicPr>
        <p:blipFill>
          <a:blip r:embed="rId1"/>
          <a:stretch/>
        </p:blipFill>
        <p:spPr>
          <a:xfrm>
            <a:off x="600840" y="0"/>
            <a:ext cx="10989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lide6" descr=""/>
          <p:cNvPicPr/>
          <p:nvPr/>
        </p:nvPicPr>
        <p:blipFill>
          <a:blip r:embed="rId1"/>
          <a:stretch/>
        </p:blipFill>
        <p:spPr>
          <a:xfrm>
            <a:off x="700560" y="0"/>
            <a:ext cx="10790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lide7" descr=""/>
          <p:cNvPicPr/>
          <p:nvPr/>
        </p:nvPicPr>
        <p:blipFill>
          <a:blip r:embed="rId1"/>
          <a:stretch/>
        </p:blipFill>
        <p:spPr>
          <a:xfrm>
            <a:off x="1239840" y="0"/>
            <a:ext cx="9711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lide8" descr=""/>
          <p:cNvPicPr/>
          <p:nvPr/>
        </p:nvPicPr>
        <p:blipFill>
          <a:blip r:embed="rId1"/>
          <a:stretch/>
        </p:blipFill>
        <p:spPr>
          <a:xfrm>
            <a:off x="343080" y="1224000"/>
            <a:ext cx="11505960" cy="44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lide9" descr=""/>
          <p:cNvPicPr/>
          <p:nvPr/>
        </p:nvPicPr>
        <p:blipFill>
          <a:blip r:embed="rId1"/>
          <a:stretch/>
        </p:blipFill>
        <p:spPr>
          <a:xfrm>
            <a:off x="639000" y="0"/>
            <a:ext cx="10913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LibreOffice/7.1.2.2$Windows_X86_64 LibreOffice_project/8a45595d069ef5570103caea1b71cc9d82b2aae4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2018-08-15T22:40:47Z</dcterms:created>
  <dc:creator/>
  <dc:description/>
  <dc:language>fr-FR</dc:language>
  <cp:lastModifiedBy/>
  <dcterms:modified xsi:type="dcterms:W3CDTF">2021-04-20T23:24:54Z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21</vt:i4>
  </property>
</Properties>
</file>