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5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97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07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0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71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79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18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31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53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04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40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83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96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C604A-49F2-484B-AFF9-87305F097971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6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8.svg"/><Relationship Id="rId21" Type="http://schemas.openxmlformats.org/officeDocument/2006/relationships/image" Target="../media/image24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image" Target="../media/image28.svg"/><Relationship Id="rId2" Type="http://schemas.openxmlformats.org/officeDocument/2006/relationships/image" Target="../media/image7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7.png"/><Relationship Id="rId5" Type="http://schemas.openxmlformats.org/officeDocument/2006/relationships/image" Target="../media/image6.sv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5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lipse 16">
            <a:extLst>
              <a:ext uri="{FF2B5EF4-FFF2-40B4-BE49-F238E27FC236}">
                <a16:creationId xmlns:a16="http://schemas.microsoft.com/office/drawing/2014/main" id="{5D2E50D4-70D5-48B3-831E-17450E5FDD1B}"/>
              </a:ext>
            </a:extLst>
          </p:cNvPr>
          <p:cNvSpPr/>
          <p:nvPr/>
        </p:nvSpPr>
        <p:spPr>
          <a:xfrm>
            <a:off x="2695267" y="2788063"/>
            <a:ext cx="1467465" cy="146746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7FA7E14-92CD-46EA-8489-59A6E36F02F3}"/>
              </a:ext>
            </a:extLst>
          </p:cNvPr>
          <p:cNvSpPr/>
          <p:nvPr/>
        </p:nvSpPr>
        <p:spPr>
          <a:xfrm>
            <a:off x="1696063" y="4544962"/>
            <a:ext cx="3465871" cy="5751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179E3E5-B345-417E-9A75-D00205E2B74A}"/>
              </a:ext>
            </a:extLst>
          </p:cNvPr>
          <p:cNvSpPr/>
          <p:nvPr/>
        </p:nvSpPr>
        <p:spPr>
          <a:xfrm>
            <a:off x="1696063" y="5311877"/>
            <a:ext cx="3465871" cy="5751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6298053-83B4-4568-B756-E579D1477FCB}"/>
              </a:ext>
            </a:extLst>
          </p:cNvPr>
          <p:cNvSpPr/>
          <p:nvPr/>
        </p:nvSpPr>
        <p:spPr>
          <a:xfrm>
            <a:off x="1696062" y="6823588"/>
            <a:ext cx="1578080" cy="5751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7D89459-D5B8-4A95-8951-0B05D625A23E}"/>
              </a:ext>
            </a:extLst>
          </p:cNvPr>
          <p:cNvSpPr/>
          <p:nvPr/>
        </p:nvSpPr>
        <p:spPr>
          <a:xfrm>
            <a:off x="3583853" y="6821743"/>
            <a:ext cx="1578081" cy="5751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EB5874F-9503-4827-AA74-AB082343A958}"/>
              </a:ext>
            </a:extLst>
          </p:cNvPr>
          <p:cNvSpPr/>
          <p:nvPr/>
        </p:nvSpPr>
        <p:spPr>
          <a:xfrm>
            <a:off x="2815098" y="6078792"/>
            <a:ext cx="1227803" cy="5751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DAF509F-13C3-496F-AB1C-411CE9258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08" y="6823586"/>
            <a:ext cx="575187" cy="575187"/>
          </a:xfrm>
          <a:prstGeom prst="rect">
            <a:avLst/>
          </a:prstGeom>
        </p:spPr>
      </p:pic>
      <p:pic>
        <p:nvPicPr>
          <p:cNvPr id="15" name="Image 1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BA0922BF-13D8-4B0C-A65F-F4A55F87B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894" y="6902859"/>
            <a:ext cx="412953" cy="412953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CA19330-AF1B-4DB6-978B-22590642D299}"/>
              </a:ext>
            </a:extLst>
          </p:cNvPr>
          <p:cNvSpPr/>
          <p:nvPr/>
        </p:nvSpPr>
        <p:spPr>
          <a:xfrm>
            <a:off x="1696063" y="7601562"/>
            <a:ext cx="3465871" cy="5751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496C2D1-25C2-462F-928E-91938127EE09}"/>
              </a:ext>
            </a:extLst>
          </p:cNvPr>
          <p:cNvSpPr txBox="1"/>
          <p:nvPr/>
        </p:nvSpPr>
        <p:spPr>
          <a:xfrm>
            <a:off x="2320565" y="4650955"/>
            <a:ext cx="221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exemple@mail.com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95095D6-C292-4B3D-AB2B-D99D1E755943}"/>
              </a:ext>
            </a:extLst>
          </p:cNvPr>
          <p:cNvSpPr txBox="1"/>
          <p:nvPr/>
        </p:nvSpPr>
        <p:spPr>
          <a:xfrm>
            <a:off x="2320565" y="5476599"/>
            <a:ext cx="221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*******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AAEA9DD-2760-4996-B380-2341FC3C4D47}"/>
              </a:ext>
            </a:extLst>
          </p:cNvPr>
          <p:cNvSpPr txBox="1"/>
          <p:nvPr/>
        </p:nvSpPr>
        <p:spPr>
          <a:xfrm>
            <a:off x="2207181" y="7704489"/>
            <a:ext cx="221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Inscription</a:t>
            </a:r>
          </a:p>
        </p:txBody>
      </p:sp>
      <p:pic>
        <p:nvPicPr>
          <p:cNvPr id="4" name="Graphique 3" descr="Flèche : courbe légère">
            <a:extLst>
              <a:ext uri="{FF2B5EF4-FFF2-40B4-BE49-F238E27FC236}">
                <a16:creationId xmlns:a16="http://schemas.microsoft.com/office/drawing/2014/main" id="{00ED5580-B63F-48BC-8C38-2861852BD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2971" y="6054828"/>
            <a:ext cx="612055" cy="612055"/>
          </a:xfrm>
          <a:prstGeom prst="rect">
            <a:avLst/>
          </a:prstGeom>
        </p:spPr>
      </p:pic>
      <p:pic>
        <p:nvPicPr>
          <p:cNvPr id="18" name="Graphique 17" descr="Lunettes de soleil">
            <a:extLst>
              <a:ext uri="{FF2B5EF4-FFF2-40B4-BE49-F238E27FC236}">
                <a16:creationId xmlns:a16="http://schemas.microsoft.com/office/drawing/2014/main" id="{B06A49CA-5AAD-45D3-B71E-C9FE976BA5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1796" y="30645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0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A50709-9E12-4CB3-ABFF-9860B148975C}"/>
              </a:ext>
            </a:extLst>
          </p:cNvPr>
          <p:cNvSpPr/>
          <p:nvPr/>
        </p:nvSpPr>
        <p:spPr>
          <a:xfrm>
            <a:off x="0" y="0"/>
            <a:ext cx="6858001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0560F6B-B2D4-4224-8852-843AD1B8B466}"/>
              </a:ext>
            </a:extLst>
          </p:cNvPr>
          <p:cNvSpPr/>
          <p:nvPr/>
        </p:nvSpPr>
        <p:spPr>
          <a:xfrm>
            <a:off x="6120532" y="225084"/>
            <a:ext cx="506436" cy="46423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Graphique 18" descr="Ajouter">
            <a:extLst>
              <a:ext uri="{FF2B5EF4-FFF2-40B4-BE49-F238E27FC236}">
                <a16:creationId xmlns:a16="http://schemas.microsoft.com/office/drawing/2014/main" id="{A0445242-5841-4AB8-B64F-77D860DDE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3011" y="313740"/>
            <a:ext cx="305970" cy="305970"/>
          </a:xfrm>
          <a:prstGeom prst="rect">
            <a:avLst/>
          </a:prstGeom>
        </p:spPr>
      </p:pic>
      <p:pic>
        <p:nvPicPr>
          <p:cNvPr id="25" name="Graphique 24" descr="Lunettes de soleil">
            <a:extLst>
              <a:ext uri="{FF2B5EF4-FFF2-40B4-BE49-F238E27FC236}">
                <a16:creationId xmlns:a16="http://schemas.microsoft.com/office/drawing/2014/main" id="{A8636000-ACD1-4EFF-B181-C8157B6B2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1800" y="41617"/>
            <a:ext cx="914400" cy="914400"/>
          </a:xfrm>
          <a:prstGeom prst="rect">
            <a:avLst/>
          </a:prstGeom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4C58C121-6527-47A0-B23B-A4AB93B5AA53}"/>
              </a:ext>
            </a:extLst>
          </p:cNvPr>
          <p:cNvSpPr/>
          <p:nvPr/>
        </p:nvSpPr>
        <p:spPr>
          <a:xfrm>
            <a:off x="319019" y="279741"/>
            <a:ext cx="506437" cy="703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EE57F43-14A1-4331-9FE4-A2B7C7FBA31D}"/>
              </a:ext>
            </a:extLst>
          </p:cNvPr>
          <p:cNvSpPr/>
          <p:nvPr/>
        </p:nvSpPr>
        <p:spPr>
          <a:xfrm>
            <a:off x="319018" y="432141"/>
            <a:ext cx="506437" cy="703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AD679DB-C611-4BA5-9352-3C2B53EAB5B0}"/>
              </a:ext>
            </a:extLst>
          </p:cNvPr>
          <p:cNvSpPr/>
          <p:nvPr/>
        </p:nvSpPr>
        <p:spPr>
          <a:xfrm>
            <a:off x="319019" y="584541"/>
            <a:ext cx="506437" cy="703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Graphique 31" descr="Homme">
            <a:extLst>
              <a:ext uri="{FF2B5EF4-FFF2-40B4-BE49-F238E27FC236}">
                <a16:creationId xmlns:a16="http://schemas.microsoft.com/office/drawing/2014/main" id="{16016FD8-FAD0-4FF1-8161-90F2D609ED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1689" y="2422586"/>
            <a:ext cx="5334856" cy="610323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0747B9B-953E-42E6-84A7-303C91A875CD}"/>
              </a:ext>
            </a:extLst>
          </p:cNvPr>
          <p:cNvSpPr/>
          <p:nvPr/>
        </p:nvSpPr>
        <p:spPr>
          <a:xfrm>
            <a:off x="882605" y="1762266"/>
            <a:ext cx="1117645" cy="1076183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033740-5E64-4ED6-87D3-B9ED23CBADEF}"/>
              </a:ext>
            </a:extLst>
          </p:cNvPr>
          <p:cNvSpPr/>
          <p:nvPr/>
        </p:nvSpPr>
        <p:spPr>
          <a:xfrm>
            <a:off x="882605" y="3057666"/>
            <a:ext cx="1117645" cy="1076183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667399-BA4D-493D-8BC5-239FFD76FB7B}"/>
              </a:ext>
            </a:extLst>
          </p:cNvPr>
          <p:cNvSpPr/>
          <p:nvPr/>
        </p:nvSpPr>
        <p:spPr>
          <a:xfrm>
            <a:off x="882604" y="4353066"/>
            <a:ext cx="1117645" cy="1076183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58311D-69F8-440C-9734-F72EE751BEE5}"/>
              </a:ext>
            </a:extLst>
          </p:cNvPr>
          <p:cNvSpPr/>
          <p:nvPr/>
        </p:nvSpPr>
        <p:spPr>
          <a:xfrm>
            <a:off x="882605" y="5648466"/>
            <a:ext cx="1117645" cy="1076183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0285DA-EDFA-42FA-839B-E23A660E7C8F}"/>
              </a:ext>
            </a:extLst>
          </p:cNvPr>
          <p:cNvSpPr/>
          <p:nvPr/>
        </p:nvSpPr>
        <p:spPr>
          <a:xfrm>
            <a:off x="882604" y="6943866"/>
            <a:ext cx="1117645" cy="1076183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843344-94B9-4DC9-81AF-090642177DCA}"/>
              </a:ext>
            </a:extLst>
          </p:cNvPr>
          <p:cNvSpPr/>
          <p:nvPr/>
        </p:nvSpPr>
        <p:spPr>
          <a:xfrm>
            <a:off x="882604" y="8239266"/>
            <a:ext cx="1117645" cy="1076183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03FF9613-8D2C-4B28-897D-B685A83BA575}"/>
              </a:ext>
            </a:extLst>
          </p:cNvPr>
          <p:cNvSpPr/>
          <p:nvPr/>
        </p:nvSpPr>
        <p:spPr>
          <a:xfrm>
            <a:off x="1097500" y="9534666"/>
            <a:ext cx="704851" cy="6677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6" name="Graphique 45" descr="Ligne fléchée : pivoter à gauche">
            <a:extLst>
              <a:ext uri="{FF2B5EF4-FFF2-40B4-BE49-F238E27FC236}">
                <a16:creationId xmlns:a16="http://schemas.microsoft.com/office/drawing/2014/main" id="{FD5D1545-A7DB-4977-AC21-80E0AB8F8C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94800" y="9610866"/>
            <a:ext cx="493251" cy="493251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3980639B-BBA8-498C-A338-68D90009249C}"/>
              </a:ext>
            </a:extLst>
          </p:cNvPr>
          <p:cNvSpPr/>
          <p:nvPr/>
        </p:nvSpPr>
        <p:spPr>
          <a:xfrm>
            <a:off x="-1" y="10429734"/>
            <a:ext cx="6858001" cy="1787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Graphique 50" descr="Ampoule et engrenage">
            <a:extLst>
              <a:ext uri="{FF2B5EF4-FFF2-40B4-BE49-F238E27FC236}">
                <a16:creationId xmlns:a16="http://schemas.microsoft.com/office/drawing/2014/main" id="{06BA9449-3EC2-43D8-8546-7814E690D7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9018" y="10866196"/>
            <a:ext cx="914400" cy="914400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42FA0C40-D1EA-402E-AD8D-DF2577463C56}"/>
              </a:ext>
            </a:extLst>
          </p:cNvPr>
          <p:cNvSpPr txBox="1"/>
          <p:nvPr/>
        </p:nvSpPr>
        <p:spPr>
          <a:xfrm>
            <a:off x="1449925" y="10681530"/>
            <a:ext cx="5089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Aujourd’hui il fait très chaud là où vous êtes, portez des vêtement léger avec des couleurs clairs. Le soleil tape très fort, protégez vous ! </a:t>
            </a:r>
          </a:p>
        </p:txBody>
      </p:sp>
      <p:pic>
        <p:nvPicPr>
          <p:cNvPr id="54" name="Graphique 53" descr="Soleil">
            <a:extLst>
              <a:ext uri="{FF2B5EF4-FFF2-40B4-BE49-F238E27FC236}">
                <a16:creationId xmlns:a16="http://schemas.microsoft.com/office/drawing/2014/main" id="{28EBD9EB-83D8-425E-A3E3-96B398B5BB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36306" y="1047119"/>
            <a:ext cx="457200" cy="457200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6452F29D-C018-415F-9718-AB2B6B7362B5}"/>
              </a:ext>
            </a:extLst>
          </p:cNvPr>
          <p:cNvSpPr txBox="1"/>
          <p:nvPr/>
        </p:nvSpPr>
        <p:spPr>
          <a:xfrm>
            <a:off x="4779117" y="1085848"/>
            <a:ext cx="160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Nancy  34 °</a:t>
            </a:r>
          </a:p>
        </p:txBody>
      </p:sp>
      <p:sp>
        <p:nvSpPr>
          <p:cNvPr id="56" name="Flèche : droite 55">
            <a:extLst>
              <a:ext uri="{FF2B5EF4-FFF2-40B4-BE49-F238E27FC236}">
                <a16:creationId xmlns:a16="http://schemas.microsoft.com/office/drawing/2014/main" id="{13C149D9-54E1-42DA-BA1F-C9E5CD5A0C35}"/>
              </a:ext>
            </a:extLst>
          </p:cNvPr>
          <p:cNvSpPr/>
          <p:nvPr/>
        </p:nvSpPr>
        <p:spPr>
          <a:xfrm>
            <a:off x="2065314" y="2114549"/>
            <a:ext cx="285750" cy="37161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lèche : droite 56">
            <a:extLst>
              <a:ext uri="{FF2B5EF4-FFF2-40B4-BE49-F238E27FC236}">
                <a16:creationId xmlns:a16="http://schemas.microsoft.com/office/drawing/2014/main" id="{362432D3-98DA-4468-9847-955821915CFA}"/>
              </a:ext>
            </a:extLst>
          </p:cNvPr>
          <p:cNvSpPr/>
          <p:nvPr/>
        </p:nvSpPr>
        <p:spPr>
          <a:xfrm>
            <a:off x="2065314" y="3409949"/>
            <a:ext cx="285750" cy="37161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lèche : droite 57">
            <a:extLst>
              <a:ext uri="{FF2B5EF4-FFF2-40B4-BE49-F238E27FC236}">
                <a16:creationId xmlns:a16="http://schemas.microsoft.com/office/drawing/2014/main" id="{B42AE737-34A0-4BF2-B080-532D1DF4ED1E}"/>
              </a:ext>
            </a:extLst>
          </p:cNvPr>
          <p:cNvSpPr/>
          <p:nvPr/>
        </p:nvSpPr>
        <p:spPr>
          <a:xfrm>
            <a:off x="2065313" y="4705349"/>
            <a:ext cx="285750" cy="37161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lèche : droite 58">
            <a:extLst>
              <a:ext uri="{FF2B5EF4-FFF2-40B4-BE49-F238E27FC236}">
                <a16:creationId xmlns:a16="http://schemas.microsoft.com/office/drawing/2014/main" id="{F1702352-CF37-4608-B5C9-DA9A6E1CCE65}"/>
              </a:ext>
            </a:extLst>
          </p:cNvPr>
          <p:cNvSpPr/>
          <p:nvPr/>
        </p:nvSpPr>
        <p:spPr>
          <a:xfrm>
            <a:off x="2065313" y="6000749"/>
            <a:ext cx="285750" cy="37161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lèche : droite 59">
            <a:extLst>
              <a:ext uri="{FF2B5EF4-FFF2-40B4-BE49-F238E27FC236}">
                <a16:creationId xmlns:a16="http://schemas.microsoft.com/office/drawing/2014/main" id="{B78F3AE8-ECAD-4A94-B848-A14719DD984B}"/>
              </a:ext>
            </a:extLst>
          </p:cNvPr>
          <p:cNvSpPr/>
          <p:nvPr/>
        </p:nvSpPr>
        <p:spPr>
          <a:xfrm>
            <a:off x="2065313" y="7296149"/>
            <a:ext cx="285750" cy="37161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lèche : droite 60">
            <a:extLst>
              <a:ext uri="{FF2B5EF4-FFF2-40B4-BE49-F238E27FC236}">
                <a16:creationId xmlns:a16="http://schemas.microsoft.com/office/drawing/2014/main" id="{3404AFBC-698D-48E8-8272-CC99F7DF041E}"/>
              </a:ext>
            </a:extLst>
          </p:cNvPr>
          <p:cNvSpPr/>
          <p:nvPr/>
        </p:nvSpPr>
        <p:spPr>
          <a:xfrm>
            <a:off x="2065313" y="8591549"/>
            <a:ext cx="285750" cy="37161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lèche : droite 61">
            <a:extLst>
              <a:ext uri="{FF2B5EF4-FFF2-40B4-BE49-F238E27FC236}">
                <a16:creationId xmlns:a16="http://schemas.microsoft.com/office/drawing/2014/main" id="{5B0912D0-142D-4A7E-8F61-34A5CF362562}"/>
              </a:ext>
            </a:extLst>
          </p:cNvPr>
          <p:cNvSpPr/>
          <p:nvPr/>
        </p:nvSpPr>
        <p:spPr>
          <a:xfrm rot="10800000">
            <a:off x="539705" y="2114549"/>
            <a:ext cx="285750" cy="37161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lèche : droite 62">
            <a:extLst>
              <a:ext uri="{FF2B5EF4-FFF2-40B4-BE49-F238E27FC236}">
                <a16:creationId xmlns:a16="http://schemas.microsoft.com/office/drawing/2014/main" id="{DBAE56F3-3F7E-486D-A110-1BE278D4D207}"/>
              </a:ext>
            </a:extLst>
          </p:cNvPr>
          <p:cNvSpPr/>
          <p:nvPr/>
        </p:nvSpPr>
        <p:spPr>
          <a:xfrm rot="10800000">
            <a:off x="572236" y="3407744"/>
            <a:ext cx="285750" cy="37161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lèche : droite 63">
            <a:extLst>
              <a:ext uri="{FF2B5EF4-FFF2-40B4-BE49-F238E27FC236}">
                <a16:creationId xmlns:a16="http://schemas.microsoft.com/office/drawing/2014/main" id="{493BF0BD-277A-4016-A46A-AE3A6E70CCA4}"/>
              </a:ext>
            </a:extLst>
          </p:cNvPr>
          <p:cNvSpPr/>
          <p:nvPr/>
        </p:nvSpPr>
        <p:spPr>
          <a:xfrm rot="10800000">
            <a:off x="553922" y="4705349"/>
            <a:ext cx="285750" cy="37161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Flèche : droite 64">
            <a:extLst>
              <a:ext uri="{FF2B5EF4-FFF2-40B4-BE49-F238E27FC236}">
                <a16:creationId xmlns:a16="http://schemas.microsoft.com/office/drawing/2014/main" id="{A1E98846-D5F4-497C-8FC4-A619F4A40FAD}"/>
              </a:ext>
            </a:extLst>
          </p:cNvPr>
          <p:cNvSpPr/>
          <p:nvPr/>
        </p:nvSpPr>
        <p:spPr>
          <a:xfrm rot="10800000">
            <a:off x="546009" y="5998543"/>
            <a:ext cx="285750" cy="37161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Flèche : droite 65">
            <a:extLst>
              <a:ext uri="{FF2B5EF4-FFF2-40B4-BE49-F238E27FC236}">
                <a16:creationId xmlns:a16="http://schemas.microsoft.com/office/drawing/2014/main" id="{23788F2A-E876-44EF-B369-278BC9BD8B50}"/>
              </a:ext>
            </a:extLst>
          </p:cNvPr>
          <p:cNvSpPr/>
          <p:nvPr/>
        </p:nvSpPr>
        <p:spPr>
          <a:xfrm rot="10800000">
            <a:off x="549232" y="7292110"/>
            <a:ext cx="285750" cy="37161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Flèche : droite 66">
            <a:extLst>
              <a:ext uri="{FF2B5EF4-FFF2-40B4-BE49-F238E27FC236}">
                <a16:creationId xmlns:a16="http://schemas.microsoft.com/office/drawing/2014/main" id="{A7936C28-6D61-4990-B208-A7EBE9B1C69B}"/>
              </a:ext>
            </a:extLst>
          </p:cNvPr>
          <p:cNvSpPr/>
          <p:nvPr/>
        </p:nvSpPr>
        <p:spPr>
          <a:xfrm rot="10800000">
            <a:off x="549232" y="8585551"/>
            <a:ext cx="285750" cy="37161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1" name="Graphique 70" descr="Chaussure">
            <a:extLst>
              <a:ext uri="{FF2B5EF4-FFF2-40B4-BE49-F238E27FC236}">
                <a16:creationId xmlns:a16="http://schemas.microsoft.com/office/drawing/2014/main" id="{8B5DF7BF-1A5E-4B0A-BA39-C20957158D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2725" y="8341183"/>
            <a:ext cx="914400" cy="914400"/>
          </a:xfrm>
          <a:prstGeom prst="rect">
            <a:avLst/>
          </a:prstGeom>
        </p:spPr>
      </p:pic>
      <p:pic>
        <p:nvPicPr>
          <p:cNvPr id="73" name="Graphique 72" descr="Pantalon">
            <a:extLst>
              <a:ext uri="{FF2B5EF4-FFF2-40B4-BE49-F238E27FC236}">
                <a16:creationId xmlns:a16="http://schemas.microsoft.com/office/drawing/2014/main" id="{E18B5A41-23C3-4027-B7B6-A44F1C05EC9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92725" y="7049019"/>
            <a:ext cx="914400" cy="914400"/>
          </a:xfrm>
          <a:prstGeom prst="rect">
            <a:avLst/>
          </a:prstGeom>
        </p:spPr>
      </p:pic>
      <p:pic>
        <p:nvPicPr>
          <p:cNvPr id="75" name="Graphique 74" descr="Chemise">
            <a:extLst>
              <a:ext uri="{FF2B5EF4-FFF2-40B4-BE49-F238E27FC236}">
                <a16:creationId xmlns:a16="http://schemas.microsoft.com/office/drawing/2014/main" id="{14D28184-524E-410E-A5E3-BCBA4FCB7F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92725" y="3138557"/>
            <a:ext cx="914400" cy="914400"/>
          </a:xfrm>
          <a:prstGeom prst="rect">
            <a:avLst/>
          </a:prstGeom>
        </p:spPr>
      </p:pic>
      <p:pic>
        <p:nvPicPr>
          <p:cNvPr id="77" name="Graphique 76" descr="Costume">
            <a:extLst>
              <a:ext uri="{FF2B5EF4-FFF2-40B4-BE49-F238E27FC236}">
                <a16:creationId xmlns:a16="http://schemas.microsoft.com/office/drawing/2014/main" id="{A079F337-E1C0-451B-92F0-74C02E0672C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4225" y="4427201"/>
            <a:ext cx="914400" cy="914400"/>
          </a:xfrm>
          <a:prstGeom prst="rect">
            <a:avLst/>
          </a:prstGeom>
        </p:spPr>
      </p:pic>
      <p:pic>
        <p:nvPicPr>
          <p:cNvPr id="79" name="Graphique 78" descr="Robe">
            <a:extLst>
              <a:ext uri="{FF2B5EF4-FFF2-40B4-BE49-F238E27FC236}">
                <a16:creationId xmlns:a16="http://schemas.microsoft.com/office/drawing/2014/main" id="{031876DF-1A53-48FA-8EC0-B0781639DE1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4225" y="5732947"/>
            <a:ext cx="914400" cy="914400"/>
          </a:xfrm>
          <a:prstGeom prst="rect">
            <a:avLst/>
          </a:prstGeom>
        </p:spPr>
      </p:pic>
      <p:pic>
        <p:nvPicPr>
          <p:cNvPr id="81" name="Graphique 80" descr="Casquette de baseball">
            <a:extLst>
              <a:ext uri="{FF2B5EF4-FFF2-40B4-BE49-F238E27FC236}">
                <a16:creationId xmlns:a16="http://schemas.microsoft.com/office/drawing/2014/main" id="{8D87CCD4-1FF0-4390-997D-6CAA0C9BAE0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98660" y="17959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569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38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miranto razafindrazaka</dc:creator>
  <cp:lastModifiedBy>miranto razafindrazaka</cp:lastModifiedBy>
  <cp:revision>23</cp:revision>
  <dcterms:created xsi:type="dcterms:W3CDTF">2019-10-14T20:21:50Z</dcterms:created>
  <dcterms:modified xsi:type="dcterms:W3CDTF">2019-10-14T22:01:23Z</dcterms:modified>
</cp:coreProperties>
</file>