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5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8" d="100"/>
          <a:sy n="48" d="100"/>
        </p:scale>
        <p:origin x="302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07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0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71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79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18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31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53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04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40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83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96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C604A-49F2-484B-AFF9-87305F09797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9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7.png"/><Relationship Id="rId5" Type="http://schemas.openxmlformats.org/officeDocument/2006/relationships/image" Target="../media/image6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lipse 16">
            <a:extLst>
              <a:ext uri="{FF2B5EF4-FFF2-40B4-BE49-F238E27FC236}">
                <a16:creationId xmlns:a16="http://schemas.microsoft.com/office/drawing/2014/main" id="{5D2E50D4-70D5-48B3-831E-17450E5FDD1B}"/>
              </a:ext>
            </a:extLst>
          </p:cNvPr>
          <p:cNvSpPr/>
          <p:nvPr/>
        </p:nvSpPr>
        <p:spPr>
          <a:xfrm>
            <a:off x="2695267" y="2788063"/>
            <a:ext cx="1467465" cy="146746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7FA7E14-92CD-46EA-8489-59A6E36F02F3}"/>
              </a:ext>
            </a:extLst>
          </p:cNvPr>
          <p:cNvSpPr/>
          <p:nvPr/>
        </p:nvSpPr>
        <p:spPr>
          <a:xfrm>
            <a:off x="1696063" y="4544962"/>
            <a:ext cx="3465871" cy="575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179E3E5-B345-417E-9A75-D00205E2B74A}"/>
              </a:ext>
            </a:extLst>
          </p:cNvPr>
          <p:cNvSpPr/>
          <p:nvPr/>
        </p:nvSpPr>
        <p:spPr>
          <a:xfrm>
            <a:off x="1696063" y="5311877"/>
            <a:ext cx="3465871" cy="575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6298053-83B4-4568-B756-E579D1477FCB}"/>
              </a:ext>
            </a:extLst>
          </p:cNvPr>
          <p:cNvSpPr/>
          <p:nvPr/>
        </p:nvSpPr>
        <p:spPr>
          <a:xfrm>
            <a:off x="1696062" y="6823588"/>
            <a:ext cx="1578080" cy="575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7D89459-D5B8-4A95-8951-0B05D625A23E}"/>
              </a:ext>
            </a:extLst>
          </p:cNvPr>
          <p:cNvSpPr/>
          <p:nvPr/>
        </p:nvSpPr>
        <p:spPr>
          <a:xfrm>
            <a:off x="3583853" y="6821743"/>
            <a:ext cx="1578081" cy="575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EB5874F-9503-4827-AA74-AB082343A958}"/>
              </a:ext>
            </a:extLst>
          </p:cNvPr>
          <p:cNvSpPr/>
          <p:nvPr/>
        </p:nvSpPr>
        <p:spPr>
          <a:xfrm>
            <a:off x="2815098" y="6078792"/>
            <a:ext cx="1227803" cy="575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DAF509F-13C3-496F-AB1C-411CE9258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08" y="6823586"/>
            <a:ext cx="575187" cy="575187"/>
          </a:xfrm>
          <a:prstGeom prst="rect">
            <a:avLst/>
          </a:prstGeom>
        </p:spPr>
      </p:pic>
      <p:pic>
        <p:nvPicPr>
          <p:cNvPr id="15" name="Image 1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A0922BF-13D8-4B0C-A65F-F4A55F87B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894" y="6902859"/>
            <a:ext cx="412953" cy="412953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CA19330-AF1B-4DB6-978B-22590642D299}"/>
              </a:ext>
            </a:extLst>
          </p:cNvPr>
          <p:cNvSpPr/>
          <p:nvPr/>
        </p:nvSpPr>
        <p:spPr>
          <a:xfrm>
            <a:off x="1696063" y="7601562"/>
            <a:ext cx="3465871" cy="575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96C2D1-25C2-462F-928E-91938127EE09}"/>
              </a:ext>
            </a:extLst>
          </p:cNvPr>
          <p:cNvSpPr txBox="1"/>
          <p:nvPr/>
        </p:nvSpPr>
        <p:spPr>
          <a:xfrm>
            <a:off x="2320565" y="4650955"/>
            <a:ext cx="22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exemple@mail.com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5095D6-C292-4B3D-AB2B-D99D1E755943}"/>
              </a:ext>
            </a:extLst>
          </p:cNvPr>
          <p:cNvSpPr txBox="1"/>
          <p:nvPr/>
        </p:nvSpPr>
        <p:spPr>
          <a:xfrm>
            <a:off x="2320565" y="5476599"/>
            <a:ext cx="22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*******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AAEA9DD-2760-4996-B380-2341FC3C4D47}"/>
              </a:ext>
            </a:extLst>
          </p:cNvPr>
          <p:cNvSpPr txBox="1"/>
          <p:nvPr/>
        </p:nvSpPr>
        <p:spPr>
          <a:xfrm>
            <a:off x="2207181" y="7704489"/>
            <a:ext cx="22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Inscription</a:t>
            </a:r>
          </a:p>
        </p:txBody>
      </p:sp>
      <p:pic>
        <p:nvPicPr>
          <p:cNvPr id="4" name="Graphique 3" descr="Flèche : courbe légère">
            <a:extLst>
              <a:ext uri="{FF2B5EF4-FFF2-40B4-BE49-F238E27FC236}">
                <a16:creationId xmlns:a16="http://schemas.microsoft.com/office/drawing/2014/main" id="{00ED5580-B63F-48BC-8C38-2861852BD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2971" y="6054828"/>
            <a:ext cx="612055" cy="612055"/>
          </a:xfrm>
          <a:prstGeom prst="rect">
            <a:avLst/>
          </a:prstGeom>
        </p:spPr>
      </p:pic>
      <p:pic>
        <p:nvPicPr>
          <p:cNvPr id="18" name="Graphique 17" descr="Lunettes de soleil">
            <a:extLst>
              <a:ext uri="{FF2B5EF4-FFF2-40B4-BE49-F238E27FC236}">
                <a16:creationId xmlns:a16="http://schemas.microsoft.com/office/drawing/2014/main" id="{B06A49CA-5AAD-45D3-B71E-C9FE976BA5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1796" y="3064595"/>
            <a:ext cx="914400" cy="914400"/>
          </a:xfrm>
          <a:prstGeom prst="rect">
            <a:avLst/>
          </a:prstGeom>
        </p:spPr>
      </p:pic>
      <p:pic>
        <p:nvPicPr>
          <p:cNvPr id="19" name="Image 18" descr="Une image contenant moniteur, écran, assis, noir&#10;&#10;Description générée automatiquement">
            <a:extLst>
              <a:ext uri="{FF2B5EF4-FFF2-40B4-BE49-F238E27FC236}">
                <a16:creationId xmlns:a16="http://schemas.microsoft.com/office/drawing/2014/main" id="{D4D6E3FD-2356-4592-9E54-7C777A27F0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1130" y="-1351722"/>
            <a:ext cx="12943587" cy="15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0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A50709-9E12-4CB3-ABFF-9860B148975C}"/>
              </a:ext>
            </a:extLst>
          </p:cNvPr>
          <p:cNvSpPr/>
          <p:nvPr/>
        </p:nvSpPr>
        <p:spPr>
          <a:xfrm>
            <a:off x="0" y="11277600"/>
            <a:ext cx="6858001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0560F6B-B2D4-4224-8852-843AD1B8B466}"/>
              </a:ext>
            </a:extLst>
          </p:cNvPr>
          <p:cNvSpPr/>
          <p:nvPr/>
        </p:nvSpPr>
        <p:spPr>
          <a:xfrm>
            <a:off x="6120532" y="11502684"/>
            <a:ext cx="506436" cy="46423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Graphique 18" descr="Ajouter">
            <a:extLst>
              <a:ext uri="{FF2B5EF4-FFF2-40B4-BE49-F238E27FC236}">
                <a16:creationId xmlns:a16="http://schemas.microsoft.com/office/drawing/2014/main" id="{A0445242-5841-4AB8-B64F-77D860DDE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3011" y="11591340"/>
            <a:ext cx="305970" cy="305970"/>
          </a:xfrm>
          <a:prstGeom prst="rect">
            <a:avLst/>
          </a:prstGeom>
        </p:spPr>
      </p:pic>
      <p:pic>
        <p:nvPicPr>
          <p:cNvPr id="25" name="Graphique 24" descr="Lunettes de soleil">
            <a:extLst>
              <a:ext uri="{FF2B5EF4-FFF2-40B4-BE49-F238E27FC236}">
                <a16:creationId xmlns:a16="http://schemas.microsoft.com/office/drawing/2014/main" id="{A8636000-ACD1-4EFF-B181-C8157B6B2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1800" y="11319217"/>
            <a:ext cx="914400" cy="914400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C58C121-6527-47A0-B23B-A4AB93B5AA53}"/>
              </a:ext>
            </a:extLst>
          </p:cNvPr>
          <p:cNvSpPr/>
          <p:nvPr/>
        </p:nvSpPr>
        <p:spPr>
          <a:xfrm>
            <a:off x="319019" y="11557341"/>
            <a:ext cx="506437" cy="703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EE57F43-14A1-4331-9FE4-A2B7C7FBA31D}"/>
              </a:ext>
            </a:extLst>
          </p:cNvPr>
          <p:cNvSpPr/>
          <p:nvPr/>
        </p:nvSpPr>
        <p:spPr>
          <a:xfrm>
            <a:off x="319018" y="11709741"/>
            <a:ext cx="506437" cy="703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AD679DB-C611-4BA5-9352-3C2B53EAB5B0}"/>
              </a:ext>
            </a:extLst>
          </p:cNvPr>
          <p:cNvSpPr/>
          <p:nvPr/>
        </p:nvSpPr>
        <p:spPr>
          <a:xfrm>
            <a:off x="319019" y="11862141"/>
            <a:ext cx="506437" cy="703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747B9B-953E-42E6-84A7-303C91A875CD}"/>
              </a:ext>
            </a:extLst>
          </p:cNvPr>
          <p:cNvSpPr/>
          <p:nvPr/>
        </p:nvSpPr>
        <p:spPr>
          <a:xfrm>
            <a:off x="319018" y="2067066"/>
            <a:ext cx="1980000" cy="19800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3FF9613-8D2C-4B28-897D-B685A83BA575}"/>
              </a:ext>
            </a:extLst>
          </p:cNvPr>
          <p:cNvSpPr/>
          <p:nvPr/>
        </p:nvSpPr>
        <p:spPr>
          <a:xfrm>
            <a:off x="3085074" y="10235910"/>
            <a:ext cx="704851" cy="6677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6" name="Graphique 45" descr="Ligne fléchée : pivoter à gauche">
            <a:extLst>
              <a:ext uri="{FF2B5EF4-FFF2-40B4-BE49-F238E27FC236}">
                <a16:creationId xmlns:a16="http://schemas.microsoft.com/office/drawing/2014/main" id="{FD5D1545-A7DB-4977-AC21-80E0AB8F8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2374" y="10312110"/>
            <a:ext cx="493251" cy="493251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3980639B-BBA8-498C-A338-68D90009249C}"/>
              </a:ext>
            </a:extLst>
          </p:cNvPr>
          <p:cNvSpPr/>
          <p:nvPr/>
        </p:nvSpPr>
        <p:spPr>
          <a:xfrm>
            <a:off x="0" y="0"/>
            <a:ext cx="6858001" cy="178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Graphique 50" descr="Ampoule et engrenage">
            <a:extLst>
              <a:ext uri="{FF2B5EF4-FFF2-40B4-BE49-F238E27FC236}">
                <a16:creationId xmlns:a16="http://schemas.microsoft.com/office/drawing/2014/main" id="{06BA9449-3EC2-43D8-8546-7814E690D7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018" y="639592"/>
            <a:ext cx="914400" cy="91440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42FA0C40-D1EA-402E-AD8D-DF2577463C56}"/>
              </a:ext>
            </a:extLst>
          </p:cNvPr>
          <p:cNvSpPr txBox="1"/>
          <p:nvPr/>
        </p:nvSpPr>
        <p:spPr>
          <a:xfrm>
            <a:off x="1449925" y="677982"/>
            <a:ext cx="5089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Aujourd’hui il fait très chaud là où vous êtes, portez des vêtement léger avec des couleurs clairs. Le soleil tape très fort, protégez vous ! </a:t>
            </a:r>
          </a:p>
        </p:txBody>
      </p:sp>
      <p:pic>
        <p:nvPicPr>
          <p:cNvPr id="54" name="Graphique 53" descr="Soleil">
            <a:extLst>
              <a:ext uri="{FF2B5EF4-FFF2-40B4-BE49-F238E27FC236}">
                <a16:creationId xmlns:a16="http://schemas.microsoft.com/office/drawing/2014/main" id="{28EBD9EB-83D8-425E-A3E3-96B398B5BB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52887" y="111533"/>
            <a:ext cx="457200" cy="457200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6452F29D-C018-415F-9718-AB2B6B7362B5}"/>
              </a:ext>
            </a:extLst>
          </p:cNvPr>
          <p:cNvSpPr txBox="1"/>
          <p:nvPr/>
        </p:nvSpPr>
        <p:spPr>
          <a:xfrm>
            <a:off x="2595698" y="150262"/>
            <a:ext cx="160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Nancy  34 °</a:t>
            </a:r>
          </a:p>
        </p:txBody>
      </p:sp>
      <p:pic>
        <p:nvPicPr>
          <p:cNvPr id="81" name="Graphique 80" descr="Casquette de baseball">
            <a:extLst>
              <a:ext uri="{FF2B5EF4-FFF2-40B4-BE49-F238E27FC236}">
                <a16:creationId xmlns:a16="http://schemas.microsoft.com/office/drawing/2014/main" id="{8D87CCD4-1FF0-4390-997D-6CAA0C9BAE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1818" y="2599866"/>
            <a:ext cx="914400" cy="9144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CED1B7D2-BF5D-4651-8C58-E8E0C72694B9}"/>
              </a:ext>
            </a:extLst>
          </p:cNvPr>
          <p:cNvSpPr/>
          <p:nvPr/>
        </p:nvSpPr>
        <p:spPr>
          <a:xfrm>
            <a:off x="4558984" y="3057066"/>
            <a:ext cx="1980000" cy="19800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9" name="Graphique 108" descr="Chemise">
            <a:extLst>
              <a:ext uri="{FF2B5EF4-FFF2-40B4-BE49-F238E27FC236}">
                <a16:creationId xmlns:a16="http://schemas.microsoft.com/office/drawing/2014/main" id="{BEB0FA8B-5428-489C-92A0-13E11B3453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091784" y="3589866"/>
            <a:ext cx="914400" cy="9144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F7745053-80FE-42C0-BAF4-A83F0B84537C}"/>
              </a:ext>
            </a:extLst>
          </p:cNvPr>
          <p:cNvSpPr/>
          <p:nvPr/>
        </p:nvSpPr>
        <p:spPr>
          <a:xfrm>
            <a:off x="319017" y="4461434"/>
            <a:ext cx="1980000" cy="19800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1" name="Graphique 110" descr="Costume">
            <a:extLst>
              <a:ext uri="{FF2B5EF4-FFF2-40B4-BE49-F238E27FC236}">
                <a16:creationId xmlns:a16="http://schemas.microsoft.com/office/drawing/2014/main" id="{103050B7-58C9-4CBD-A41B-7B15C5038A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851817" y="4994234"/>
            <a:ext cx="914400" cy="91440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ABA2EE6F-4549-4EF4-920B-02B48E058E31}"/>
              </a:ext>
            </a:extLst>
          </p:cNvPr>
          <p:cNvSpPr/>
          <p:nvPr/>
        </p:nvSpPr>
        <p:spPr>
          <a:xfrm>
            <a:off x="4558981" y="5447478"/>
            <a:ext cx="1980000" cy="19800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3" name="Graphique 112" descr="Robe">
            <a:extLst>
              <a:ext uri="{FF2B5EF4-FFF2-40B4-BE49-F238E27FC236}">
                <a16:creationId xmlns:a16="http://schemas.microsoft.com/office/drawing/2014/main" id="{895EE645-78AC-4563-A958-846F212A91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5091781" y="5980278"/>
            <a:ext cx="914400" cy="91440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DC3612F3-9A36-4AA3-BF0E-97FC3A7EADBA}"/>
              </a:ext>
            </a:extLst>
          </p:cNvPr>
          <p:cNvSpPr/>
          <p:nvPr/>
        </p:nvSpPr>
        <p:spPr>
          <a:xfrm>
            <a:off x="319017" y="6851846"/>
            <a:ext cx="1980000" cy="19800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5" name="Graphique 114" descr="Pantalon">
            <a:extLst>
              <a:ext uri="{FF2B5EF4-FFF2-40B4-BE49-F238E27FC236}">
                <a16:creationId xmlns:a16="http://schemas.microsoft.com/office/drawing/2014/main" id="{DB6766EF-1E07-4FDC-909C-CDCACAC8FD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851817" y="7384646"/>
            <a:ext cx="914400" cy="914400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EC3D9B8F-D2B2-4A41-9864-BF8F549141AF}"/>
              </a:ext>
            </a:extLst>
          </p:cNvPr>
          <p:cNvSpPr/>
          <p:nvPr/>
        </p:nvSpPr>
        <p:spPr>
          <a:xfrm>
            <a:off x="4558981" y="7841846"/>
            <a:ext cx="1980000" cy="19800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7" name="Graphique 116" descr="Chaussure">
            <a:extLst>
              <a:ext uri="{FF2B5EF4-FFF2-40B4-BE49-F238E27FC236}">
                <a16:creationId xmlns:a16="http://schemas.microsoft.com/office/drawing/2014/main" id="{6C6354BC-1C33-462A-BF9A-F0CCF4B1AE2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5091781" y="8374646"/>
            <a:ext cx="914400" cy="914400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5AEF5C7-1944-4FF4-9EA6-07284A2C68DD}"/>
              </a:ext>
            </a:extLst>
          </p:cNvPr>
          <p:cNvCxnSpPr>
            <a:cxnSpLocks/>
          </p:cNvCxnSpPr>
          <p:nvPr/>
        </p:nvCxnSpPr>
        <p:spPr>
          <a:xfrm>
            <a:off x="3429000" y="2067066"/>
            <a:ext cx="0" cy="7790602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Image 117" descr="Une image contenant moniteur, écran, assis, noir&#10;&#10;Description générée automatiquement">
            <a:extLst>
              <a:ext uri="{FF2B5EF4-FFF2-40B4-BE49-F238E27FC236}">
                <a16:creationId xmlns:a16="http://schemas.microsoft.com/office/drawing/2014/main" id="{9C532507-6BDE-4296-8BA9-77CF011271F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1130" y="-1351722"/>
            <a:ext cx="12943587" cy="15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569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38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miranto razafindrazaka</dc:creator>
  <cp:lastModifiedBy>miranto razafindrazaka</cp:lastModifiedBy>
  <cp:revision>29</cp:revision>
  <dcterms:created xsi:type="dcterms:W3CDTF">2019-10-14T20:21:50Z</dcterms:created>
  <dcterms:modified xsi:type="dcterms:W3CDTF">2019-10-15T13:05:33Z</dcterms:modified>
</cp:coreProperties>
</file>