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31" autoAdjust="0"/>
    <p:restoredTop sz="94660"/>
  </p:normalViewPr>
  <p:slideViewPr>
    <p:cSldViewPr snapToGrid="0">
      <p:cViewPr varScale="1">
        <p:scale>
          <a:sx n="65" d="100"/>
          <a:sy n="65" d="100"/>
        </p:scale>
        <p:origin x="372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57936-EBC8-4278-87E1-10921C4972C2}" type="datetimeFigureOut">
              <a:rPr lang="fr-FR" smtClean="0"/>
              <a:t>10/12/2019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F2C2C-17D6-43BE-8858-21EC04AA05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0968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57936-EBC8-4278-87E1-10921C4972C2}" type="datetimeFigureOut">
              <a:rPr lang="fr-FR" smtClean="0"/>
              <a:t>10/12/2019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F2C2C-17D6-43BE-8858-21EC04AA05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2290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57936-EBC8-4278-87E1-10921C4972C2}" type="datetimeFigureOut">
              <a:rPr lang="fr-FR" smtClean="0"/>
              <a:t>10/12/2019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F2C2C-17D6-43BE-8858-21EC04AA05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9315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57936-EBC8-4278-87E1-10921C4972C2}" type="datetimeFigureOut">
              <a:rPr lang="fr-FR" smtClean="0"/>
              <a:t>10/12/2019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F2C2C-17D6-43BE-8858-21EC04AA05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8672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57936-EBC8-4278-87E1-10921C4972C2}" type="datetimeFigureOut">
              <a:rPr lang="fr-FR" smtClean="0"/>
              <a:t>10/12/2019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F2C2C-17D6-43BE-8858-21EC04AA05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1432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57936-EBC8-4278-87E1-10921C4972C2}" type="datetimeFigureOut">
              <a:rPr lang="fr-FR" smtClean="0"/>
              <a:t>10/12/2019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F2C2C-17D6-43BE-8858-21EC04AA05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042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57936-EBC8-4278-87E1-10921C4972C2}" type="datetimeFigureOut">
              <a:rPr lang="fr-FR" smtClean="0"/>
              <a:t>10/12/2019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F2C2C-17D6-43BE-8858-21EC04AA05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9750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57936-EBC8-4278-87E1-10921C4972C2}" type="datetimeFigureOut">
              <a:rPr lang="fr-FR" smtClean="0"/>
              <a:t>10/12/2019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F2C2C-17D6-43BE-8858-21EC04AA05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0442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57936-EBC8-4278-87E1-10921C4972C2}" type="datetimeFigureOut">
              <a:rPr lang="fr-FR" smtClean="0"/>
              <a:t>10/12/2019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F2C2C-17D6-43BE-8858-21EC04AA05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1585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57936-EBC8-4278-87E1-10921C4972C2}" type="datetimeFigureOut">
              <a:rPr lang="fr-FR" smtClean="0"/>
              <a:t>10/12/2019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F2C2C-17D6-43BE-8858-21EC04AA05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4987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57936-EBC8-4278-87E1-10921C4972C2}" type="datetimeFigureOut">
              <a:rPr lang="fr-FR" smtClean="0"/>
              <a:t>10/12/2019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F2C2C-17D6-43BE-8858-21EC04AA05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8900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657936-EBC8-4278-87E1-10921C4972C2}" type="datetimeFigureOut">
              <a:rPr lang="fr-FR" smtClean="0"/>
              <a:t>10/12/2019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AF2C2C-17D6-43BE-8858-21EC04AA05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204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svg"/><Relationship Id="rId18" Type="http://schemas.openxmlformats.org/officeDocument/2006/relationships/image" Target="../media/image18.png"/><Relationship Id="rId3" Type="http://schemas.openxmlformats.org/officeDocument/2006/relationships/image" Target="../media/image3.svg"/><Relationship Id="rId21" Type="http://schemas.openxmlformats.org/officeDocument/2006/relationships/image" Target="../media/image21.svg"/><Relationship Id="rId7" Type="http://schemas.openxmlformats.org/officeDocument/2006/relationships/image" Target="../media/image7.svg"/><Relationship Id="rId12" Type="http://schemas.openxmlformats.org/officeDocument/2006/relationships/image" Target="../media/image12.png"/><Relationship Id="rId17" Type="http://schemas.openxmlformats.org/officeDocument/2006/relationships/image" Target="../media/image17.sv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svg"/><Relationship Id="rId15" Type="http://schemas.openxmlformats.org/officeDocument/2006/relationships/image" Target="../media/image15.svg"/><Relationship Id="rId10" Type="http://schemas.openxmlformats.org/officeDocument/2006/relationships/image" Target="../media/image10.png"/><Relationship Id="rId19" Type="http://schemas.openxmlformats.org/officeDocument/2006/relationships/image" Target="../media/image19.svg"/><Relationship Id="rId4" Type="http://schemas.openxmlformats.org/officeDocument/2006/relationships/image" Target="../media/image4.png"/><Relationship Id="rId9" Type="http://schemas.openxmlformats.org/officeDocument/2006/relationships/image" Target="../media/image9.svg"/><Relationship Id="rId14" Type="http://schemas.openxmlformats.org/officeDocument/2006/relationships/image" Target="../media/image14.png"/><Relationship Id="rId2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svg"/><Relationship Id="rId18" Type="http://schemas.openxmlformats.org/officeDocument/2006/relationships/image" Target="../media/image1.png"/><Relationship Id="rId3" Type="http://schemas.openxmlformats.org/officeDocument/2006/relationships/image" Target="../media/image3.svg"/><Relationship Id="rId7" Type="http://schemas.openxmlformats.org/officeDocument/2006/relationships/image" Target="../media/image19.svg"/><Relationship Id="rId12" Type="http://schemas.openxmlformats.org/officeDocument/2006/relationships/image" Target="../media/image24.png"/><Relationship Id="rId17" Type="http://schemas.openxmlformats.org/officeDocument/2006/relationships/image" Target="../media/image17.sv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11" Type="http://schemas.openxmlformats.org/officeDocument/2006/relationships/image" Target="../media/image23.svg"/><Relationship Id="rId5" Type="http://schemas.openxmlformats.org/officeDocument/2006/relationships/image" Target="../media/image15.svg"/><Relationship Id="rId15" Type="http://schemas.openxmlformats.org/officeDocument/2006/relationships/image" Target="../media/image27.svg"/><Relationship Id="rId10" Type="http://schemas.openxmlformats.org/officeDocument/2006/relationships/image" Target="../media/image22.png"/><Relationship Id="rId4" Type="http://schemas.openxmlformats.org/officeDocument/2006/relationships/image" Target="../media/image14.png"/><Relationship Id="rId9" Type="http://schemas.openxmlformats.org/officeDocument/2006/relationships/image" Target="../media/image21.svg"/><Relationship Id="rId14" Type="http://schemas.openxmlformats.org/officeDocument/2006/relationships/image" Target="../media/image2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svg"/><Relationship Id="rId7" Type="http://schemas.openxmlformats.org/officeDocument/2006/relationships/image" Target="../media/image31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29.svg"/><Relationship Id="rId10" Type="http://schemas.openxmlformats.org/officeDocument/2006/relationships/image" Target="../media/image1.png"/><Relationship Id="rId4" Type="http://schemas.openxmlformats.org/officeDocument/2006/relationships/image" Target="../media/image28.png"/><Relationship Id="rId9" Type="http://schemas.openxmlformats.org/officeDocument/2006/relationships/image" Target="../media/image21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5.svg"/><Relationship Id="rId18" Type="http://schemas.openxmlformats.org/officeDocument/2006/relationships/image" Target="../media/image40.png"/><Relationship Id="rId26" Type="http://schemas.openxmlformats.org/officeDocument/2006/relationships/image" Target="../media/image48.png"/><Relationship Id="rId3" Type="http://schemas.openxmlformats.org/officeDocument/2006/relationships/image" Target="../media/image15.svg"/><Relationship Id="rId21" Type="http://schemas.openxmlformats.org/officeDocument/2006/relationships/image" Target="../media/image43.svg"/><Relationship Id="rId7" Type="http://schemas.openxmlformats.org/officeDocument/2006/relationships/image" Target="../media/image19.svg"/><Relationship Id="rId12" Type="http://schemas.openxmlformats.org/officeDocument/2006/relationships/image" Target="../media/image34.png"/><Relationship Id="rId17" Type="http://schemas.openxmlformats.org/officeDocument/2006/relationships/image" Target="../media/image39.svg"/><Relationship Id="rId25" Type="http://schemas.openxmlformats.org/officeDocument/2006/relationships/image" Target="../media/image47.svg"/><Relationship Id="rId2" Type="http://schemas.openxmlformats.org/officeDocument/2006/relationships/image" Target="../media/image14.png"/><Relationship Id="rId16" Type="http://schemas.openxmlformats.org/officeDocument/2006/relationships/image" Target="../media/image38.png"/><Relationship Id="rId20" Type="http://schemas.openxmlformats.org/officeDocument/2006/relationships/image" Target="../media/image4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11" Type="http://schemas.openxmlformats.org/officeDocument/2006/relationships/image" Target="../media/image3.svg"/><Relationship Id="rId24" Type="http://schemas.openxmlformats.org/officeDocument/2006/relationships/image" Target="../media/image46.png"/><Relationship Id="rId5" Type="http://schemas.openxmlformats.org/officeDocument/2006/relationships/image" Target="../media/image29.svg"/><Relationship Id="rId15" Type="http://schemas.openxmlformats.org/officeDocument/2006/relationships/image" Target="../media/image37.svg"/><Relationship Id="rId23" Type="http://schemas.openxmlformats.org/officeDocument/2006/relationships/image" Target="../media/image45.svg"/><Relationship Id="rId28" Type="http://schemas.openxmlformats.org/officeDocument/2006/relationships/image" Target="../media/image1.png"/><Relationship Id="rId10" Type="http://schemas.openxmlformats.org/officeDocument/2006/relationships/image" Target="../media/image2.png"/><Relationship Id="rId19" Type="http://schemas.openxmlformats.org/officeDocument/2006/relationships/image" Target="../media/image41.svg"/><Relationship Id="rId4" Type="http://schemas.openxmlformats.org/officeDocument/2006/relationships/image" Target="../media/image28.png"/><Relationship Id="rId9" Type="http://schemas.openxmlformats.org/officeDocument/2006/relationships/image" Target="../media/image33.svg"/><Relationship Id="rId14" Type="http://schemas.openxmlformats.org/officeDocument/2006/relationships/image" Target="../media/image36.png"/><Relationship Id="rId22" Type="http://schemas.openxmlformats.org/officeDocument/2006/relationships/image" Target="../media/image44.png"/><Relationship Id="rId27" Type="http://schemas.openxmlformats.org/officeDocument/2006/relationships/image" Target="../media/image49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53.svg"/><Relationship Id="rId3" Type="http://schemas.openxmlformats.org/officeDocument/2006/relationships/image" Target="../media/image3.svg"/><Relationship Id="rId7" Type="http://schemas.openxmlformats.org/officeDocument/2006/relationships/image" Target="../media/image29.svg"/><Relationship Id="rId12" Type="http://schemas.openxmlformats.org/officeDocument/2006/relationships/image" Target="../media/image52.png"/><Relationship Id="rId2" Type="http://schemas.openxmlformats.org/officeDocument/2006/relationships/image" Target="../media/image2.png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11" Type="http://schemas.openxmlformats.org/officeDocument/2006/relationships/image" Target="../media/image21.svg"/><Relationship Id="rId5" Type="http://schemas.openxmlformats.org/officeDocument/2006/relationships/image" Target="../media/image51.svg"/><Relationship Id="rId15" Type="http://schemas.openxmlformats.org/officeDocument/2006/relationships/image" Target="../media/image27.svg"/><Relationship Id="rId10" Type="http://schemas.openxmlformats.org/officeDocument/2006/relationships/image" Target="../media/image20.png"/><Relationship Id="rId4" Type="http://schemas.openxmlformats.org/officeDocument/2006/relationships/image" Target="../media/image50.png"/><Relationship Id="rId9" Type="http://schemas.openxmlformats.org/officeDocument/2006/relationships/image" Target="../media/image19.svg"/><Relationship Id="rId14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19.svg"/><Relationship Id="rId3" Type="http://schemas.openxmlformats.org/officeDocument/2006/relationships/image" Target="../media/image3.svg"/><Relationship Id="rId7" Type="http://schemas.openxmlformats.org/officeDocument/2006/relationships/image" Target="../media/image57.svg"/><Relationship Id="rId12" Type="http://schemas.openxmlformats.org/officeDocument/2006/relationships/image" Target="../media/image18.png"/><Relationship Id="rId2" Type="http://schemas.openxmlformats.org/officeDocument/2006/relationships/image" Target="../media/image2.png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6.png"/><Relationship Id="rId11" Type="http://schemas.openxmlformats.org/officeDocument/2006/relationships/image" Target="../media/image29.svg"/><Relationship Id="rId5" Type="http://schemas.openxmlformats.org/officeDocument/2006/relationships/image" Target="../media/image55.svg"/><Relationship Id="rId15" Type="http://schemas.openxmlformats.org/officeDocument/2006/relationships/image" Target="../media/image21.svg"/><Relationship Id="rId10" Type="http://schemas.openxmlformats.org/officeDocument/2006/relationships/image" Target="../media/image28.png"/><Relationship Id="rId4" Type="http://schemas.openxmlformats.org/officeDocument/2006/relationships/image" Target="../media/image54.png"/><Relationship Id="rId9" Type="http://schemas.openxmlformats.org/officeDocument/2006/relationships/image" Target="../media/image51.svg"/><Relationship Id="rId1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E2E9BB47-8358-4981-B316-292F616444E1}"/>
              </a:ext>
            </a:extLst>
          </p:cNvPr>
          <p:cNvSpPr/>
          <p:nvPr/>
        </p:nvSpPr>
        <p:spPr>
          <a:xfrm>
            <a:off x="295275" y="5107781"/>
            <a:ext cx="626745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BDB02EB-9187-4F33-9B60-E12C7CBE3E84}"/>
              </a:ext>
            </a:extLst>
          </p:cNvPr>
          <p:cNvSpPr/>
          <p:nvPr/>
        </p:nvSpPr>
        <p:spPr>
          <a:xfrm>
            <a:off x="295275" y="6977062"/>
            <a:ext cx="626745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C550B8E-77B4-4EB3-8E4F-5AF9CBD79143}"/>
              </a:ext>
            </a:extLst>
          </p:cNvPr>
          <p:cNvSpPr/>
          <p:nvPr/>
        </p:nvSpPr>
        <p:spPr>
          <a:xfrm>
            <a:off x="2162175" y="8908793"/>
            <a:ext cx="253365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SE CONNECTER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BCA4EA5C-AF35-4046-BD18-AA923040FD6F}"/>
              </a:ext>
            </a:extLst>
          </p:cNvPr>
          <p:cNvSpPr txBox="1"/>
          <p:nvPr/>
        </p:nvSpPr>
        <p:spPr>
          <a:xfrm>
            <a:off x="295275" y="4489966"/>
            <a:ext cx="6267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ADRESSE E-MAIL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01CA7872-5119-4096-958F-FACFE46C6433}"/>
              </a:ext>
            </a:extLst>
          </p:cNvPr>
          <p:cNvSpPr txBox="1"/>
          <p:nvPr/>
        </p:nvSpPr>
        <p:spPr>
          <a:xfrm>
            <a:off x="295275" y="6398420"/>
            <a:ext cx="6267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MOT DE PASSE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B400C187-1592-408D-B7B2-C0A7F6A4193B}"/>
              </a:ext>
            </a:extLst>
          </p:cNvPr>
          <p:cNvSpPr txBox="1"/>
          <p:nvPr/>
        </p:nvSpPr>
        <p:spPr>
          <a:xfrm>
            <a:off x="4591051" y="7725312"/>
            <a:ext cx="22669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u="sng" dirty="0"/>
              <a:t>Mot de passe oublié ?</a:t>
            </a:r>
          </a:p>
        </p:txBody>
      </p:sp>
      <p:pic>
        <p:nvPicPr>
          <p:cNvPr id="8" name="Image 7" descr="Une image contenant miroir, dessin&#10;&#10;Description générée automatiquement">
            <a:extLst>
              <a:ext uri="{FF2B5EF4-FFF2-40B4-BE49-F238E27FC236}">
                <a16:creationId xmlns:a16="http://schemas.microsoft.com/office/drawing/2014/main" id="{5DB459AC-1ADD-4C3A-8101-D2D62614A5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279900" y="-762000"/>
            <a:ext cx="15417800" cy="136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993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E2E9BB47-8358-4981-B316-292F616444E1}"/>
              </a:ext>
            </a:extLst>
          </p:cNvPr>
          <p:cNvSpPr/>
          <p:nvPr/>
        </p:nvSpPr>
        <p:spPr>
          <a:xfrm>
            <a:off x="295275" y="5503310"/>
            <a:ext cx="626745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BDB02EB-9187-4F33-9B60-E12C7CBE3E84}"/>
              </a:ext>
            </a:extLst>
          </p:cNvPr>
          <p:cNvSpPr/>
          <p:nvPr/>
        </p:nvSpPr>
        <p:spPr>
          <a:xfrm>
            <a:off x="295275" y="6977062"/>
            <a:ext cx="626745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C550B8E-77B4-4EB3-8E4F-5AF9CBD79143}"/>
              </a:ext>
            </a:extLst>
          </p:cNvPr>
          <p:cNvSpPr/>
          <p:nvPr/>
        </p:nvSpPr>
        <p:spPr>
          <a:xfrm>
            <a:off x="2162174" y="9912136"/>
            <a:ext cx="253365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S’ENREGISTRER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BCA4EA5C-AF35-4046-BD18-AA923040FD6F}"/>
              </a:ext>
            </a:extLst>
          </p:cNvPr>
          <p:cNvSpPr txBox="1"/>
          <p:nvPr/>
        </p:nvSpPr>
        <p:spPr>
          <a:xfrm>
            <a:off x="295275" y="4885495"/>
            <a:ext cx="6267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ADRESSE E-MAIL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01CA7872-5119-4096-958F-FACFE46C6433}"/>
              </a:ext>
            </a:extLst>
          </p:cNvPr>
          <p:cNvSpPr txBox="1"/>
          <p:nvPr/>
        </p:nvSpPr>
        <p:spPr>
          <a:xfrm>
            <a:off x="295275" y="6398420"/>
            <a:ext cx="6267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MOT DE PASSE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148F466-AB86-4C64-8B54-285B79E0E043}"/>
              </a:ext>
            </a:extLst>
          </p:cNvPr>
          <p:cNvSpPr/>
          <p:nvPr/>
        </p:nvSpPr>
        <p:spPr>
          <a:xfrm>
            <a:off x="295275" y="8449866"/>
            <a:ext cx="626745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8A954547-DF5F-44A6-928C-5718A8F9AB0F}"/>
              </a:ext>
            </a:extLst>
          </p:cNvPr>
          <p:cNvSpPr txBox="1"/>
          <p:nvPr/>
        </p:nvSpPr>
        <p:spPr>
          <a:xfrm>
            <a:off x="295275" y="7871224"/>
            <a:ext cx="6267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CONFIRMER LE MOT DE PASSE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E2201EC-7D5D-4F69-AB7D-0AD5209664BF}"/>
              </a:ext>
            </a:extLst>
          </p:cNvPr>
          <p:cNvSpPr/>
          <p:nvPr/>
        </p:nvSpPr>
        <p:spPr>
          <a:xfrm>
            <a:off x="295275" y="3951212"/>
            <a:ext cx="626745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/>
              <a:t>- - / - - / - - - -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D8A07531-FA2E-4E58-9815-C7FBB5B74C61}"/>
              </a:ext>
            </a:extLst>
          </p:cNvPr>
          <p:cNvSpPr txBox="1"/>
          <p:nvPr/>
        </p:nvSpPr>
        <p:spPr>
          <a:xfrm>
            <a:off x="295275" y="3333397"/>
            <a:ext cx="6267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DATE DE NAISSANCE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F78949A-721A-441E-9BDC-E3B12F915D40}"/>
              </a:ext>
            </a:extLst>
          </p:cNvPr>
          <p:cNvSpPr/>
          <p:nvPr/>
        </p:nvSpPr>
        <p:spPr>
          <a:xfrm>
            <a:off x="295275" y="847016"/>
            <a:ext cx="2992211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84DCDC81-B6C1-42DA-863D-23F65B1CC270}"/>
              </a:ext>
            </a:extLst>
          </p:cNvPr>
          <p:cNvSpPr txBox="1"/>
          <p:nvPr/>
        </p:nvSpPr>
        <p:spPr>
          <a:xfrm>
            <a:off x="295275" y="229201"/>
            <a:ext cx="3133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PRÉNOM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D82B86E1-FAB5-449F-9A71-339B88439123}"/>
              </a:ext>
            </a:extLst>
          </p:cNvPr>
          <p:cNvSpPr txBox="1"/>
          <p:nvPr/>
        </p:nvSpPr>
        <p:spPr>
          <a:xfrm>
            <a:off x="3570514" y="229201"/>
            <a:ext cx="3133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NOM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A5B7F54-6432-451A-934D-C54F787939CA}"/>
              </a:ext>
            </a:extLst>
          </p:cNvPr>
          <p:cNvSpPr/>
          <p:nvPr/>
        </p:nvSpPr>
        <p:spPr>
          <a:xfrm>
            <a:off x="3570514" y="847016"/>
            <a:ext cx="2992211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FCA1F485-B96D-4340-907D-D300DCF307FC}"/>
              </a:ext>
            </a:extLst>
          </p:cNvPr>
          <p:cNvSpPr/>
          <p:nvPr/>
        </p:nvSpPr>
        <p:spPr>
          <a:xfrm>
            <a:off x="435654" y="2555414"/>
            <a:ext cx="333829" cy="3167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FFBB2D5A-DF50-4779-B196-83129561BE60}"/>
              </a:ext>
            </a:extLst>
          </p:cNvPr>
          <p:cNvSpPr/>
          <p:nvPr/>
        </p:nvSpPr>
        <p:spPr>
          <a:xfrm>
            <a:off x="1882093" y="2555414"/>
            <a:ext cx="333829" cy="3167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F306424E-AD72-414C-8729-69916E102442}"/>
              </a:ext>
            </a:extLst>
          </p:cNvPr>
          <p:cNvSpPr txBox="1"/>
          <p:nvPr/>
        </p:nvSpPr>
        <p:spPr>
          <a:xfrm>
            <a:off x="769483" y="2529131"/>
            <a:ext cx="1446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HOMME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5100CAA0-9056-4132-A5A5-92F68781C3C6}"/>
              </a:ext>
            </a:extLst>
          </p:cNvPr>
          <p:cNvSpPr txBox="1"/>
          <p:nvPr/>
        </p:nvSpPr>
        <p:spPr>
          <a:xfrm>
            <a:off x="2215922" y="2529131"/>
            <a:ext cx="1446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FEMME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D2860E41-FAE6-43C3-87D7-969CDCACFB36}"/>
              </a:ext>
            </a:extLst>
          </p:cNvPr>
          <p:cNvSpPr txBox="1"/>
          <p:nvPr/>
        </p:nvSpPr>
        <p:spPr>
          <a:xfrm>
            <a:off x="295274" y="1936964"/>
            <a:ext cx="3133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SEXE</a:t>
            </a:r>
          </a:p>
        </p:txBody>
      </p:sp>
      <p:pic>
        <p:nvPicPr>
          <p:cNvPr id="29" name="Image 28" descr="Une image contenant miroir, dessin&#10;&#10;Description générée automatiquement">
            <a:extLst>
              <a:ext uri="{FF2B5EF4-FFF2-40B4-BE49-F238E27FC236}">
                <a16:creationId xmlns:a16="http://schemas.microsoft.com/office/drawing/2014/main" id="{7EEBAB3B-0F3F-4205-A311-73ABDAFE1B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279900" y="-762000"/>
            <a:ext cx="15417800" cy="136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378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DA4DF693-AC95-420F-8C9F-FF05144658E2}"/>
              </a:ext>
            </a:extLst>
          </p:cNvPr>
          <p:cNvSpPr/>
          <p:nvPr/>
        </p:nvSpPr>
        <p:spPr>
          <a:xfrm>
            <a:off x="295275" y="496038"/>
            <a:ext cx="626745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/>
              <a:t>SÉLECTIONNEZ LA CATÉGORIE DE VÊTEMENT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0FDE959-07E7-4F47-B3C8-682D484379DE}"/>
              </a:ext>
            </a:extLst>
          </p:cNvPr>
          <p:cNvSpPr/>
          <p:nvPr/>
        </p:nvSpPr>
        <p:spPr>
          <a:xfrm>
            <a:off x="295275" y="1447275"/>
            <a:ext cx="626745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/>
              <a:t>SÉLECTIONNEZ LA SOUS-CATÉGORIE DE VÊTEMENT (OPTIONNEL) </a:t>
            </a:r>
          </a:p>
        </p:txBody>
      </p:sp>
      <p:sp>
        <p:nvSpPr>
          <p:cNvPr id="3" name="Demi-cadre 2">
            <a:extLst>
              <a:ext uri="{FF2B5EF4-FFF2-40B4-BE49-F238E27FC236}">
                <a16:creationId xmlns:a16="http://schemas.microsoft.com/office/drawing/2014/main" id="{F6904ED9-3D6F-4764-BC86-26E826CF928A}"/>
              </a:ext>
            </a:extLst>
          </p:cNvPr>
          <p:cNvSpPr/>
          <p:nvPr/>
        </p:nvSpPr>
        <p:spPr>
          <a:xfrm rot="13341952">
            <a:off x="6004100" y="571024"/>
            <a:ext cx="348968" cy="326188"/>
          </a:xfrm>
          <a:prstGeom prst="halfFram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5" name="Demi-cadre 34">
            <a:extLst>
              <a:ext uri="{FF2B5EF4-FFF2-40B4-BE49-F238E27FC236}">
                <a16:creationId xmlns:a16="http://schemas.microsoft.com/office/drawing/2014/main" id="{118F520F-86EF-48E6-A0CB-8F52FA31EDE4}"/>
              </a:ext>
            </a:extLst>
          </p:cNvPr>
          <p:cNvSpPr/>
          <p:nvPr/>
        </p:nvSpPr>
        <p:spPr>
          <a:xfrm rot="13341952">
            <a:off x="6004099" y="1522263"/>
            <a:ext cx="348968" cy="326188"/>
          </a:xfrm>
          <a:prstGeom prst="halfFram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BAA1B0D-124D-4C0A-A6C6-EEE7679FEEAE}"/>
              </a:ext>
            </a:extLst>
          </p:cNvPr>
          <p:cNvSpPr/>
          <p:nvPr/>
        </p:nvSpPr>
        <p:spPr>
          <a:xfrm>
            <a:off x="295275" y="3551556"/>
            <a:ext cx="3133725" cy="23977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9B78927-0FD6-40FF-A900-AB42E09EA018}"/>
              </a:ext>
            </a:extLst>
          </p:cNvPr>
          <p:cNvSpPr/>
          <p:nvPr/>
        </p:nvSpPr>
        <p:spPr>
          <a:xfrm>
            <a:off x="3429000" y="3551556"/>
            <a:ext cx="3133725" cy="23977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073D9DC-4C81-4EF5-9646-7D891191B72B}"/>
              </a:ext>
            </a:extLst>
          </p:cNvPr>
          <p:cNvSpPr/>
          <p:nvPr/>
        </p:nvSpPr>
        <p:spPr>
          <a:xfrm>
            <a:off x="295275" y="5949279"/>
            <a:ext cx="3133725" cy="23977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CA116B2-C7A5-4B55-B102-B095B712E722}"/>
              </a:ext>
            </a:extLst>
          </p:cNvPr>
          <p:cNvSpPr/>
          <p:nvPr/>
        </p:nvSpPr>
        <p:spPr>
          <a:xfrm>
            <a:off x="3429000" y="5949279"/>
            <a:ext cx="3133725" cy="23977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06ED21B-1F23-4575-A1E6-FE771BC8D2EE}"/>
              </a:ext>
            </a:extLst>
          </p:cNvPr>
          <p:cNvSpPr/>
          <p:nvPr/>
        </p:nvSpPr>
        <p:spPr>
          <a:xfrm>
            <a:off x="295275" y="8347002"/>
            <a:ext cx="3133725" cy="23977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3DF7FD3-1CBA-43D7-87CD-541B711843B0}"/>
              </a:ext>
            </a:extLst>
          </p:cNvPr>
          <p:cNvSpPr/>
          <p:nvPr/>
        </p:nvSpPr>
        <p:spPr>
          <a:xfrm>
            <a:off x="3429000" y="8347002"/>
            <a:ext cx="3133725" cy="23977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/>
          </a:p>
        </p:txBody>
      </p:sp>
      <p:pic>
        <p:nvPicPr>
          <p:cNvPr id="5" name="Graphique 4" descr="Chemise">
            <a:extLst>
              <a:ext uri="{FF2B5EF4-FFF2-40B4-BE49-F238E27FC236}">
                <a16:creationId xmlns:a16="http://schemas.microsoft.com/office/drawing/2014/main" id="{9F4A1CCC-8098-449F-A37A-F60F1E7746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5036" y="3823317"/>
            <a:ext cx="1846263" cy="1846263"/>
          </a:xfrm>
          <a:prstGeom prst="rect">
            <a:avLst/>
          </a:prstGeom>
        </p:spPr>
      </p:pic>
      <p:pic>
        <p:nvPicPr>
          <p:cNvPr id="42" name="Graphique 41" descr="Chemise">
            <a:extLst>
              <a:ext uri="{FF2B5EF4-FFF2-40B4-BE49-F238E27FC236}">
                <a16:creationId xmlns:a16="http://schemas.microsoft.com/office/drawing/2014/main" id="{A94110FD-0741-42D6-9A02-72D7FE0343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68761" y="3823316"/>
            <a:ext cx="1846263" cy="1846263"/>
          </a:xfrm>
          <a:prstGeom prst="rect">
            <a:avLst/>
          </a:prstGeom>
        </p:spPr>
      </p:pic>
      <p:pic>
        <p:nvPicPr>
          <p:cNvPr id="43" name="Graphique 42" descr="Chemise">
            <a:extLst>
              <a:ext uri="{FF2B5EF4-FFF2-40B4-BE49-F238E27FC236}">
                <a16:creationId xmlns:a16="http://schemas.microsoft.com/office/drawing/2014/main" id="{05EBAB23-712C-4EF2-80D2-8FB688BB6B6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35035" y="6221040"/>
            <a:ext cx="1846263" cy="1846263"/>
          </a:xfrm>
          <a:prstGeom prst="rect">
            <a:avLst/>
          </a:prstGeom>
        </p:spPr>
      </p:pic>
      <p:pic>
        <p:nvPicPr>
          <p:cNvPr id="44" name="Graphique 43" descr="Chemise">
            <a:extLst>
              <a:ext uri="{FF2B5EF4-FFF2-40B4-BE49-F238E27FC236}">
                <a16:creationId xmlns:a16="http://schemas.microsoft.com/office/drawing/2014/main" id="{EF46E9DB-AA12-4C85-AD0F-12D2D15E7DB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015578" y="6221039"/>
            <a:ext cx="1846263" cy="1846263"/>
          </a:xfrm>
          <a:prstGeom prst="rect">
            <a:avLst/>
          </a:prstGeom>
        </p:spPr>
      </p:pic>
      <p:pic>
        <p:nvPicPr>
          <p:cNvPr id="45" name="Graphique 44" descr="Chemise">
            <a:extLst>
              <a:ext uri="{FF2B5EF4-FFF2-40B4-BE49-F238E27FC236}">
                <a16:creationId xmlns:a16="http://schemas.microsoft.com/office/drawing/2014/main" id="{351AA342-C3BE-4D37-970E-EE0D3E9B134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35034" y="8618763"/>
            <a:ext cx="1846263" cy="1846263"/>
          </a:xfrm>
          <a:prstGeom prst="rect">
            <a:avLst/>
          </a:prstGeom>
        </p:spPr>
      </p:pic>
      <p:pic>
        <p:nvPicPr>
          <p:cNvPr id="46" name="Graphique 45" descr="Chemise">
            <a:extLst>
              <a:ext uri="{FF2B5EF4-FFF2-40B4-BE49-F238E27FC236}">
                <a16:creationId xmlns:a16="http://schemas.microsoft.com/office/drawing/2014/main" id="{8B4728E5-EEEC-405C-AD1C-6A25CDE03F4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015577" y="8626702"/>
            <a:ext cx="1846263" cy="1846263"/>
          </a:xfrm>
          <a:prstGeom prst="rect">
            <a:avLst/>
          </a:prstGeom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9AC9FB22-ABF4-4D31-B9B6-15FC95456335}"/>
              </a:ext>
            </a:extLst>
          </p:cNvPr>
          <p:cNvSpPr/>
          <p:nvPr/>
        </p:nvSpPr>
        <p:spPr>
          <a:xfrm>
            <a:off x="295275" y="2398512"/>
            <a:ext cx="626745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/>
              <a:t>TYPE DE VÊTEMENT (OPTIONNEL) </a:t>
            </a:r>
          </a:p>
        </p:txBody>
      </p:sp>
      <p:sp>
        <p:nvSpPr>
          <p:cNvPr id="48" name="Demi-cadre 47">
            <a:extLst>
              <a:ext uri="{FF2B5EF4-FFF2-40B4-BE49-F238E27FC236}">
                <a16:creationId xmlns:a16="http://schemas.microsoft.com/office/drawing/2014/main" id="{3AEEC113-B13B-44DE-865E-C17E22363BE2}"/>
              </a:ext>
            </a:extLst>
          </p:cNvPr>
          <p:cNvSpPr/>
          <p:nvPr/>
        </p:nvSpPr>
        <p:spPr>
          <a:xfrm rot="13341952">
            <a:off x="6004099" y="2473500"/>
            <a:ext cx="348968" cy="326188"/>
          </a:xfrm>
          <a:prstGeom prst="halfFram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4671CBD-DEF1-4C6C-8843-085BE32BC7C1}"/>
              </a:ext>
            </a:extLst>
          </p:cNvPr>
          <p:cNvSpPr/>
          <p:nvPr/>
        </p:nvSpPr>
        <p:spPr>
          <a:xfrm>
            <a:off x="0" y="11276483"/>
            <a:ext cx="6857999" cy="915517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/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A1F35D5B-C9CB-4AFD-842D-6BCCB8754191}"/>
              </a:ext>
            </a:extLst>
          </p:cNvPr>
          <p:cNvSpPr/>
          <p:nvPr/>
        </p:nvSpPr>
        <p:spPr>
          <a:xfrm>
            <a:off x="4617028" y="11373960"/>
            <a:ext cx="720000" cy="72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E9C14AEA-1A89-4ABA-B62C-B995B4D8A4A0}"/>
              </a:ext>
            </a:extLst>
          </p:cNvPr>
          <p:cNvSpPr/>
          <p:nvPr/>
        </p:nvSpPr>
        <p:spPr>
          <a:xfrm>
            <a:off x="2538194" y="11373960"/>
            <a:ext cx="720000" cy="7200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Graphique 5" descr="Ajouter">
            <a:extLst>
              <a:ext uri="{FF2B5EF4-FFF2-40B4-BE49-F238E27FC236}">
                <a16:creationId xmlns:a16="http://schemas.microsoft.com/office/drawing/2014/main" id="{D16EDE80-557C-4A2A-9DF4-7762A85736E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707028" y="11463960"/>
            <a:ext cx="540000" cy="540000"/>
          </a:xfrm>
          <a:prstGeom prst="rect">
            <a:avLst/>
          </a:prstGeom>
        </p:spPr>
      </p:pic>
      <p:pic>
        <p:nvPicPr>
          <p:cNvPr id="8" name="Graphique 7" descr="Costume">
            <a:extLst>
              <a:ext uri="{FF2B5EF4-FFF2-40B4-BE49-F238E27FC236}">
                <a16:creationId xmlns:a16="http://schemas.microsoft.com/office/drawing/2014/main" id="{E36379AF-AEAD-42EE-A40D-53B657E3AD4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rcRect/>
          <a:stretch/>
        </p:blipFill>
        <p:spPr>
          <a:xfrm>
            <a:off x="2628194" y="11430599"/>
            <a:ext cx="540000" cy="540000"/>
          </a:xfrm>
          <a:prstGeom prst="rect">
            <a:avLst/>
          </a:prstGeom>
        </p:spPr>
      </p:pic>
      <p:sp>
        <p:nvSpPr>
          <p:cNvPr id="27" name="Ellipse 26">
            <a:extLst>
              <a:ext uri="{FF2B5EF4-FFF2-40B4-BE49-F238E27FC236}">
                <a16:creationId xmlns:a16="http://schemas.microsoft.com/office/drawing/2014/main" id="{D528EEAC-4509-40FD-B9D2-54D3BA416C6E}"/>
              </a:ext>
            </a:extLst>
          </p:cNvPr>
          <p:cNvSpPr/>
          <p:nvPr/>
        </p:nvSpPr>
        <p:spPr>
          <a:xfrm>
            <a:off x="1484783" y="11368720"/>
            <a:ext cx="720000" cy="72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8" name="Graphique 27" descr="Utilisateur">
            <a:extLst>
              <a:ext uri="{FF2B5EF4-FFF2-40B4-BE49-F238E27FC236}">
                <a16:creationId xmlns:a16="http://schemas.microsoft.com/office/drawing/2014/main" id="{7EB386D9-7A17-45C9-9D71-51CE7F705A84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rcRect/>
          <a:stretch/>
        </p:blipFill>
        <p:spPr>
          <a:xfrm>
            <a:off x="1574783" y="11458720"/>
            <a:ext cx="540000" cy="540000"/>
          </a:xfrm>
          <a:prstGeom prst="rect">
            <a:avLst/>
          </a:prstGeom>
        </p:spPr>
      </p:pic>
      <p:sp>
        <p:nvSpPr>
          <p:cNvPr id="30" name="Ellipse 29">
            <a:extLst>
              <a:ext uri="{FF2B5EF4-FFF2-40B4-BE49-F238E27FC236}">
                <a16:creationId xmlns:a16="http://schemas.microsoft.com/office/drawing/2014/main" id="{B4556BB2-4EE6-4D2F-9621-3E12006E0039}"/>
              </a:ext>
            </a:extLst>
          </p:cNvPr>
          <p:cNvSpPr/>
          <p:nvPr/>
        </p:nvSpPr>
        <p:spPr>
          <a:xfrm>
            <a:off x="3577611" y="11373960"/>
            <a:ext cx="720000" cy="72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1" name="Graphique 30" descr="Homme">
            <a:extLst>
              <a:ext uri="{FF2B5EF4-FFF2-40B4-BE49-F238E27FC236}">
                <a16:creationId xmlns:a16="http://schemas.microsoft.com/office/drawing/2014/main" id="{FD1782A0-6D89-4C0B-99EB-0CFDA8278945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rcRect/>
          <a:stretch/>
        </p:blipFill>
        <p:spPr>
          <a:xfrm>
            <a:off x="3667611" y="11430599"/>
            <a:ext cx="540000" cy="540000"/>
          </a:xfrm>
          <a:prstGeom prst="rect">
            <a:avLst/>
          </a:prstGeom>
        </p:spPr>
      </p:pic>
      <p:pic>
        <p:nvPicPr>
          <p:cNvPr id="32" name="Image 31" descr="Une image contenant miroir, dessin&#10;&#10;Description générée automatiquement">
            <a:extLst>
              <a:ext uri="{FF2B5EF4-FFF2-40B4-BE49-F238E27FC236}">
                <a16:creationId xmlns:a16="http://schemas.microsoft.com/office/drawing/2014/main" id="{8928983B-B280-4CCE-8666-6B0AD9649B24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279900" y="-762000"/>
            <a:ext cx="15417800" cy="136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471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que 4" descr="Chemise">
            <a:extLst>
              <a:ext uri="{FF2B5EF4-FFF2-40B4-BE49-F238E27FC236}">
                <a16:creationId xmlns:a16="http://schemas.microsoft.com/office/drawing/2014/main" id="{9F4A1CCC-8098-449F-A37A-F60F1E7746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4241" y="1674911"/>
            <a:ext cx="5769516" cy="5769516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D64E9FC2-6067-4C15-BA4D-C4919E16CA75}"/>
              </a:ext>
            </a:extLst>
          </p:cNvPr>
          <p:cNvSpPr/>
          <p:nvPr/>
        </p:nvSpPr>
        <p:spPr>
          <a:xfrm>
            <a:off x="295275" y="8897940"/>
            <a:ext cx="6221639" cy="210457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b="1" u="sng" dirty="0"/>
              <a:t>Détails du vêtement</a:t>
            </a:r>
          </a:p>
          <a:p>
            <a:endParaRPr lang="fr-FR" b="1" u="sng" dirty="0"/>
          </a:p>
          <a:p>
            <a:r>
              <a:rPr lang="fr-FR" dirty="0"/>
              <a:t>Catégorie : haut</a:t>
            </a:r>
          </a:p>
          <a:p>
            <a:r>
              <a:rPr lang="fr-FR" dirty="0"/>
              <a:t>Sous-catégorie : tee-shirt</a:t>
            </a:r>
          </a:p>
          <a:p>
            <a:r>
              <a:rPr lang="fr-FR" dirty="0"/>
              <a:t>Type : coton</a:t>
            </a:r>
          </a:p>
          <a:p>
            <a:r>
              <a:rPr lang="fr-FR" dirty="0"/>
              <a:t>Couleur : noir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B5EE47A-65D6-449D-B66C-A8EB0EAD8FAF}"/>
              </a:ext>
            </a:extLst>
          </p:cNvPr>
          <p:cNvSpPr/>
          <p:nvPr/>
        </p:nvSpPr>
        <p:spPr>
          <a:xfrm>
            <a:off x="0" y="11276483"/>
            <a:ext cx="6857999" cy="915517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A9D9B170-406F-44B5-8891-D0439165C25E}"/>
              </a:ext>
            </a:extLst>
          </p:cNvPr>
          <p:cNvSpPr/>
          <p:nvPr/>
        </p:nvSpPr>
        <p:spPr>
          <a:xfrm>
            <a:off x="4617028" y="11373960"/>
            <a:ext cx="720000" cy="72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1" name="Graphique 10" descr="Ajouter">
            <a:extLst>
              <a:ext uri="{FF2B5EF4-FFF2-40B4-BE49-F238E27FC236}">
                <a16:creationId xmlns:a16="http://schemas.microsoft.com/office/drawing/2014/main" id="{6DA9D314-F962-4759-81EA-A089339C3D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07028" y="11463960"/>
            <a:ext cx="540000" cy="540000"/>
          </a:xfrm>
          <a:prstGeom prst="rect">
            <a:avLst/>
          </a:prstGeom>
        </p:spPr>
      </p:pic>
      <p:sp>
        <p:nvSpPr>
          <p:cNvPr id="13" name="Ellipse 12">
            <a:extLst>
              <a:ext uri="{FF2B5EF4-FFF2-40B4-BE49-F238E27FC236}">
                <a16:creationId xmlns:a16="http://schemas.microsoft.com/office/drawing/2014/main" id="{5B61385D-5EA8-44B6-847A-B0C4372DB693}"/>
              </a:ext>
            </a:extLst>
          </p:cNvPr>
          <p:cNvSpPr/>
          <p:nvPr/>
        </p:nvSpPr>
        <p:spPr>
          <a:xfrm>
            <a:off x="1484783" y="11368720"/>
            <a:ext cx="720000" cy="72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4" name="Graphique 13" descr="Utilisateur">
            <a:extLst>
              <a:ext uri="{FF2B5EF4-FFF2-40B4-BE49-F238E27FC236}">
                <a16:creationId xmlns:a16="http://schemas.microsoft.com/office/drawing/2014/main" id="{FCCAFC71-E8AB-41D5-85AB-443AA130640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1574783" y="11458720"/>
            <a:ext cx="540000" cy="540000"/>
          </a:xfrm>
          <a:prstGeom prst="rect">
            <a:avLst/>
          </a:prstGeom>
        </p:spPr>
      </p:pic>
      <p:sp>
        <p:nvSpPr>
          <p:cNvPr id="15" name="Ellipse 14">
            <a:extLst>
              <a:ext uri="{FF2B5EF4-FFF2-40B4-BE49-F238E27FC236}">
                <a16:creationId xmlns:a16="http://schemas.microsoft.com/office/drawing/2014/main" id="{4975970E-5F64-41AF-AE46-5ADE6BB5F66B}"/>
              </a:ext>
            </a:extLst>
          </p:cNvPr>
          <p:cNvSpPr/>
          <p:nvPr/>
        </p:nvSpPr>
        <p:spPr>
          <a:xfrm>
            <a:off x="3577611" y="11373960"/>
            <a:ext cx="720000" cy="72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6" name="Graphique 15" descr="Homme">
            <a:extLst>
              <a:ext uri="{FF2B5EF4-FFF2-40B4-BE49-F238E27FC236}">
                <a16:creationId xmlns:a16="http://schemas.microsoft.com/office/drawing/2014/main" id="{46E19681-753F-426C-8BDB-5EE9EDF2867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3667611" y="11430599"/>
            <a:ext cx="540000" cy="540000"/>
          </a:xfrm>
          <a:prstGeom prst="rect">
            <a:avLst/>
          </a:prstGeom>
        </p:spPr>
      </p:pic>
      <p:sp>
        <p:nvSpPr>
          <p:cNvPr id="17" name="Ellipse 16">
            <a:extLst>
              <a:ext uri="{FF2B5EF4-FFF2-40B4-BE49-F238E27FC236}">
                <a16:creationId xmlns:a16="http://schemas.microsoft.com/office/drawing/2014/main" id="{F32CC734-B313-4B0F-A38D-D9211208F6BF}"/>
              </a:ext>
            </a:extLst>
          </p:cNvPr>
          <p:cNvSpPr/>
          <p:nvPr/>
        </p:nvSpPr>
        <p:spPr>
          <a:xfrm>
            <a:off x="626142" y="7907940"/>
            <a:ext cx="720000" cy="72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9" name="Graphique 18" descr="Retour">
            <a:extLst>
              <a:ext uri="{FF2B5EF4-FFF2-40B4-BE49-F238E27FC236}">
                <a16:creationId xmlns:a16="http://schemas.microsoft.com/office/drawing/2014/main" id="{DD948B36-02A7-4170-AD2C-9745EA273D2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>
          <a:xfrm>
            <a:off x="716142" y="7997940"/>
            <a:ext cx="540000" cy="540000"/>
          </a:xfrm>
          <a:prstGeom prst="rect">
            <a:avLst/>
          </a:prstGeom>
        </p:spPr>
      </p:pic>
      <p:sp>
        <p:nvSpPr>
          <p:cNvPr id="20" name="Ellipse 19">
            <a:extLst>
              <a:ext uri="{FF2B5EF4-FFF2-40B4-BE49-F238E27FC236}">
                <a16:creationId xmlns:a16="http://schemas.microsoft.com/office/drawing/2014/main" id="{E5EAEC8D-EABB-4713-A2F1-18A6730CCA38}"/>
              </a:ext>
            </a:extLst>
          </p:cNvPr>
          <p:cNvSpPr/>
          <p:nvPr/>
        </p:nvSpPr>
        <p:spPr>
          <a:xfrm>
            <a:off x="5511858" y="7907940"/>
            <a:ext cx="720000" cy="72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1" name="Graphique 20" descr="Retour (droite à gauche)">
            <a:extLst>
              <a:ext uri="{FF2B5EF4-FFF2-40B4-BE49-F238E27FC236}">
                <a16:creationId xmlns:a16="http://schemas.microsoft.com/office/drawing/2014/main" id="{7520EE27-0C81-47E4-B3C2-4CA53B85B88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/>
        </p:blipFill>
        <p:spPr>
          <a:xfrm>
            <a:off x="5601858" y="7997940"/>
            <a:ext cx="540000" cy="540000"/>
          </a:xfrm>
          <a:prstGeom prst="rect">
            <a:avLst/>
          </a:prstGeom>
        </p:spPr>
      </p:pic>
      <p:pic>
        <p:nvPicPr>
          <p:cNvPr id="22" name="Graphique 21" descr="Ajouter">
            <a:extLst>
              <a:ext uri="{FF2B5EF4-FFF2-40B4-BE49-F238E27FC236}">
                <a16:creationId xmlns:a16="http://schemas.microsoft.com/office/drawing/2014/main" id="{1B4E0922-D196-41CE-AB77-15051E3F1ED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 rot="2700000">
            <a:off x="5793966" y="409479"/>
            <a:ext cx="540000" cy="540000"/>
          </a:xfrm>
          <a:prstGeom prst="rect">
            <a:avLst/>
          </a:prstGeom>
        </p:spPr>
      </p:pic>
      <p:sp>
        <p:nvSpPr>
          <p:cNvPr id="25" name="Ellipse 24">
            <a:extLst>
              <a:ext uri="{FF2B5EF4-FFF2-40B4-BE49-F238E27FC236}">
                <a16:creationId xmlns:a16="http://schemas.microsoft.com/office/drawing/2014/main" id="{0EA1FD1E-5CB1-4FCF-8E10-6F5B7F008105}"/>
              </a:ext>
            </a:extLst>
          </p:cNvPr>
          <p:cNvSpPr/>
          <p:nvPr/>
        </p:nvSpPr>
        <p:spPr>
          <a:xfrm>
            <a:off x="2538194" y="11373960"/>
            <a:ext cx="720000" cy="7200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6" name="Graphique 25" descr="Costume">
            <a:extLst>
              <a:ext uri="{FF2B5EF4-FFF2-40B4-BE49-F238E27FC236}">
                <a16:creationId xmlns:a16="http://schemas.microsoft.com/office/drawing/2014/main" id="{61434B89-6F6D-419F-A337-8FBBD71A41DE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rcRect/>
          <a:stretch/>
        </p:blipFill>
        <p:spPr>
          <a:xfrm>
            <a:off x="2628194" y="11430599"/>
            <a:ext cx="540000" cy="540000"/>
          </a:xfrm>
          <a:prstGeom prst="rect">
            <a:avLst/>
          </a:prstGeom>
        </p:spPr>
      </p:pic>
      <p:pic>
        <p:nvPicPr>
          <p:cNvPr id="23" name="Image 22" descr="Une image contenant miroir, dessin&#10;&#10;Description générée automatiquement">
            <a:extLst>
              <a:ext uri="{FF2B5EF4-FFF2-40B4-BE49-F238E27FC236}">
                <a16:creationId xmlns:a16="http://schemas.microsoft.com/office/drawing/2014/main" id="{86FB3A0C-6AFB-4A7A-9305-C5A051269118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279900" y="-762000"/>
            <a:ext cx="15417800" cy="136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722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9C550B8E-77B4-4EB3-8E4F-5AF9CBD79143}"/>
              </a:ext>
            </a:extLst>
          </p:cNvPr>
          <p:cNvSpPr/>
          <p:nvPr/>
        </p:nvSpPr>
        <p:spPr>
          <a:xfrm>
            <a:off x="1923936" y="8985275"/>
            <a:ext cx="2727098" cy="56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ENREGISTRER LES MODIFICATIONS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E2201EC-7D5D-4F69-AB7D-0AD5209664BF}"/>
              </a:ext>
            </a:extLst>
          </p:cNvPr>
          <p:cNvSpPr/>
          <p:nvPr/>
        </p:nvSpPr>
        <p:spPr>
          <a:xfrm>
            <a:off x="295274" y="2827276"/>
            <a:ext cx="6267450" cy="56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dirty="0"/>
              <a:t>01 / 01 / 1990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D8A07531-FA2E-4E58-9815-C7FBB5B74C61}"/>
              </a:ext>
            </a:extLst>
          </p:cNvPr>
          <p:cNvSpPr txBox="1"/>
          <p:nvPr/>
        </p:nvSpPr>
        <p:spPr>
          <a:xfrm>
            <a:off x="295275" y="2490714"/>
            <a:ext cx="62674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DATE DE NAISSANCE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F78949A-721A-441E-9BDC-E3B12F915D40}"/>
              </a:ext>
            </a:extLst>
          </p:cNvPr>
          <p:cNvSpPr/>
          <p:nvPr/>
        </p:nvSpPr>
        <p:spPr>
          <a:xfrm>
            <a:off x="295274" y="565675"/>
            <a:ext cx="2992211" cy="5626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dirty="0"/>
              <a:t>Prénom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84DCDC81-B6C1-42DA-863D-23F65B1CC270}"/>
              </a:ext>
            </a:extLst>
          </p:cNvPr>
          <p:cNvSpPr txBox="1"/>
          <p:nvPr/>
        </p:nvSpPr>
        <p:spPr>
          <a:xfrm>
            <a:off x="295275" y="229201"/>
            <a:ext cx="31337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PRÉNOM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D82B86E1-FAB5-449F-9A71-339B88439123}"/>
              </a:ext>
            </a:extLst>
          </p:cNvPr>
          <p:cNvSpPr txBox="1"/>
          <p:nvPr/>
        </p:nvSpPr>
        <p:spPr>
          <a:xfrm>
            <a:off x="3570514" y="229201"/>
            <a:ext cx="31337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NOM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A5B7F54-6432-451A-934D-C54F787939CA}"/>
              </a:ext>
            </a:extLst>
          </p:cNvPr>
          <p:cNvSpPr/>
          <p:nvPr/>
        </p:nvSpPr>
        <p:spPr>
          <a:xfrm>
            <a:off x="3570514" y="566756"/>
            <a:ext cx="2992211" cy="56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dirty="0"/>
              <a:t>Nom</a:t>
            </a:r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FCA1F485-B96D-4340-907D-D300DCF307FC}"/>
              </a:ext>
            </a:extLst>
          </p:cNvPr>
          <p:cNvSpPr/>
          <p:nvPr/>
        </p:nvSpPr>
        <p:spPr>
          <a:xfrm>
            <a:off x="435655" y="1835818"/>
            <a:ext cx="333829" cy="3167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FFBB2D5A-DF50-4779-B196-83129561BE60}"/>
              </a:ext>
            </a:extLst>
          </p:cNvPr>
          <p:cNvSpPr/>
          <p:nvPr/>
        </p:nvSpPr>
        <p:spPr>
          <a:xfrm>
            <a:off x="1800000" y="1835818"/>
            <a:ext cx="333829" cy="3167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/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F306424E-AD72-414C-8729-69916E102442}"/>
              </a:ext>
            </a:extLst>
          </p:cNvPr>
          <p:cNvSpPr txBox="1"/>
          <p:nvPr/>
        </p:nvSpPr>
        <p:spPr>
          <a:xfrm>
            <a:off x="769484" y="1809535"/>
            <a:ext cx="14464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HOMME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5100CAA0-9056-4132-A5A5-92F68781C3C6}"/>
              </a:ext>
            </a:extLst>
          </p:cNvPr>
          <p:cNvSpPr txBox="1"/>
          <p:nvPr/>
        </p:nvSpPr>
        <p:spPr>
          <a:xfrm>
            <a:off x="2160000" y="1809535"/>
            <a:ext cx="14464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FEMME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D2860E41-FAE6-43C3-87D7-969CDCACFB36}"/>
              </a:ext>
            </a:extLst>
          </p:cNvPr>
          <p:cNvSpPr txBox="1"/>
          <p:nvPr/>
        </p:nvSpPr>
        <p:spPr>
          <a:xfrm>
            <a:off x="295275" y="1468719"/>
            <a:ext cx="31337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SEXE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D7FB0E5-19D1-4554-8546-04E3B2983347}"/>
              </a:ext>
            </a:extLst>
          </p:cNvPr>
          <p:cNvSpPr/>
          <p:nvPr/>
        </p:nvSpPr>
        <p:spPr>
          <a:xfrm>
            <a:off x="295273" y="4068316"/>
            <a:ext cx="6267450" cy="56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dirty="0"/>
              <a:t>nom.prenom@exemple.fr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F29BAD80-93A7-4C84-8E28-D7DDA75444E4}"/>
              </a:ext>
            </a:extLst>
          </p:cNvPr>
          <p:cNvSpPr txBox="1"/>
          <p:nvPr/>
        </p:nvSpPr>
        <p:spPr>
          <a:xfrm>
            <a:off x="295274" y="3731754"/>
            <a:ext cx="62674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ADRESSE E-MAIL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B002071-804C-4D14-BCA9-D2D0DCDACD1A}"/>
              </a:ext>
            </a:extLst>
          </p:cNvPr>
          <p:cNvSpPr/>
          <p:nvPr/>
        </p:nvSpPr>
        <p:spPr>
          <a:xfrm>
            <a:off x="295272" y="5367397"/>
            <a:ext cx="6267450" cy="56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dirty="0"/>
              <a:t>**********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15B956CC-C12C-4B25-9E6D-A2BB3B6E9083}"/>
              </a:ext>
            </a:extLst>
          </p:cNvPr>
          <p:cNvSpPr txBox="1"/>
          <p:nvPr/>
        </p:nvSpPr>
        <p:spPr>
          <a:xfrm>
            <a:off x="295273" y="5030835"/>
            <a:ext cx="62674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MOT DE PASSE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09957D1-3AC0-4DEA-947F-3744D556E269}"/>
              </a:ext>
            </a:extLst>
          </p:cNvPr>
          <p:cNvSpPr/>
          <p:nvPr/>
        </p:nvSpPr>
        <p:spPr>
          <a:xfrm>
            <a:off x="295271" y="6666899"/>
            <a:ext cx="6267450" cy="56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1200" dirty="0"/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5CF6C541-3127-44EB-8031-89EB9098AB64}"/>
              </a:ext>
            </a:extLst>
          </p:cNvPr>
          <p:cNvSpPr txBox="1"/>
          <p:nvPr/>
        </p:nvSpPr>
        <p:spPr>
          <a:xfrm>
            <a:off x="295272" y="6330337"/>
            <a:ext cx="62674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CONFIRMER LE NOUVEAU MOT DE PASSE</a:t>
            </a:r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FB468D53-76A9-4D20-AC16-C75011CB4EE8}"/>
              </a:ext>
            </a:extLst>
          </p:cNvPr>
          <p:cNvSpPr/>
          <p:nvPr/>
        </p:nvSpPr>
        <p:spPr>
          <a:xfrm>
            <a:off x="477780" y="1873352"/>
            <a:ext cx="249578" cy="244864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09AA7EDE-1F65-4B30-852C-905758B94C6D}"/>
              </a:ext>
            </a:extLst>
          </p:cNvPr>
          <p:cNvSpPr/>
          <p:nvPr/>
        </p:nvSpPr>
        <p:spPr>
          <a:xfrm>
            <a:off x="435655" y="7930466"/>
            <a:ext cx="333829" cy="3167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/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305C9356-F9E6-4ACC-9918-E7D8E8D85026}"/>
              </a:ext>
            </a:extLst>
          </p:cNvPr>
          <p:cNvSpPr/>
          <p:nvPr/>
        </p:nvSpPr>
        <p:spPr>
          <a:xfrm>
            <a:off x="1800000" y="7930466"/>
            <a:ext cx="333829" cy="3167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/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569FA325-705A-4FAB-A0CC-1B730A300F63}"/>
              </a:ext>
            </a:extLst>
          </p:cNvPr>
          <p:cNvSpPr txBox="1"/>
          <p:nvPr/>
        </p:nvSpPr>
        <p:spPr>
          <a:xfrm>
            <a:off x="769484" y="7904183"/>
            <a:ext cx="14464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OUI</a:t>
            </a: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88C39CC4-54A8-4AB9-B132-375D2539C183}"/>
              </a:ext>
            </a:extLst>
          </p:cNvPr>
          <p:cNvSpPr txBox="1"/>
          <p:nvPr/>
        </p:nvSpPr>
        <p:spPr>
          <a:xfrm>
            <a:off x="2160000" y="7904183"/>
            <a:ext cx="14464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NON</a:t>
            </a: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AD21D3F9-E728-4EE9-9F0A-8EBD5D1CF56B}"/>
              </a:ext>
            </a:extLst>
          </p:cNvPr>
          <p:cNvSpPr txBox="1"/>
          <p:nvPr/>
        </p:nvSpPr>
        <p:spPr>
          <a:xfrm>
            <a:off x="295275" y="7563367"/>
            <a:ext cx="31337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FRILEUX</a:t>
            </a: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EC07290B-4CA0-4AC9-95B9-26B0A6F79F73}"/>
              </a:ext>
            </a:extLst>
          </p:cNvPr>
          <p:cNvSpPr/>
          <p:nvPr/>
        </p:nvSpPr>
        <p:spPr>
          <a:xfrm>
            <a:off x="1842125" y="7966417"/>
            <a:ext cx="249578" cy="244864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41998A7-BFE3-477E-9A07-4DB5C7C65DE6}"/>
              </a:ext>
            </a:extLst>
          </p:cNvPr>
          <p:cNvSpPr/>
          <p:nvPr/>
        </p:nvSpPr>
        <p:spPr>
          <a:xfrm>
            <a:off x="3835622" y="7744656"/>
            <a:ext cx="2727099" cy="56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/>
              <a:t>RÉCURRENCE (EN JOUR)</a:t>
            </a:r>
          </a:p>
        </p:txBody>
      </p:sp>
      <p:sp>
        <p:nvSpPr>
          <p:cNvPr id="46" name="Demi-cadre 45">
            <a:extLst>
              <a:ext uri="{FF2B5EF4-FFF2-40B4-BE49-F238E27FC236}">
                <a16:creationId xmlns:a16="http://schemas.microsoft.com/office/drawing/2014/main" id="{C0CBB2A2-F1BC-4812-AB2D-37D24ABF709C}"/>
              </a:ext>
            </a:extLst>
          </p:cNvPr>
          <p:cNvSpPr/>
          <p:nvPr/>
        </p:nvSpPr>
        <p:spPr>
          <a:xfrm rot="13380000">
            <a:off x="6075645" y="7792564"/>
            <a:ext cx="288000" cy="288000"/>
          </a:xfrm>
          <a:prstGeom prst="halfFram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CB96DD5-7A54-4794-954F-2A17024A847B}"/>
              </a:ext>
            </a:extLst>
          </p:cNvPr>
          <p:cNvSpPr/>
          <p:nvPr/>
        </p:nvSpPr>
        <p:spPr>
          <a:xfrm>
            <a:off x="0" y="11276483"/>
            <a:ext cx="6857999" cy="915517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/>
          </a:p>
        </p:txBody>
      </p:sp>
      <p:sp>
        <p:nvSpPr>
          <p:cNvPr id="49" name="Ellipse 48">
            <a:extLst>
              <a:ext uri="{FF2B5EF4-FFF2-40B4-BE49-F238E27FC236}">
                <a16:creationId xmlns:a16="http://schemas.microsoft.com/office/drawing/2014/main" id="{50323783-632F-45D5-A796-374054692B07}"/>
              </a:ext>
            </a:extLst>
          </p:cNvPr>
          <p:cNvSpPr/>
          <p:nvPr/>
        </p:nvSpPr>
        <p:spPr>
          <a:xfrm>
            <a:off x="4617028" y="11373960"/>
            <a:ext cx="720000" cy="72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342E9FB0-8228-482F-B39E-0A081A013C07}"/>
              </a:ext>
            </a:extLst>
          </p:cNvPr>
          <p:cNvSpPr/>
          <p:nvPr/>
        </p:nvSpPr>
        <p:spPr>
          <a:xfrm>
            <a:off x="2538194" y="11373960"/>
            <a:ext cx="720000" cy="72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1" name="Graphique 50" descr="Ajouter">
            <a:extLst>
              <a:ext uri="{FF2B5EF4-FFF2-40B4-BE49-F238E27FC236}">
                <a16:creationId xmlns:a16="http://schemas.microsoft.com/office/drawing/2014/main" id="{51CD6189-0228-4C12-B0D0-6F48355EA3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07028" y="11463960"/>
            <a:ext cx="540000" cy="540000"/>
          </a:xfrm>
          <a:prstGeom prst="rect">
            <a:avLst/>
          </a:prstGeom>
        </p:spPr>
      </p:pic>
      <p:pic>
        <p:nvPicPr>
          <p:cNvPr id="52" name="Graphique 51" descr="Costume">
            <a:extLst>
              <a:ext uri="{FF2B5EF4-FFF2-40B4-BE49-F238E27FC236}">
                <a16:creationId xmlns:a16="http://schemas.microsoft.com/office/drawing/2014/main" id="{7B89A09D-0672-4561-BF60-7FC86F04EB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2628194" y="11430599"/>
            <a:ext cx="540000" cy="540000"/>
          </a:xfrm>
          <a:prstGeom prst="rect">
            <a:avLst/>
          </a:prstGeom>
        </p:spPr>
      </p:pic>
      <p:sp>
        <p:nvSpPr>
          <p:cNvPr id="53" name="Ellipse 52">
            <a:extLst>
              <a:ext uri="{FF2B5EF4-FFF2-40B4-BE49-F238E27FC236}">
                <a16:creationId xmlns:a16="http://schemas.microsoft.com/office/drawing/2014/main" id="{0DCC2279-1AE6-4DA1-A13F-29E3DFA7791A}"/>
              </a:ext>
            </a:extLst>
          </p:cNvPr>
          <p:cNvSpPr/>
          <p:nvPr/>
        </p:nvSpPr>
        <p:spPr>
          <a:xfrm>
            <a:off x="1484783" y="11368720"/>
            <a:ext cx="720000" cy="7200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4" name="Graphique 53" descr="Utilisateur">
            <a:extLst>
              <a:ext uri="{FF2B5EF4-FFF2-40B4-BE49-F238E27FC236}">
                <a16:creationId xmlns:a16="http://schemas.microsoft.com/office/drawing/2014/main" id="{301B2208-2D9F-451F-B822-439A4839CB4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1574783" y="11458720"/>
            <a:ext cx="540000" cy="540000"/>
          </a:xfrm>
          <a:prstGeom prst="rect">
            <a:avLst/>
          </a:prstGeom>
        </p:spPr>
      </p:pic>
      <p:sp>
        <p:nvSpPr>
          <p:cNvPr id="55" name="Ellipse 54">
            <a:extLst>
              <a:ext uri="{FF2B5EF4-FFF2-40B4-BE49-F238E27FC236}">
                <a16:creationId xmlns:a16="http://schemas.microsoft.com/office/drawing/2014/main" id="{94FF670B-2046-4698-B511-37F31BADBC73}"/>
              </a:ext>
            </a:extLst>
          </p:cNvPr>
          <p:cNvSpPr/>
          <p:nvPr/>
        </p:nvSpPr>
        <p:spPr>
          <a:xfrm>
            <a:off x="3577611" y="11373960"/>
            <a:ext cx="720000" cy="72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6" name="Graphique 55" descr="Homme">
            <a:extLst>
              <a:ext uri="{FF2B5EF4-FFF2-40B4-BE49-F238E27FC236}">
                <a16:creationId xmlns:a16="http://schemas.microsoft.com/office/drawing/2014/main" id="{FE135756-EB3C-4874-BAD6-8016213C647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3667611" y="11430599"/>
            <a:ext cx="540000" cy="540000"/>
          </a:xfrm>
          <a:prstGeom prst="rect">
            <a:avLst/>
          </a:prstGeom>
        </p:spPr>
      </p:pic>
      <p:pic>
        <p:nvPicPr>
          <p:cNvPr id="57" name="Image 56" descr="Une image contenant miroir, dessin&#10;&#10;Description générée automatiquement">
            <a:extLst>
              <a:ext uri="{FF2B5EF4-FFF2-40B4-BE49-F238E27FC236}">
                <a16:creationId xmlns:a16="http://schemas.microsoft.com/office/drawing/2014/main" id="{058D039B-9AF1-4AFB-A076-7760BABC936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279900" y="-762000"/>
            <a:ext cx="15417800" cy="136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85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3CB96DD5-7A54-4794-954F-2A17024A847B}"/>
              </a:ext>
            </a:extLst>
          </p:cNvPr>
          <p:cNvSpPr/>
          <p:nvPr/>
        </p:nvSpPr>
        <p:spPr>
          <a:xfrm>
            <a:off x="0" y="11276483"/>
            <a:ext cx="6857999" cy="915517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/>
          </a:p>
        </p:txBody>
      </p:sp>
      <p:sp>
        <p:nvSpPr>
          <p:cNvPr id="49" name="Ellipse 48">
            <a:extLst>
              <a:ext uri="{FF2B5EF4-FFF2-40B4-BE49-F238E27FC236}">
                <a16:creationId xmlns:a16="http://schemas.microsoft.com/office/drawing/2014/main" id="{50323783-632F-45D5-A796-374054692B07}"/>
              </a:ext>
            </a:extLst>
          </p:cNvPr>
          <p:cNvSpPr/>
          <p:nvPr/>
        </p:nvSpPr>
        <p:spPr>
          <a:xfrm>
            <a:off x="4617028" y="11373960"/>
            <a:ext cx="720000" cy="72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342E9FB0-8228-482F-B39E-0A081A013C07}"/>
              </a:ext>
            </a:extLst>
          </p:cNvPr>
          <p:cNvSpPr/>
          <p:nvPr/>
        </p:nvSpPr>
        <p:spPr>
          <a:xfrm>
            <a:off x="2538194" y="11373960"/>
            <a:ext cx="720000" cy="72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1" name="Graphique 50" descr="Ajouter">
            <a:extLst>
              <a:ext uri="{FF2B5EF4-FFF2-40B4-BE49-F238E27FC236}">
                <a16:creationId xmlns:a16="http://schemas.microsoft.com/office/drawing/2014/main" id="{51CD6189-0228-4C12-B0D0-6F48355EA3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07028" y="11463960"/>
            <a:ext cx="540000" cy="540000"/>
          </a:xfrm>
          <a:prstGeom prst="rect">
            <a:avLst/>
          </a:prstGeom>
        </p:spPr>
      </p:pic>
      <p:pic>
        <p:nvPicPr>
          <p:cNvPr id="52" name="Graphique 51" descr="Costume">
            <a:extLst>
              <a:ext uri="{FF2B5EF4-FFF2-40B4-BE49-F238E27FC236}">
                <a16:creationId xmlns:a16="http://schemas.microsoft.com/office/drawing/2014/main" id="{7B89A09D-0672-4561-BF60-7FC86F04EB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2628194" y="11430599"/>
            <a:ext cx="540000" cy="540000"/>
          </a:xfrm>
          <a:prstGeom prst="rect">
            <a:avLst/>
          </a:prstGeom>
        </p:spPr>
      </p:pic>
      <p:sp>
        <p:nvSpPr>
          <p:cNvPr id="53" name="Ellipse 52">
            <a:extLst>
              <a:ext uri="{FF2B5EF4-FFF2-40B4-BE49-F238E27FC236}">
                <a16:creationId xmlns:a16="http://schemas.microsoft.com/office/drawing/2014/main" id="{0DCC2279-1AE6-4DA1-A13F-29E3DFA7791A}"/>
              </a:ext>
            </a:extLst>
          </p:cNvPr>
          <p:cNvSpPr/>
          <p:nvPr/>
        </p:nvSpPr>
        <p:spPr>
          <a:xfrm>
            <a:off x="1484783" y="11368720"/>
            <a:ext cx="720000" cy="72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4" name="Graphique 53" descr="Utilisateur">
            <a:extLst>
              <a:ext uri="{FF2B5EF4-FFF2-40B4-BE49-F238E27FC236}">
                <a16:creationId xmlns:a16="http://schemas.microsoft.com/office/drawing/2014/main" id="{301B2208-2D9F-451F-B822-439A4839CB4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1574783" y="11458720"/>
            <a:ext cx="540000" cy="540000"/>
          </a:xfrm>
          <a:prstGeom prst="rect">
            <a:avLst/>
          </a:prstGeom>
        </p:spPr>
      </p:pic>
      <p:sp>
        <p:nvSpPr>
          <p:cNvPr id="55" name="Ellipse 54">
            <a:extLst>
              <a:ext uri="{FF2B5EF4-FFF2-40B4-BE49-F238E27FC236}">
                <a16:creationId xmlns:a16="http://schemas.microsoft.com/office/drawing/2014/main" id="{94FF670B-2046-4698-B511-37F31BADBC73}"/>
              </a:ext>
            </a:extLst>
          </p:cNvPr>
          <p:cNvSpPr/>
          <p:nvPr/>
        </p:nvSpPr>
        <p:spPr>
          <a:xfrm>
            <a:off x="3577611" y="11373960"/>
            <a:ext cx="720000" cy="7200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6" name="Graphique 55" descr="Homme">
            <a:extLst>
              <a:ext uri="{FF2B5EF4-FFF2-40B4-BE49-F238E27FC236}">
                <a16:creationId xmlns:a16="http://schemas.microsoft.com/office/drawing/2014/main" id="{FE135756-EB3C-4874-BAD6-8016213C647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3667611" y="11430599"/>
            <a:ext cx="540000" cy="540000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117A7C99-2DE6-4D59-8C5E-75A306C624BD}"/>
              </a:ext>
            </a:extLst>
          </p:cNvPr>
          <p:cNvSpPr/>
          <p:nvPr/>
        </p:nvSpPr>
        <p:spPr>
          <a:xfrm>
            <a:off x="0" y="0"/>
            <a:ext cx="6857999" cy="151908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5200A3D-9D60-4D9F-9C36-C95929DAE77D}"/>
              </a:ext>
            </a:extLst>
          </p:cNvPr>
          <p:cNvSpPr/>
          <p:nvPr/>
        </p:nvSpPr>
        <p:spPr>
          <a:xfrm>
            <a:off x="124469" y="1609084"/>
            <a:ext cx="3133725" cy="23977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5BE9358-3F88-45C0-9332-EE294E744E66}"/>
              </a:ext>
            </a:extLst>
          </p:cNvPr>
          <p:cNvSpPr/>
          <p:nvPr/>
        </p:nvSpPr>
        <p:spPr>
          <a:xfrm>
            <a:off x="3599808" y="1616561"/>
            <a:ext cx="3133725" cy="23977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ED1F1B1-72BD-4C1A-B281-29BE2D6BE234}"/>
              </a:ext>
            </a:extLst>
          </p:cNvPr>
          <p:cNvSpPr/>
          <p:nvPr/>
        </p:nvSpPr>
        <p:spPr>
          <a:xfrm>
            <a:off x="124469" y="4278568"/>
            <a:ext cx="3133725" cy="23977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64C9AC7-ABB3-499E-9335-7BEE847FE262}"/>
              </a:ext>
            </a:extLst>
          </p:cNvPr>
          <p:cNvSpPr/>
          <p:nvPr/>
        </p:nvSpPr>
        <p:spPr>
          <a:xfrm>
            <a:off x="3599808" y="4286044"/>
            <a:ext cx="3133725" cy="23977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D9BD5AB-8974-41F4-A99D-FAA0E01B0998}"/>
              </a:ext>
            </a:extLst>
          </p:cNvPr>
          <p:cNvSpPr/>
          <p:nvPr/>
        </p:nvSpPr>
        <p:spPr>
          <a:xfrm>
            <a:off x="124469" y="6948052"/>
            <a:ext cx="3133725" cy="23977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DE64FE2-01CA-41C5-A6BA-75FCBA2ABB1D}"/>
              </a:ext>
            </a:extLst>
          </p:cNvPr>
          <p:cNvSpPr/>
          <p:nvPr/>
        </p:nvSpPr>
        <p:spPr>
          <a:xfrm>
            <a:off x="3599806" y="6955527"/>
            <a:ext cx="3133725" cy="23977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/>
          </a:p>
        </p:txBody>
      </p:sp>
      <p:pic>
        <p:nvPicPr>
          <p:cNvPr id="18" name="Graphique 17" descr="Chemise">
            <a:extLst>
              <a:ext uri="{FF2B5EF4-FFF2-40B4-BE49-F238E27FC236}">
                <a16:creationId xmlns:a16="http://schemas.microsoft.com/office/drawing/2014/main" id="{F57BAE32-8280-423C-BE66-8976F689CFB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64230" y="1880845"/>
            <a:ext cx="1846263" cy="1846263"/>
          </a:xfrm>
          <a:prstGeom prst="rect">
            <a:avLst/>
          </a:prstGeom>
        </p:spPr>
      </p:pic>
      <p:pic>
        <p:nvPicPr>
          <p:cNvPr id="19" name="Graphique 18" descr="Costume">
            <a:extLst>
              <a:ext uri="{FF2B5EF4-FFF2-40B4-BE49-F238E27FC236}">
                <a16:creationId xmlns:a16="http://schemas.microsoft.com/office/drawing/2014/main" id="{44702C02-4092-4B4A-A953-92B6B65BB8B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/>
        </p:blipFill>
        <p:spPr>
          <a:xfrm>
            <a:off x="4239569" y="1888321"/>
            <a:ext cx="1846263" cy="1846263"/>
          </a:xfrm>
          <a:prstGeom prst="rect">
            <a:avLst/>
          </a:prstGeom>
        </p:spPr>
      </p:pic>
      <p:pic>
        <p:nvPicPr>
          <p:cNvPr id="20" name="Graphique 19" descr="Robe">
            <a:extLst>
              <a:ext uri="{FF2B5EF4-FFF2-40B4-BE49-F238E27FC236}">
                <a16:creationId xmlns:a16="http://schemas.microsoft.com/office/drawing/2014/main" id="{DBC93ED9-1B18-494C-B416-BC2701499A4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rcRect/>
          <a:stretch/>
        </p:blipFill>
        <p:spPr>
          <a:xfrm>
            <a:off x="764229" y="4550329"/>
            <a:ext cx="1846263" cy="1846263"/>
          </a:xfrm>
          <a:prstGeom prst="rect">
            <a:avLst/>
          </a:prstGeom>
        </p:spPr>
      </p:pic>
      <p:pic>
        <p:nvPicPr>
          <p:cNvPr id="21" name="Graphique 20" descr="Pantalon">
            <a:extLst>
              <a:ext uri="{FF2B5EF4-FFF2-40B4-BE49-F238E27FC236}">
                <a16:creationId xmlns:a16="http://schemas.microsoft.com/office/drawing/2014/main" id="{B84F4A66-479C-4D3A-A3E8-90DDAA6A047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rcRect/>
          <a:stretch/>
        </p:blipFill>
        <p:spPr>
          <a:xfrm>
            <a:off x="4186386" y="4557804"/>
            <a:ext cx="1846263" cy="1846263"/>
          </a:xfrm>
          <a:prstGeom prst="rect">
            <a:avLst/>
          </a:prstGeom>
        </p:spPr>
      </p:pic>
      <p:pic>
        <p:nvPicPr>
          <p:cNvPr id="22" name="Graphique 21" descr="Parasol">
            <a:extLst>
              <a:ext uri="{FF2B5EF4-FFF2-40B4-BE49-F238E27FC236}">
                <a16:creationId xmlns:a16="http://schemas.microsoft.com/office/drawing/2014/main" id="{6B856907-D740-4CCB-9A9E-F9F8B859688E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rcRect/>
          <a:stretch/>
        </p:blipFill>
        <p:spPr>
          <a:xfrm>
            <a:off x="764228" y="7219813"/>
            <a:ext cx="1846263" cy="1846263"/>
          </a:xfrm>
          <a:prstGeom prst="rect">
            <a:avLst/>
          </a:prstGeom>
        </p:spPr>
      </p:pic>
      <p:pic>
        <p:nvPicPr>
          <p:cNvPr id="23" name="Graphique 22" descr="Botte">
            <a:extLst>
              <a:ext uri="{FF2B5EF4-FFF2-40B4-BE49-F238E27FC236}">
                <a16:creationId xmlns:a16="http://schemas.microsoft.com/office/drawing/2014/main" id="{8A0C4852-2138-47DC-B33B-BE4661C3F558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rcRect/>
          <a:stretch/>
        </p:blipFill>
        <p:spPr>
          <a:xfrm>
            <a:off x="4186383" y="7235227"/>
            <a:ext cx="1846263" cy="1846263"/>
          </a:xfrm>
          <a:prstGeom prst="rect">
            <a:avLst/>
          </a:prstGeom>
        </p:spPr>
      </p:pic>
      <p:sp>
        <p:nvSpPr>
          <p:cNvPr id="24" name="Ellipse 23">
            <a:extLst>
              <a:ext uri="{FF2B5EF4-FFF2-40B4-BE49-F238E27FC236}">
                <a16:creationId xmlns:a16="http://schemas.microsoft.com/office/drawing/2014/main" id="{7B0B2D5F-AFB8-4CEF-9740-F644194AF028}"/>
              </a:ext>
            </a:extLst>
          </p:cNvPr>
          <p:cNvSpPr/>
          <p:nvPr/>
        </p:nvSpPr>
        <p:spPr>
          <a:xfrm>
            <a:off x="3078194" y="9952916"/>
            <a:ext cx="720000" cy="72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5" name="Graphique 24" descr="Répéter">
            <a:extLst>
              <a:ext uri="{FF2B5EF4-FFF2-40B4-BE49-F238E27FC236}">
                <a16:creationId xmlns:a16="http://schemas.microsoft.com/office/drawing/2014/main" id="{06BB531C-F9F8-456A-9046-2D2485CB9108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rcRect/>
          <a:stretch/>
        </p:blipFill>
        <p:spPr>
          <a:xfrm>
            <a:off x="3168194" y="10042916"/>
            <a:ext cx="540000" cy="540000"/>
          </a:xfrm>
          <a:prstGeom prst="rect">
            <a:avLst/>
          </a:prstGeom>
        </p:spPr>
      </p:pic>
      <p:pic>
        <p:nvPicPr>
          <p:cNvPr id="26" name="Graphique 25" descr="Ampoule et engrenage">
            <a:extLst>
              <a:ext uri="{FF2B5EF4-FFF2-40B4-BE49-F238E27FC236}">
                <a16:creationId xmlns:a16="http://schemas.microsoft.com/office/drawing/2014/main" id="{4D39A766-0CFF-4826-A24D-AD8DB3846E5D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281304" y="373365"/>
            <a:ext cx="914400" cy="914400"/>
          </a:xfrm>
          <a:prstGeom prst="rect">
            <a:avLst/>
          </a:prstGeom>
        </p:spPr>
      </p:pic>
      <p:sp>
        <p:nvSpPr>
          <p:cNvPr id="27" name="ZoneTexte 26">
            <a:extLst>
              <a:ext uri="{FF2B5EF4-FFF2-40B4-BE49-F238E27FC236}">
                <a16:creationId xmlns:a16="http://schemas.microsoft.com/office/drawing/2014/main" id="{A38CD4B9-B23C-4548-BDEC-502728C7D303}"/>
              </a:ext>
            </a:extLst>
          </p:cNvPr>
          <p:cNvSpPr txBox="1"/>
          <p:nvPr/>
        </p:nvSpPr>
        <p:spPr>
          <a:xfrm>
            <a:off x="1284829" y="568733"/>
            <a:ext cx="53055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</a:rPr>
              <a:t>Aujourd’hui il fait très chaud là où vous êtes, portez des vêtement léger avec des couleurs clairs. Le soleil tape très fort, protégez vous ! </a:t>
            </a:r>
          </a:p>
        </p:txBody>
      </p:sp>
      <p:pic>
        <p:nvPicPr>
          <p:cNvPr id="28" name="Graphique 27" descr="Soleil">
            <a:extLst>
              <a:ext uri="{FF2B5EF4-FFF2-40B4-BE49-F238E27FC236}">
                <a16:creationId xmlns:a16="http://schemas.microsoft.com/office/drawing/2014/main" id="{C0CF1E05-51A7-48C1-B5E3-671CB46D75EC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4052887" y="111533"/>
            <a:ext cx="457200" cy="457200"/>
          </a:xfrm>
          <a:prstGeom prst="rect">
            <a:avLst/>
          </a:prstGeom>
        </p:spPr>
      </p:pic>
      <p:sp>
        <p:nvSpPr>
          <p:cNvPr id="29" name="ZoneTexte 28">
            <a:extLst>
              <a:ext uri="{FF2B5EF4-FFF2-40B4-BE49-F238E27FC236}">
                <a16:creationId xmlns:a16="http://schemas.microsoft.com/office/drawing/2014/main" id="{F314C49C-4D09-4EB9-8989-6BBD847DD685}"/>
              </a:ext>
            </a:extLst>
          </p:cNvPr>
          <p:cNvSpPr txBox="1"/>
          <p:nvPr/>
        </p:nvSpPr>
        <p:spPr>
          <a:xfrm>
            <a:off x="2595698" y="150262"/>
            <a:ext cx="1608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Nancy  34 °</a:t>
            </a:r>
          </a:p>
        </p:txBody>
      </p:sp>
      <p:pic>
        <p:nvPicPr>
          <p:cNvPr id="30" name="Image 29" descr="Une image contenant miroir, dessin&#10;&#10;Description générée automatiquement">
            <a:extLst>
              <a:ext uri="{FF2B5EF4-FFF2-40B4-BE49-F238E27FC236}">
                <a16:creationId xmlns:a16="http://schemas.microsoft.com/office/drawing/2014/main" id="{5B58AAF9-0A0E-4CD2-9F9E-12347BA322A4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279900" y="-762000"/>
            <a:ext cx="15417800" cy="136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8746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raphique 23" descr="Chemise">
            <a:extLst>
              <a:ext uri="{FF2B5EF4-FFF2-40B4-BE49-F238E27FC236}">
                <a16:creationId xmlns:a16="http://schemas.microsoft.com/office/drawing/2014/main" id="{5EA0C4B4-8562-4D0E-8C4B-2AED99C778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1394" y="3564118"/>
            <a:ext cx="6395210" cy="6395210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3CB96DD5-7A54-4794-954F-2A17024A847B}"/>
              </a:ext>
            </a:extLst>
          </p:cNvPr>
          <p:cNvSpPr/>
          <p:nvPr/>
        </p:nvSpPr>
        <p:spPr>
          <a:xfrm>
            <a:off x="0" y="11276483"/>
            <a:ext cx="6857999" cy="915517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/>
          </a:p>
        </p:txBody>
      </p:sp>
      <p:sp>
        <p:nvSpPr>
          <p:cNvPr id="49" name="Ellipse 48">
            <a:extLst>
              <a:ext uri="{FF2B5EF4-FFF2-40B4-BE49-F238E27FC236}">
                <a16:creationId xmlns:a16="http://schemas.microsoft.com/office/drawing/2014/main" id="{50323783-632F-45D5-A796-374054692B07}"/>
              </a:ext>
            </a:extLst>
          </p:cNvPr>
          <p:cNvSpPr/>
          <p:nvPr/>
        </p:nvSpPr>
        <p:spPr>
          <a:xfrm>
            <a:off x="4617028" y="11373960"/>
            <a:ext cx="720000" cy="7200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342E9FB0-8228-482F-B39E-0A081A013C07}"/>
              </a:ext>
            </a:extLst>
          </p:cNvPr>
          <p:cNvSpPr/>
          <p:nvPr/>
        </p:nvSpPr>
        <p:spPr>
          <a:xfrm>
            <a:off x="2538194" y="11373960"/>
            <a:ext cx="720000" cy="72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1" name="Graphique 50" descr="Ajouter">
            <a:extLst>
              <a:ext uri="{FF2B5EF4-FFF2-40B4-BE49-F238E27FC236}">
                <a16:creationId xmlns:a16="http://schemas.microsoft.com/office/drawing/2014/main" id="{51CD6189-0228-4C12-B0D0-6F48355EA3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07028" y="11463960"/>
            <a:ext cx="540000" cy="540000"/>
          </a:xfrm>
          <a:prstGeom prst="rect">
            <a:avLst/>
          </a:prstGeom>
        </p:spPr>
      </p:pic>
      <p:pic>
        <p:nvPicPr>
          <p:cNvPr id="52" name="Graphique 51" descr="Costume">
            <a:extLst>
              <a:ext uri="{FF2B5EF4-FFF2-40B4-BE49-F238E27FC236}">
                <a16:creationId xmlns:a16="http://schemas.microsoft.com/office/drawing/2014/main" id="{7B89A09D-0672-4561-BF60-7FC86F04EBB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2628194" y="11430599"/>
            <a:ext cx="540000" cy="540000"/>
          </a:xfrm>
          <a:prstGeom prst="rect">
            <a:avLst/>
          </a:prstGeom>
        </p:spPr>
      </p:pic>
      <p:sp>
        <p:nvSpPr>
          <p:cNvPr id="53" name="Ellipse 52">
            <a:extLst>
              <a:ext uri="{FF2B5EF4-FFF2-40B4-BE49-F238E27FC236}">
                <a16:creationId xmlns:a16="http://schemas.microsoft.com/office/drawing/2014/main" id="{0DCC2279-1AE6-4DA1-A13F-29E3DFA7791A}"/>
              </a:ext>
            </a:extLst>
          </p:cNvPr>
          <p:cNvSpPr/>
          <p:nvPr/>
        </p:nvSpPr>
        <p:spPr>
          <a:xfrm>
            <a:off x="1484783" y="11368720"/>
            <a:ext cx="720000" cy="72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4" name="Graphique 53" descr="Utilisateur">
            <a:extLst>
              <a:ext uri="{FF2B5EF4-FFF2-40B4-BE49-F238E27FC236}">
                <a16:creationId xmlns:a16="http://schemas.microsoft.com/office/drawing/2014/main" id="{301B2208-2D9F-451F-B822-439A4839CB4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1574783" y="11458720"/>
            <a:ext cx="540000" cy="540000"/>
          </a:xfrm>
          <a:prstGeom prst="rect">
            <a:avLst/>
          </a:prstGeom>
        </p:spPr>
      </p:pic>
      <p:sp>
        <p:nvSpPr>
          <p:cNvPr id="55" name="Ellipse 54">
            <a:extLst>
              <a:ext uri="{FF2B5EF4-FFF2-40B4-BE49-F238E27FC236}">
                <a16:creationId xmlns:a16="http://schemas.microsoft.com/office/drawing/2014/main" id="{94FF670B-2046-4698-B511-37F31BADBC73}"/>
              </a:ext>
            </a:extLst>
          </p:cNvPr>
          <p:cNvSpPr/>
          <p:nvPr/>
        </p:nvSpPr>
        <p:spPr>
          <a:xfrm>
            <a:off x="3577611" y="11373960"/>
            <a:ext cx="720000" cy="720000"/>
          </a:xfrm>
          <a:prstGeom prst="ellipse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6" name="Graphique 55" descr="Homme">
            <a:extLst>
              <a:ext uri="{FF2B5EF4-FFF2-40B4-BE49-F238E27FC236}">
                <a16:creationId xmlns:a16="http://schemas.microsoft.com/office/drawing/2014/main" id="{FE135756-EB3C-4874-BAD6-8016213C647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>
          <a:xfrm>
            <a:off x="3667611" y="11430599"/>
            <a:ext cx="540000" cy="540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DDB56B2-B45E-46AB-868E-0364343404B8}"/>
              </a:ext>
            </a:extLst>
          </p:cNvPr>
          <p:cNvSpPr/>
          <p:nvPr/>
        </p:nvSpPr>
        <p:spPr>
          <a:xfrm>
            <a:off x="295275" y="2936949"/>
            <a:ext cx="6267450" cy="81298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B3FB58E-AA3E-48BD-9913-221C7F267F93}"/>
              </a:ext>
            </a:extLst>
          </p:cNvPr>
          <p:cNvSpPr/>
          <p:nvPr/>
        </p:nvSpPr>
        <p:spPr>
          <a:xfrm>
            <a:off x="295275" y="496038"/>
            <a:ext cx="626745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/>
              <a:t>SÉLECTIONNEZ LA CATÉGORIE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1D53ADD-E9C7-4D59-BE69-49901E986182}"/>
              </a:ext>
            </a:extLst>
          </p:cNvPr>
          <p:cNvSpPr/>
          <p:nvPr/>
        </p:nvSpPr>
        <p:spPr>
          <a:xfrm>
            <a:off x="295275" y="1299913"/>
            <a:ext cx="626745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/>
              <a:t>SÉLECTIONNEZ LA SOUS-CATÉGORIE</a:t>
            </a:r>
          </a:p>
        </p:txBody>
      </p:sp>
      <p:sp>
        <p:nvSpPr>
          <p:cNvPr id="17" name="Demi-cadre 16">
            <a:extLst>
              <a:ext uri="{FF2B5EF4-FFF2-40B4-BE49-F238E27FC236}">
                <a16:creationId xmlns:a16="http://schemas.microsoft.com/office/drawing/2014/main" id="{5122C49C-B9DC-45EB-ADCE-86D5D3015B55}"/>
              </a:ext>
            </a:extLst>
          </p:cNvPr>
          <p:cNvSpPr/>
          <p:nvPr/>
        </p:nvSpPr>
        <p:spPr>
          <a:xfrm rot="13341952">
            <a:off x="6004100" y="571024"/>
            <a:ext cx="348968" cy="326188"/>
          </a:xfrm>
          <a:prstGeom prst="halfFram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8" name="Demi-cadre 17">
            <a:extLst>
              <a:ext uri="{FF2B5EF4-FFF2-40B4-BE49-F238E27FC236}">
                <a16:creationId xmlns:a16="http://schemas.microsoft.com/office/drawing/2014/main" id="{A02E42AA-B0B4-4137-9635-81CBEBB8C117}"/>
              </a:ext>
            </a:extLst>
          </p:cNvPr>
          <p:cNvSpPr/>
          <p:nvPr/>
        </p:nvSpPr>
        <p:spPr>
          <a:xfrm rot="13341952">
            <a:off x="6004099" y="1374901"/>
            <a:ext cx="348968" cy="326188"/>
          </a:xfrm>
          <a:prstGeom prst="halfFram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1F6AB62-2E39-4069-8EFB-A6FB18C032ED}"/>
              </a:ext>
            </a:extLst>
          </p:cNvPr>
          <p:cNvSpPr/>
          <p:nvPr/>
        </p:nvSpPr>
        <p:spPr>
          <a:xfrm>
            <a:off x="295275" y="2113773"/>
            <a:ext cx="626745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/>
              <a:t>TYPE DU VÊTEMENT</a:t>
            </a:r>
          </a:p>
        </p:txBody>
      </p:sp>
      <p:sp>
        <p:nvSpPr>
          <p:cNvPr id="20" name="Demi-cadre 19">
            <a:extLst>
              <a:ext uri="{FF2B5EF4-FFF2-40B4-BE49-F238E27FC236}">
                <a16:creationId xmlns:a16="http://schemas.microsoft.com/office/drawing/2014/main" id="{1BF959E4-1703-4BDF-B8CE-37D08DC0E7CD}"/>
              </a:ext>
            </a:extLst>
          </p:cNvPr>
          <p:cNvSpPr/>
          <p:nvPr/>
        </p:nvSpPr>
        <p:spPr>
          <a:xfrm rot="13341952">
            <a:off x="6004099" y="2188761"/>
            <a:ext cx="348968" cy="326188"/>
          </a:xfrm>
          <a:prstGeom prst="halfFram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F055652F-2008-4467-BA12-104B411B24A3}"/>
              </a:ext>
            </a:extLst>
          </p:cNvPr>
          <p:cNvSpPr/>
          <p:nvPr/>
        </p:nvSpPr>
        <p:spPr>
          <a:xfrm>
            <a:off x="3168194" y="9937705"/>
            <a:ext cx="720000" cy="72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2" name="Graphique 21" descr="Caméra">
            <a:extLst>
              <a:ext uri="{FF2B5EF4-FFF2-40B4-BE49-F238E27FC236}">
                <a16:creationId xmlns:a16="http://schemas.microsoft.com/office/drawing/2014/main" id="{8D847A66-08DD-435F-89C5-BE8DF738DCA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/>
        </p:blipFill>
        <p:spPr>
          <a:xfrm>
            <a:off x="3258194" y="10028016"/>
            <a:ext cx="540000" cy="540000"/>
          </a:xfrm>
          <a:prstGeom prst="rect">
            <a:avLst/>
          </a:prstGeom>
        </p:spPr>
      </p:pic>
      <p:pic>
        <p:nvPicPr>
          <p:cNvPr id="23" name="Graphique 22" descr="Ajouter">
            <a:extLst>
              <a:ext uri="{FF2B5EF4-FFF2-40B4-BE49-F238E27FC236}">
                <a16:creationId xmlns:a16="http://schemas.microsoft.com/office/drawing/2014/main" id="{ABDB47D3-F3F7-4FBA-9F80-528331347E5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258194" y="6498028"/>
            <a:ext cx="540000" cy="540000"/>
          </a:xfrm>
          <a:prstGeom prst="rect">
            <a:avLst/>
          </a:prstGeom>
        </p:spPr>
      </p:pic>
      <p:pic>
        <p:nvPicPr>
          <p:cNvPr id="25" name="Image 24" descr="Une image contenant miroir, dessin&#10;&#10;Description générée automatiquement">
            <a:extLst>
              <a:ext uri="{FF2B5EF4-FFF2-40B4-BE49-F238E27FC236}">
                <a16:creationId xmlns:a16="http://schemas.microsoft.com/office/drawing/2014/main" id="{BE51567A-1D3D-4383-925D-C2C6300247F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279900" y="-762000"/>
            <a:ext cx="15417800" cy="136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7847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que 4" descr="Chemise">
            <a:extLst>
              <a:ext uri="{FF2B5EF4-FFF2-40B4-BE49-F238E27FC236}">
                <a16:creationId xmlns:a16="http://schemas.microsoft.com/office/drawing/2014/main" id="{9F4A1CCC-8098-449F-A37A-F60F1E7746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4241" y="1674911"/>
            <a:ext cx="5769516" cy="5769516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D64E9FC2-6067-4C15-BA4D-C4919E16CA75}"/>
              </a:ext>
            </a:extLst>
          </p:cNvPr>
          <p:cNvSpPr/>
          <p:nvPr/>
        </p:nvSpPr>
        <p:spPr>
          <a:xfrm>
            <a:off x="295275" y="8897940"/>
            <a:ext cx="6221639" cy="210457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b="1" u="sng" dirty="0"/>
              <a:t>Confirmer l’ajout de ce vêtement ?</a:t>
            </a:r>
          </a:p>
          <a:p>
            <a:endParaRPr lang="fr-FR" b="1" u="sng" dirty="0"/>
          </a:p>
          <a:p>
            <a:r>
              <a:rPr lang="fr-FR" dirty="0"/>
              <a:t>Catégorie : haut</a:t>
            </a:r>
          </a:p>
          <a:p>
            <a:r>
              <a:rPr lang="fr-FR" dirty="0"/>
              <a:t>Sous-catégorie : tee-shirt</a:t>
            </a:r>
          </a:p>
          <a:p>
            <a:r>
              <a:rPr lang="fr-FR" dirty="0"/>
              <a:t>Type : coton</a:t>
            </a:r>
          </a:p>
          <a:p>
            <a:r>
              <a:rPr lang="fr-FR" dirty="0"/>
              <a:t>Couleur : noir</a:t>
            </a:r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B06B7236-289C-4284-B09E-CB217768FDE7}"/>
              </a:ext>
            </a:extLst>
          </p:cNvPr>
          <p:cNvSpPr/>
          <p:nvPr/>
        </p:nvSpPr>
        <p:spPr>
          <a:xfrm>
            <a:off x="4977028" y="9771689"/>
            <a:ext cx="360000" cy="36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4" name="Graphique 23" descr="Coche">
            <a:extLst>
              <a:ext uri="{FF2B5EF4-FFF2-40B4-BE49-F238E27FC236}">
                <a16:creationId xmlns:a16="http://schemas.microsoft.com/office/drawing/2014/main" id="{00C27432-24BB-4D00-8335-36C8D60BC0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5067028" y="9861689"/>
            <a:ext cx="180000" cy="180000"/>
          </a:xfrm>
          <a:prstGeom prst="rect">
            <a:avLst/>
          </a:prstGeom>
        </p:spPr>
      </p:pic>
      <p:sp>
        <p:nvSpPr>
          <p:cNvPr id="27" name="Ellipse 26">
            <a:extLst>
              <a:ext uri="{FF2B5EF4-FFF2-40B4-BE49-F238E27FC236}">
                <a16:creationId xmlns:a16="http://schemas.microsoft.com/office/drawing/2014/main" id="{6F455525-6F67-4017-86BD-83C2163AD1E2}"/>
              </a:ext>
            </a:extLst>
          </p:cNvPr>
          <p:cNvSpPr/>
          <p:nvPr/>
        </p:nvSpPr>
        <p:spPr>
          <a:xfrm>
            <a:off x="5697028" y="9771689"/>
            <a:ext cx="360000" cy="36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9" name="Graphique 28" descr="Ajouter">
            <a:extLst>
              <a:ext uri="{FF2B5EF4-FFF2-40B4-BE49-F238E27FC236}">
                <a16:creationId xmlns:a16="http://schemas.microsoft.com/office/drawing/2014/main" id="{B36218AC-85F3-43F2-84A7-48559FB660D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2700000">
            <a:off x="5787028" y="9861689"/>
            <a:ext cx="180000" cy="18000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DF46DC7E-3E91-45B8-B057-5A550E5FA25B}"/>
              </a:ext>
            </a:extLst>
          </p:cNvPr>
          <p:cNvSpPr/>
          <p:nvPr/>
        </p:nvSpPr>
        <p:spPr>
          <a:xfrm>
            <a:off x="0" y="11276483"/>
            <a:ext cx="6857999" cy="915517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/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48994969-E0FC-4361-AFA6-F5D3D9E6C1B1}"/>
              </a:ext>
            </a:extLst>
          </p:cNvPr>
          <p:cNvSpPr/>
          <p:nvPr/>
        </p:nvSpPr>
        <p:spPr>
          <a:xfrm>
            <a:off x="4617028" y="11373960"/>
            <a:ext cx="720000" cy="7200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1AE19379-EDFB-4DEA-B9AF-7FC08409A0DE}"/>
              </a:ext>
            </a:extLst>
          </p:cNvPr>
          <p:cNvSpPr/>
          <p:nvPr/>
        </p:nvSpPr>
        <p:spPr>
          <a:xfrm>
            <a:off x="2538194" y="11373960"/>
            <a:ext cx="720000" cy="72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3" name="Graphique 32" descr="Ajouter">
            <a:extLst>
              <a:ext uri="{FF2B5EF4-FFF2-40B4-BE49-F238E27FC236}">
                <a16:creationId xmlns:a16="http://schemas.microsoft.com/office/drawing/2014/main" id="{AD4E4E7A-BD7D-4966-A0B8-4098C257093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707028" y="11463960"/>
            <a:ext cx="540000" cy="540000"/>
          </a:xfrm>
          <a:prstGeom prst="rect">
            <a:avLst/>
          </a:prstGeom>
        </p:spPr>
      </p:pic>
      <p:pic>
        <p:nvPicPr>
          <p:cNvPr id="34" name="Graphique 33" descr="Costume">
            <a:extLst>
              <a:ext uri="{FF2B5EF4-FFF2-40B4-BE49-F238E27FC236}">
                <a16:creationId xmlns:a16="http://schemas.microsoft.com/office/drawing/2014/main" id="{F179FA6F-1F22-454E-917E-D9C8C334D9A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>
          <a:xfrm>
            <a:off x="2628194" y="11430599"/>
            <a:ext cx="540000" cy="540000"/>
          </a:xfrm>
          <a:prstGeom prst="rect">
            <a:avLst/>
          </a:prstGeom>
        </p:spPr>
      </p:pic>
      <p:sp>
        <p:nvSpPr>
          <p:cNvPr id="35" name="Ellipse 34">
            <a:extLst>
              <a:ext uri="{FF2B5EF4-FFF2-40B4-BE49-F238E27FC236}">
                <a16:creationId xmlns:a16="http://schemas.microsoft.com/office/drawing/2014/main" id="{20ABC8E7-7692-49CA-A589-B823E2C4119A}"/>
              </a:ext>
            </a:extLst>
          </p:cNvPr>
          <p:cNvSpPr/>
          <p:nvPr/>
        </p:nvSpPr>
        <p:spPr>
          <a:xfrm>
            <a:off x="1484783" y="11368720"/>
            <a:ext cx="720000" cy="72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6" name="Graphique 35" descr="Utilisateur">
            <a:extLst>
              <a:ext uri="{FF2B5EF4-FFF2-40B4-BE49-F238E27FC236}">
                <a16:creationId xmlns:a16="http://schemas.microsoft.com/office/drawing/2014/main" id="{24B00DB4-900B-4229-A7A6-F2CA98B1BE4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/>
        </p:blipFill>
        <p:spPr>
          <a:xfrm>
            <a:off x="1574783" y="11458720"/>
            <a:ext cx="540000" cy="540000"/>
          </a:xfrm>
          <a:prstGeom prst="rect">
            <a:avLst/>
          </a:prstGeom>
        </p:spPr>
      </p:pic>
      <p:sp>
        <p:nvSpPr>
          <p:cNvPr id="37" name="Ellipse 36">
            <a:extLst>
              <a:ext uri="{FF2B5EF4-FFF2-40B4-BE49-F238E27FC236}">
                <a16:creationId xmlns:a16="http://schemas.microsoft.com/office/drawing/2014/main" id="{4977F593-A65A-4CFC-9300-77AA220CD5C3}"/>
              </a:ext>
            </a:extLst>
          </p:cNvPr>
          <p:cNvSpPr/>
          <p:nvPr/>
        </p:nvSpPr>
        <p:spPr>
          <a:xfrm>
            <a:off x="3577611" y="11373960"/>
            <a:ext cx="720000" cy="720000"/>
          </a:xfrm>
          <a:prstGeom prst="ellipse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8" name="Graphique 37" descr="Homme">
            <a:extLst>
              <a:ext uri="{FF2B5EF4-FFF2-40B4-BE49-F238E27FC236}">
                <a16:creationId xmlns:a16="http://schemas.microsoft.com/office/drawing/2014/main" id="{1965859C-E8C8-499D-A37A-098B8FB7579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rcRect/>
          <a:stretch/>
        </p:blipFill>
        <p:spPr>
          <a:xfrm>
            <a:off x="3667611" y="11430599"/>
            <a:ext cx="540000" cy="540000"/>
          </a:xfrm>
          <a:prstGeom prst="rect">
            <a:avLst/>
          </a:prstGeom>
        </p:spPr>
      </p:pic>
      <p:pic>
        <p:nvPicPr>
          <p:cNvPr id="12" name="Image 11" descr="Une image contenant miroir, dessin&#10;&#10;Description générée automatiquement">
            <a:extLst>
              <a:ext uri="{FF2B5EF4-FFF2-40B4-BE49-F238E27FC236}">
                <a16:creationId xmlns:a16="http://schemas.microsoft.com/office/drawing/2014/main" id="{47D41F56-5715-42A7-8036-B8B28C8111D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279900" y="-762000"/>
            <a:ext cx="15417800" cy="136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21319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333</TotalTime>
  <Words>178</Words>
  <Application>Microsoft Office PowerPoint</Application>
  <PresentationFormat>Grand écran</PresentationFormat>
  <Paragraphs>54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miranto razafindrazaka</dc:creator>
  <cp:lastModifiedBy>miranto razafindrazaka</cp:lastModifiedBy>
  <cp:revision>46</cp:revision>
  <dcterms:created xsi:type="dcterms:W3CDTF">2019-12-09T13:30:48Z</dcterms:created>
  <dcterms:modified xsi:type="dcterms:W3CDTF">2019-12-10T14:21:28Z</dcterms:modified>
</cp:coreProperties>
</file>