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3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9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6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43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75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44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8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98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3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14.svg"/><Relationship Id="rId21" Type="http://schemas.openxmlformats.org/officeDocument/2006/relationships/image" Target="../media/image42.svg"/><Relationship Id="rId7" Type="http://schemas.openxmlformats.org/officeDocument/2006/relationships/image" Target="../media/image1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46.svg"/><Relationship Id="rId2" Type="http://schemas.openxmlformats.org/officeDocument/2006/relationships/image" Target="../media/image1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.svg"/><Relationship Id="rId24" Type="http://schemas.openxmlformats.org/officeDocument/2006/relationships/image" Target="../media/image45.png"/><Relationship Id="rId5" Type="http://schemas.openxmlformats.org/officeDocument/2006/relationships/image" Target="../media/image28.svg"/><Relationship Id="rId15" Type="http://schemas.openxmlformats.org/officeDocument/2006/relationships/image" Target="../media/image36.svg"/><Relationship Id="rId23" Type="http://schemas.openxmlformats.org/officeDocument/2006/relationships/image" Target="../media/image44.svg"/><Relationship Id="rId10" Type="http://schemas.openxmlformats.org/officeDocument/2006/relationships/image" Target="../media/image1.png"/><Relationship Id="rId19" Type="http://schemas.openxmlformats.org/officeDocument/2006/relationships/image" Target="../media/image40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2.svg"/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0.svg"/><Relationship Id="rId5" Type="http://schemas.openxmlformats.org/officeDocument/2006/relationships/image" Target="../media/image50.svg"/><Relationship Id="rId15" Type="http://schemas.openxmlformats.org/officeDocument/2006/relationships/image" Target="../media/image26.svg"/><Relationship Id="rId10" Type="http://schemas.openxmlformats.org/officeDocument/2006/relationships/image" Target="../media/image19.png"/><Relationship Id="rId4" Type="http://schemas.openxmlformats.org/officeDocument/2006/relationships/image" Target="../media/image49.png"/><Relationship Id="rId9" Type="http://schemas.openxmlformats.org/officeDocument/2006/relationships/image" Target="../media/image18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5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28.svg"/><Relationship Id="rId5" Type="http://schemas.openxmlformats.org/officeDocument/2006/relationships/image" Target="../media/image54.svg"/><Relationship Id="rId1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53.png"/><Relationship Id="rId9" Type="http://schemas.openxmlformats.org/officeDocument/2006/relationships/image" Target="../media/image50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E9BB47-8358-4981-B316-292F616444E1}"/>
              </a:ext>
            </a:extLst>
          </p:cNvPr>
          <p:cNvSpPr/>
          <p:nvPr/>
        </p:nvSpPr>
        <p:spPr>
          <a:xfrm>
            <a:off x="295275" y="5107781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B02EB-9187-4F33-9B60-E12C7CBE3E84}"/>
              </a:ext>
            </a:extLst>
          </p:cNvPr>
          <p:cNvSpPr/>
          <p:nvPr/>
        </p:nvSpPr>
        <p:spPr>
          <a:xfrm>
            <a:off x="295275" y="697706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2162175" y="8908793"/>
            <a:ext cx="2533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A4EA5C-AF35-4046-BD18-AA923040FD6F}"/>
              </a:ext>
            </a:extLst>
          </p:cNvPr>
          <p:cNvSpPr txBox="1"/>
          <p:nvPr/>
        </p:nvSpPr>
        <p:spPr>
          <a:xfrm>
            <a:off x="295275" y="4489966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E-MAIL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1CA7872-5119-4096-958F-FACFE46C6433}"/>
              </a:ext>
            </a:extLst>
          </p:cNvPr>
          <p:cNvSpPr txBox="1"/>
          <p:nvPr/>
        </p:nvSpPr>
        <p:spPr>
          <a:xfrm>
            <a:off x="295275" y="6398420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00C187-1592-408D-B7B2-C0A7F6A4193B}"/>
              </a:ext>
            </a:extLst>
          </p:cNvPr>
          <p:cNvSpPr txBox="1"/>
          <p:nvPr/>
        </p:nvSpPr>
        <p:spPr>
          <a:xfrm>
            <a:off x="4591051" y="7725312"/>
            <a:ext cx="226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Mot de passe oublié ?</a:t>
            </a:r>
          </a:p>
        </p:txBody>
      </p:sp>
    </p:spTree>
    <p:extLst>
      <p:ext uri="{BB962C8B-B14F-4D97-AF65-F5344CB8AC3E}">
        <p14:creationId xmlns:p14="http://schemas.microsoft.com/office/powerpoint/2010/main" val="355899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E9BB47-8358-4981-B316-292F616444E1}"/>
              </a:ext>
            </a:extLst>
          </p:cNvPr>
          <p:cNvSpPr/>
          <p:nvPr/>
        </p:nvSpPr>
        <p:spPr>
          <a:xfrm>
            <a:off x="295275" y="5503310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B02EB-9187-4F33-9B60-E12C7CBE3E84}"/>
              </a:ext>
            </a:extLst>
          </p:cNvPr>
          <p:cNvSpPr/>
          <p:nvPr/>
        </p:nvSpPr>
        <p:spPr>
          <a:xfrm>
            <a:off x="295275" y="697706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2162174" y="9912136"/>
            <a:ext cx="2533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S’ENREGISTRER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A4EA5C-AF35-4046-BD18-AA923040FD6F}"/>
              </a:ext>
            </a:extLst>
          </p:cNvPr>
          <p:cNvSpPr txBox="1"/>
          <p:nvPr/>
        </p:nvSpPr>
        <p:spPr>
          <a:xfrm>
            <a:off x="295275" y="4885495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E-MAIL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1CA7872-5119-4096-958F-FACFE46C6433}"/>
              </a:ext>
            </a:extLst>
          </p:cNvPr>
          <p:cNvSpPr txBox="1"/>
          <p:nvPr/>
        </p:nvSpPr>
        <p:spPr>
          <a:xfrm>
            <a:off x="295275" y="6398420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8F466-AB86-4C64-8B54-285B79E0E043}"/>
              </a:ext>
            </a:extLst>
          </p:cNvPr>
          <p:cNvSpPr/>
          <p:nvPr/>
        </p:nvSpPr>
        <p:spPr>
          <a:xfrm>
            <a:off x="295275" y="8449866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954547-DF5F-44A6-928C-5718A8F9AB0F}"/>
              </a:ext>
            </a:extLst>
          </p:cNvPr>
          <p:cNvSpPr txBox="1"/>
          <p:nvPr/>
        </p:nvSpPr>
        <p:spPr>
          <a:xfrm>
            <a:off x="295275" y="7871224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CONFIRMER LE MOT DE PASSE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201EC-7D5D-4F69-AB7D-0AD5209664BF}"/>
              </a:ext>
            </a:extLst>
          </p:cNvPr>
          <p:cNvSpPr/>
          <p:nvPr/>
        </p:nvSpPr>
        <p:spPr>
          <a:xfrm>
            <a:off x="295275" y="395121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- - / - - / - - - -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A07531-FA2E-4E58-9815-C7FBB5B74C61}"/>
              </a:ext>
            </a:extLst>
          </p:cNvPr>
          <p:cNvSpPr txBox="1"/>
          <p:nvPr/>
        </p:nvSpPr>
        <p:spPr>
          <a:xfrm>
            <a:off x="295275" y="3333397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NAISSANCE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8949A-721A-441E-9BDC-E3B12F915D40}"/>
              </a:ext>
            </a:extLst>
          </p:cNvPr>
          <p:cNvSpPr/>
          <p:nvPr/>
        </p:nvSpPr>
        <p:spPr>
          <a:xfrm>
            <a:off x="295275" y="847016"/>
            <a:ext cx="299221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4DCDC81-B6C1-42DA-863D-23F65B1CC270}"/>
              </a:ext>
            </a:extLst>
          </p:cNvPr>
          <p:cNvSpPr txBox="1"/>
          <p:nvPr/>
        </p:nvSpPr>
        <p:spPr>
          <a:xfrm>
            <a:off x="295275" y="229201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2B86E1-FAB5-449F-9A71-339B88439123}"/>
              </a:ext>
            </a:extLst>
          </p:cNvPr>
          <p:cNvSpPr txBox="1"/>
          <p:nvPr/>
        </p:nvSpPr>
        <p:spPr>
          <a:xfrm>
            <a:off x="3570514" y="229201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B7F54-6432-451A-934D-C54F787939CA}"/>
              </a:ext>
            </a:extLst>
          </p:cNvPr>
          <p:cNvSpPr/>
          <p:nvPr/>
        </p:nvSpPr>
        <p:spPr>
          <a:xfrm>
            <a:off x="3570514" y="847016"/>
            <a:ext cx="299221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CA1F485-B96D-4340-907D-D300DCF307FC}"/>
              </a:ext>
            </a:extLst>
          </p:cNvPr>
          <p:cNvSpPr/>
          <p:nvPr/>
        </p:nvSpPr>
        <p:spPr>
          <a:xfrm>
            <a:off x="435654" y="2555414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FBB2D5A-DF50-4779-B196-83129561BE60}"/>
              </a:ext>
            </a:extLst>
          </p:cNvPr>
          <p:cNvSpPr/>
          <p:nvPr/>
        </p:nvSpPr>
        <p:spPr>
          <a:xfrm>
            <a:off x="1882093" y="2555414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06424E-AD72-414C-8729-69916E102442}"/>
              </a:ext>
            </a:extLst>
          </p:cNvPr>
          <p:cNvSpPr txBox="1"/>
          <p:nvPr/>
        </p:nvSpPr>
        <p:spPr>
          <a:xfrm>
            <a:off x="769483" y="2529131"/>
            <a:ext cx="14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100CAA0-9056-4132-A5A5-92F68781C3C6}"/>
              </a:ext>
            </a:extLst>
          </p:cNvPr>
          <p:cNvSpPr txBox="1"/>
          <p:nvPr/>
        </p:nvSpPr>
        <p:spPr>
          <a:xfrm>
            <a:off x="2215922" y="2529131"/>
            <a:ext cx="14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FEMME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860E41-FAE6-43C3-87D7-969CDCACFB36}"/>
              </a:ext>
            </a:extLst>
          </p:cNvPr>
          <p:cNvSpPr txBox="1"/>
          <p:nvPr/>
        </p:nvSpPr>
        <p:spPr>
          <a:xfrm>
            <a:off x="295274" y="1936964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SEXE</a:t>
            </a:r>
          </a:p>
        </p:txBody>
      </p:sp>
    </p:spTree>
    <p:extLst>
      <p:ext uri="{BB962C8B-B14F-4D97-AF65-F5344CB8AC3E}">
        <p14:creationId xmlns:p14="http://schemas.microsoft.com/office/powerpoint/2010/main" val="419237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A4DF693-AC95-420F-8C9F-FF05144658E2}"/>
              </a:ext>
            </a:extLst>
          </p:cNvPr>
          <p:cNvSpPr/>
          <p:nvPr/>
        </p:nvSpPr>
        <p:spPr>
          <a:xfrm>
            <a:off x="295275" y="496038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CATÉGORIE DE VÊTEMENT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FDE959-07E7-4F47-B3C8-682D484379DE}"/>
              </a:ext>
            </a:extLst>
          </p:cNvPr>
          <p:cNvSpPr/>
          <p:nvPr/>
        </p:nvSpPr>
        <p:spPr>
          <a:xfrm>
            <a:off x="295275" y="1447275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SOUS-CATÉGORIE DE VÊTEMENT (OPTIONNEL) </a:t>
            </a:r>
          </a:p>
        </p:txBody>
      </p:sp>
      <p:sp>
        <p:nvSpPr>
          <p:cNvPr id="3" name="Demi-cadre 2">
            <a:extLst>
              <a:ext uri="{FF2B5EF4-FFF2-40B4-BE49-F238E27FC236}">
                <a16:creationId xmlns:a16="http://schemas.microsoft.com/office/drawing/2014/main" id="{F6904ED9-3D6F-4764-BC86-26E826CF928A}"/>
              </a:ext>
            </a:extLst>
          </p:cNvPr>
          <p:cNvSpPr/>
          <p:nvPr/>
        </p:nvSpPr>
        <p:spPr>
          <a:xfrm rot="13341952">
            <a:off x="6004100" y="571024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Demi-cadre 34">
            <a:extLst>
              <a:ext uri="{FF2B5EF4-FFF2-40B4-BE49-F238E27FC236}">
                <a16:creationId xmlns:a16="http://schemas.microsoft.com/office/drawing/2014/main" id="{118F520F-86EF-48E6-A0CB-8F52FA31EDE4}"/>
              </a:ext>
            </a:extLst>
          </p:cNvPr>
          <p:cNvSpPr/>
          <p:nvPr/>
        </p:nvSpPr>
        <p:spPr>
          <a:xfrm rot="13341952">
            <a:off x="6004099" y="1522263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A1B0D-124D-4C0A-A6C6-EEE7679FEEAE}"/>
              </a:ext>
            </a:extLst>
          </p:cNvPr>
          <p:cNvSpPr/>
          <p:nvPr/>
        </p:nvSpPr>
        <p:spPr>
          <a:xfrm>
            <a:off x="295275" y="3551556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B78927-0FD6-40FF-A900-AB42E09EA018}"/>
              </a:ext>
            </a:extLst>
          </p:cNvPr>
          <p:cNvSpPr/>
          <p:nvPr/>
        </p:nvSpPr>
        <p:spPr>
          <a:xfrm>
            <a:off x="3429000" y="3551556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73D9DC-4C81-4EF5-9646-7D891191B72B}"/>
              </a:ext>
            </a:extLst>
          </p:cNvPr>
          <p:cNvSpPr/>
          <p:nvPr/>
        </p:nvSpPr>
        <p:spPr>
          <a:xfrm>
            <a:off x="295275" y="5949279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116B2-C7A5-4B55-B102-B095B712E722}"/>
              </a:ext>
            </a:extLst>
          </p:cNvPr>
          <p:cNvSpPr/>
          <p:nvPr/>
        </p:nvSpPr>
        <p:spPr>
          <a:xfrm>
            <a:off x="3429000" y="5949279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6ED21B-1F23-4575-A1E6-FE771BC8D2EE}"/>
              </a:ext>
            </a:extLst>
          </p:cNvPr>
          <p:cNvSpPr/>
          <p:nvPr/>
        </p:nvSpPr>
        <p:spPr>
          <a:xfrm>
            <a:off x="295275" y="834700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DF7FD3-1CBA-43D7-87CD-541B711843B0}"/>
              </a:ext>
            </a:extLst>
          </p:cNvPr>
          <p:cNvSpPr/>
          <p:nvPr/>
        </p:nvSpPr>
        <p:spPr>
          <a:xfrm>
            <a:off x="3429000" y="834700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36" y="3823317"/>
            <a:ext cx="1846263" cy="1846263"/>
          </a:xfrm>
          <a:prstGeom prst="rect">
            <a:avLst/>
          </a:prstGeom>
        </p:spPr>
      </p:pic>
      <p:pic>
        <p:nvPicPr>
          <p:cNvPr id="42" name="Graphique 41" descr="Chemise">
            <a:extLst>
              <a:ext uri="{FF2B5EF4-FFF2-40B4-BE49-F238E27FC236}">
                <a16:creationId xmlns:a16="http://schemas.microsoft.com/office/drawing/2014/main" id="{A94110FD-0741-42D6-9A02-72D7FE034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761" y="3823316"/>
            <a:ext cx="1846263" cy="1846263"/>
          </a:xfrm>
          <a:prstGeom prst="rect">
            <a:avLst/>
          </a:prstGeom>
        </p:spPr>
      </p:pic>
      <p:pic>
        <p:nvPicPr>
          <p:cNvPr id="43" name="Graphique 42" descr="Chemise">
            <a:extLst>
              <a:ext uri="{FF2B5EF4-FFF2-40B4-BE49-F238E27FC236}">
                <a16:creationId xmlns:a16="http://schemas.microsoft.com/office/drawing/2014/main" id="{05EBAB23-712C-4EF2-80D2-8FB688BB6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035" y="6221040"/>
            <a:ext cx="1846263" cy="1846263"/>
          </a:xfrm>
          <a:prstGeom prst="rect">
            <a:avLst/>
          </a:prstGeom>
        </p:spPr>
      </p:pic>
      <p:pic>
        <p:nvPicPr>
          <p:cNvPr id="44" name="Graphique 43" descr="Chemise">
            <a:extLst>
              <a:ext uri="{FF2B5EF4-FFF2-40B4-BE49-F238E27FC236}">
                <a16:creationId xmlns:a16="http://schemas.microsoft.com/office/drawing/2014/main" id="{EF46E9DB-AA12-4C85-AD0F-12D2D15E7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5578" y="6221039"/>
            <a:ext cx="1846263" cy="1846263"/>
          </a:xfrm>
          <a:prstGeom prst="rect">
            <a:avLst/>
          </a:prstGeom>
        </p:spPr>
      </p:pic>
      <p:pic>
        <p:nvPicPr>
          <p:cNvPr id="45" name="Graphique 44" descr="Chemise">
            <a:extLst>
              <a:ext uri="{FF2B5EF4-FFF2-40B4-BE49-F238E27FC236}">
                <a16:creationId xmlns:a16="http://schemas.microsoft.com/office/drawing/2014/main" id="{351AA342-C3BE-4D37-970E-EE0D3E9B1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034" y="8618763"/>
            <a:ext cx="1846263" cy="1846263"/>
          </a:xfrm>
          <a:prstGeom prst="rect">
            <a:avLst/>
          </a:prstGeom>
        </p:spPr>
      </p:pic>
      <p:pic>
        <p:nvPicPr>
          <p:cNvPr id="46" name="Graphique 45" descr="Chemise">
            <a:extLst>
              <a:ext uri="{FF2B5EF4-FFF2-40B4-BE49-F238E27FC236}">
                <a16:creationId xmlns:a16="http://schemas.microsoft.com/office/drawing/2014/main" id="{8B4728E5-EEEC-405C-AD1C-6A25CDE03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5577" y="8626702"/>
            <a:ext cx="1846263" cy="184626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AC9FB22-ABF4-4D31-B9B6-15FC95456335}"/>
              </a:ext>
            </a:extLst>
          </p:cNvPr>
          <p:cNvSpPr/>
          <p:nvPr/>
        </p:nvSpPr>
        <p:spPr>
          <a:xfrm>
            <a:off x="295275" y="239851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TYPE DE VÊTEMENT (OPTIONNEL) </a:t>
            </a:r>
          </a:p>
        </p:txBody>
      </p:sp>
      <p:sp>
        <p:nvSpPr>
          <p:cNvPr id="48" name="Demi-cadre 47">
            <a:extLst>
              <a:ext uri="{FF2B5EF4-FFF2-40B4-BE49-F238E27FC236}">
                <a16:creationId xmlns:a16="http://schemas.microsoft.com/office/drawing/2014/main" id="{3AEEC113-B13B-44DE-865E-C17E22363BE2}"/>
              </a:ext>
            </a:extLst>
          </p:cNvPr>
          <p:cNvSpPr/>
          <p:nvPr/>
        </p:nvSpPr>
        <p:spPr>
          <a:xfrm rot="13341952">
            <a:off x="6004099" y="2473500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71CBD-DEF1-4C6C-8843-085BE32BC7C1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1F35D5B-C9CB-4AFD-842D-6BCCB8754191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C14AEA-1A89-4ABA-B62C-B995B4D8A4A0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Ajouter">
            <a:extLst>
              <a:ext uri="{FF2B5EF4-FFF2-40B4-BE49-F238E27FC236}">
                <a16:creationId xmlns:a16="http://schemas.microsoft.com/office/drawing/2014/main" id="{D16EDE80-557C-4A2A-9DF4-7762A85736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8" name="Graphique 7" descr="Costume">
            <a:extLst>
              <a:ext uri="{FF2B5EF4-FFF2-40B4-BE49-F238E27FC236}">
                <a16:creationId xmlns:a16="http://schemas.microsoft.com/office/drawing/2014/main" id="{E36379AF-AEAD-42EE-A40D-53B657E3AD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D528EEAC-4509-40FD-B9D2-54D3BA416C6E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Utilisateur">
            <a:extLst>
              <a:ext uri="{FF2B5EF4-FFF2-40B4-BE49-F238E27FC236}">
                <a16:creationId xmlns:a16="http://schemas.microsoft.com/office/drawing/2014/main" id="{7EB386D9-7A17-45C9-9D71-51CE7F705A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B4556BB2-4EE6-4D2F-9621-3E12006E0039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Graphique 30" descr="Homme">
            <a:extLst>
              <a:ext uri="{FF2B5EF4-FFF2-40B4-BE49-F238E27FC236}">
                <a16:creationId xmlns:a16="http://schemas.microsoft.com/office/drawing/2014/main" id="{FD1782A0-6D89-4C0B-99EB-0CFDA82789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41" y="1674911"/>
            <a:ext cx="5769516" cy="576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4E9FC2-6067-4C15-BA4D-C4919E16CA75}"/>
              </a:ext>
            </a:extLst>
          </p:cNvPr>
          <p:cNvSpPr/>
          <p:nvPr/>
        </p:nvSpPr>
        <p:spPr>
          <a:xfrm>
            <a:off x="295275" y="8897940"/>
            <a:ext cx="6221639" cy="21045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Détails du vêtement</a:t>
            </a:r>
          </a:p>
          <a:p>
            <a:endParaRPr lang="fr-FR" b="1" u="sng" dirty="0"/>
          </a:p>
          <a:p>
            <a:r>
              <a:rPr lang="fr-FR" dirty="0"/>
              <a:t>Catégorie : haut</a:t>
            </a:r>
          </a:p>
          <a:p>
            <a:r>
              <a:rPr lang="fr-FR" dirty="0"/>
              <a:t>Sous-catégorie : tee-shirt</a:t>
            </a:r>
          </a:p>
          <a:p>
            <a:r>
              <a:rPr lang="fr-FR" dirty="0"/>
              <a:t>Type : coton</a:t>
            </a:r>
          </a:p>
          <a:p>
            <a:r>
              <a:rPr lang="fr-FR" dirty="0"/>
              <a:t>Couleur : noir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EE47A-65D6-449D-B66C-A8EB0EAD8FAF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D9B170-406F-44B5-8891-D0439165C25E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jouter">
            <a:extLst>
              <a:ext uri="{FF2B5EF4-FFF2-40B4-BE49-F238E27FC236}">
                <a16:creationId xmlns:a16="http://schemas.microsoft.com/office/drawing/2014/main" id="{6DA9D314-F962-4759-81EA-A089339C3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5B61385D-5EA8-44B6-847A-B0C4372DB693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 descr="Utilisateur">
            <a:extLst>
              <a:ext uri="{FF2B5EF4-FFF2-40B4-BE49-F238E27FC236}">
                <a16:creationId xmlns:a16="http://schemas.microsoft.com/office/drawing/2014/main" id="{FCCAFC71-E8AB-41D5-85AB-443AA1306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4975970E-5F64-41AF-AE46-5ADE6BB5F66B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Homme">
            <a:extLst>
              <a:ext uri="{FF2B5EF4-FFF2-40B4-BE49-F238E27FC236}">
                <a16:creationId xmlns:a16="http://schemas.microsoft.com/office/drawing/2014/main" id="{46E19681-753F-426C-8BDB-5EE9EDF28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F32CC734-B313-4B0F-A38D-D9211208F6BF}"/>
              </a:ext>
            </a:extLst>
          </p:cNvPr>
          <p:cNvSpPr/>
          <p:nvPr/>
        </p:nvSpPr>
        <p:spPr>
          <a:xfrm>
            <a:off x="626142" y="790794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Retour">
            <a:extLst>
              <a:ext uri="{FF2B5EF4-FFF2-40B4-BE49-F238E27FC236}">
                <a16:creationId xmlns:a16="http://schemas.microsoft.com/office/drawing/2014/main" id="{DD948B36-02A7-4170-AD2C-9745EA273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16142" y="7997940"/>
            <a:ext cx="540000" cy="540000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E5EAEC8D-EABB-4713-A2F1-18A6730CCA38}"/>
              </a:ext>
            </a:extLst>
          </p:cNvPr>
          <p:cNvSpPr/>
          <p:nvPr/>
        </p:nvSpPr>
        <p:spPr>
          <a:xfrm>
            <a:off x="5511858" y="790794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Retour (droite à gauche)">
            <a:extLst>
              <a:ext uri="{FF2B5EF4-FFF2-40B4-BE49-F238E27FC236}">
                <a16:creationId xmlns:a16="http://schemas.microsoft.com/office/drawing/2014/main" id="{7520EE27-0C81-47E4-B3C2-4CA53B85B8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601858" y="7997940"/>
            <a:ext cx="540000" cy="540000"/>
          </a:xfrm>
          <a:prstGeom prst="rect">
            <a:avLst/>
          </a:prstGeom>
        </p:spPr>
      </p:pic>
      <p:pic>
        <p:nvPicPr>
          <p:cNvPr id="22" name="Graphique 21" descr="Ajouter">
            <a:extLst>
              <a:ext uri="{FF2B5EF4-FFF2-40B4-BE49-F238E27FC236}">
                <a16:creationId xmlns:a16="http://schemas.microsoft.com/office/drawing/2014/main" id="{1B4E0922-D196-41CE-AB77-15051E3F1E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5793966" y="409479"/>
            <a:ext cx="540000" cy="540000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0EA1FD1E-5CB1-4FCF-8E10-6F5B7F008105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Costume">
            <a:extLst>
              <a:ext uri="{FF2B5EF4-FFF2-40B4-BE49-F238E27FC236}">
                <a16:creationId xmlns:a16="http://schemas.microsoft.com/office/drawing/2014/main" id="{61434B89-6F6D-419F-A337-8FBBD71A41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1923936" y="8985275"/>
            <a:ext cx="2727098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ENREGISTRER LES MODIFICATIONS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201EC-7D5D-4F69-AB7D-0AD5209664BF}"/>
              </a:ext>
            </a:extLst>
          </p:cNvPr>
          <p:cNvSpPr/>
          <p:nvPr/>
        </p:nvSpPr>
        <p:spPr>
          <a:xfrm>
            <a:off x="295274" y="2827276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01 / 01 / 1990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A07531-FA2E-4E58-9815-C7FBB5B74C61}"/>
              </a:ext>
            </a:extLst>
          </p:cNvPr>
          <p:cNvSpPr txBox="1"/>
          <p:nvPr/>
        </p:nvSpPr>
        <p:spPr>
          <a:xfrm>
            <a:off x="295275" y="2490714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 DE NAISSANCE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8949A-721A-441E-9BDC-E3B12F915D40}"/>
              </a:ext>
            </a:extLst>
          </p:cNvPr>
          <p:cNvSpPr/>
          <p:nvPr/>
        </p:nvSpPr>
        <p:spPr>
          <a:xfrm>
            <a:off x="295274" y="565675"/>
            <a:ext cx="2992211" cy="5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Prénom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4DCDC81-B6C1-42DA-863D-23F65B1CC270}"/>
              </a:ext>
            </a:extLst>
          </p:cNvPr>
          <p:cNvSpPr txBox="1"/>
          <p:nvPr/>
        </p:nvSpPr>
        <p:spPr>
          <a:xfrm>
            <a:off x="295275" y="229201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PRÉNOM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2B86E1-FAB5-449F-9A71-339B88439123}"/>
              </a:ext>
            </a:extLst>
          </p:cNvPr>
          <p:cNvSpPr txBox="1"/>
          <p:nvPr/>
        </p:nvSpPr>
        <p:spPr>
          <a:xfrm>
            <a:off x="3570514" y="229201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B7F54-6432-451A-934D-C54F787939CA}"/>
              </a:ext>
            </a:extLst>
          </p:cNvPr>
          <p:cNvSpPr/>
          <p:nvPr/>
        </p:nvSpPr>
        <p:spPr>
          <a:xfrm>
            <a:off x="3570514" y="566756"/>
            <a:ext cx="2992211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Nom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CA1F485-B96D-4340-907D-D300DCF307FC}"/>
              </a:ext>
            </a:extLst>
          </p:cNvPr>
          <p:cNvSpPr/>
          <p:nvPr/>
        </p:nvSpPr>
        <p:spPr>
          <a:xfrm>
            <a:off x="435655" y="1835818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FBB2D5A-DF50-4779-B196-83129561BE60}"/>
              </a:ext>
            </a:extLst>
          </p:cNvPr>
          <p:cNvSpPr/>
          <p:nvPr/>
        </p:nvSpPr>
        <p:spPr>
          <a:xfrm>
            <a:off x="1800000" y="1835818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06424E-AD72-414C-8729-69916E102442}"/>
              </a:ext>
            </a:extLst>
          </p:cNvPr>
          <p:cNvSpPr txBox="1"/>
          <p:nvPr/>
        </p:nvSpPr>
        <p:spPr>
          <a:xfrm>
            <a:off x="769484" y="1809535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HOMME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100CAA0-9056-4132-A5A5-92F68781C3C6}"/>
              </a:ext>
            </a:extLst>
          </p:cNvPr>
          <p:cNvSpPr txBox="1"/>
          <p:nvPr/>
        </p:nvSpPr>
        <p:spPr>
          <a:xfrm>
            <a:off x="2160000" y="1809535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FEMME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860E41-FAE6-43C3-87D7-969CDCACFB36}"/>
              </a:ext>
            </a:extLst>
          </p:cNvPr>
          <p:cNvSpPr txBox="1"/>
          <p:nvPr/>
        </p:nvSpPr>
        <p:spPr>
          <a:xfrm>
            <a:off x="295275" y="1468719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SEXE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7FB0E5-19D1-4554-8546-04E3B2983347}"/>
              </a:ext>
            </a:extLst>
          </p:cNvPr>
          <p:cNvSpPr/>
          <p:nvPr/>
        </p:nvSpPr>
        <p:spPr>
          <a:xfrm>
            <a:off x="295273" y="4068316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nom.prenom@exemple.fr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29BAD80-93A7-4C84-8E28-D7DDA75444E4}"/>
              </a:ext>
            </a:extLst>
          </p:cNvPr>
          <p:cNvSpPr txBox="1"/>
          <p:nvPr/>
        </p:nvSpPr>
        <p:spPr>
          <a:xfrm>
            <a:off x="295274" y="3731754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ADRESSE E-MAIL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002071-804C-4D14-BCA9-D2D0DCDACD1A}"/>
              </a:ext>
            </a:extLst>
          </p:cNvPr>
          <p:cNvSpPr/>
          <p:nvPr/>
        </p:nvSpPr>
        <p:spPr>
          <a:xfrm>
            <a:off x="295272" y="5367397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**********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B956CC-C12C-4B25-9E6D-A2BB3B6E9083}"/>
              </a:ext>
            </a:extLst>
          </p:cNvPr>
          <p:cNvSpPr txBox="1"/>
          <p:nvPr/>
        </p:nvSpPr>
        <p:spPr>
          <a:xfrm>
            <a:off x="295273" y="5030835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MOT DE PASSE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9957D1-3AC0-4DEA-947F-3744D556E269}"/>
              </a:ext>
            </a:extLst>
          </p:cNvPr>
          <p:cNvSpPr/>
          <p:nvPr/>
        </p:nvSpPr>
        <p:spPr>
          <a:xfrm>
            <a:off x="295271" y="6666899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CF6C541-3127-44EB-8031-89EB9098AB64}"/>
              </a:ext>
            </a:extLst>
          </p:cNvPr>
          <p:cNvSpPr txBox="1"/>
          <p:nvPr/>
        </p:nvSpPr>
        <p:spPr>
          <a:xfrm>
            <a:off x="295272" y="6330337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CONFIRMER LE NOUVEAU MOT DE PASSE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B468D53-76A9-4D20-AC16-C75011CB4EE8}"/>
              </a:ext>
            </a:extLst>
          </p:cNvPr>
          <p:cNvSpPr/>
          <p:nvPr/>
        </p:nvSpPr>
        <p:spPr>
          <a:xfrm>
            <a:off x="477780" y="1873352"/>
            <a:ext cx="249578" cy="2448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9AA7EDE-1F65-4B30-852C-905758B94C6D}"/>
              </a:ext>
            </a:extLst>
          </p:cNvPr>
          <p:cNvSpPr/>
          <p:nvPr/>
        </p:nvSpPr>
        <p:spPr>
          <a:xfrm>
            <a:off x="435655" y="7930466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05C9356-F9E6-4ACC-9918-E7D8E8D85026}"/>
              </a:ext>
            </a:extLst>
          </p:cNvPr>
          <p:cNvSpPr/>
          <p:nvPr/>
        </p:nvSpPr>
        <p:spPr>
          <a:xfrm>
            <a:off x="1800000" y="7930466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69FA325-705A-4FAB-A0CC-1B730A300F63}"/>
              </a:ext>
            </a:extLst>
          </p:cNvPr>
          <p:cNvSpPr txBox="1"/>
          <p:nvPr/>
        </p:nvSpPr>
        <p:spPr>
          <a:xfrm>
            <a:off x="769484" y="7904183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8C39CC4-54A8-4AB9-B132-375D2539C183}"/>
              </a:ext>
            </a:extLst>
          </p:cNvPr>
          <p:cNvSpPr txBox="1"/>
          <p:nvPr/>
        </p:nvSpPr>
        <p:spPr>
          <a:xfrm>
            <a:off x="2160000" y="7904183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21D3F9-E728-4EE9-9F0A-8EBD5D1CF56B}"/>
              </a:ext>
            </a:extLst>
          </p:cNvPr>
          <p:cNvSpPr txBox="1"/>
          <p:nvPr/>
        </p:nvSpPr>
        <p:spPr>
          <a:xfrm>
            <a:off x="295275" y="7563367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FRILEUX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C07290B-4CA0-4AC9-95B9-26B0A6F79F73}"/>
              </a:ext>
            </a:extLst>
          </p:cNvPr>
          <p:cNvSpPr/>
          <p:nvPr/>
        </p:nvSpPr>
        <p:spPr>
          <a:xfrm>
            <a:off x="1842125" y="7966417"/>
            <a:ext cx="249578" cy="2448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998A7-BFE3-477E-9A07-4DB5C7C65DE6}"/>
              </a:ext>
            </a:extLst>
          </p:cNvPr>
          <p:cNvSpPr/>
          <p:nvPr/>
        </p:nvSpPr>
        <p:spPr>
          <a:xfrm>
            <a:off x="3835622" y="7744656"/>
            <a:ext cx="2727099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OCCURRENCE (EN JOUR)</a:t>
            </a:r>
          </a:p>
        </p:txBody>
      </p:sp>
      <p:sp>
        <p:nvSpPr>
          <p:cNvPr id="46" name="Demi-cadre 45">
            <a:extLst>
              <a:ext uri="{FF2B5EF4-FFF2-40B4-BE49-F238E27FC236}">
                <a16:creationId xmlns:a16="http://schemas.microsoft.com/office/drawing/2014/main" id="{C0CBB2A2-F1BC-4812-AB2D-37D24ABF709C}"/>
              </a:ext>
            </a:extLst>
          </p:cNvPr>
          <p:cNvSpPr/>
          <p:nvPr/>
        </p:nvSpPr>
        <p:spPr>
          <a:xfrm rot="13380000">
            <a:off x="6075645" y="7792564"/>
            <a:ext cx="288000" cy="288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17A7C99-2DE6-4D59-8C5E-75A306C624BD}"/>
              </a:ext>
            </a:extLst>
          </p:cNvPr>
          <p:cNvSpPr/>
          <p:nvPr/>
        </p:nvSpPr>
        <p:spPr>
          <a:xfrm>
            <a:off x="0" y="0"/>
            <a:ext cx="6857999" cy="15190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00A3D-9D60-4D9F-9C36-C95929DAE77D}"/>
              </a:ext>
            </a:extLst>
          </p:cNvPr>
          <p:cNvSpPr/>
          <p:nvPr/>
        </p:nvSpPr>
        <p:spPr>
          <a:xfrm>
            <a:off x="124469" y="1609084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E9358-3F88-45C0-9332-EE294E744E66}"/>
              </a:ext>
            </a:extLst>
          </p:cNvPr>
          <p:cNvSpPr/>
          <p:nvPr/>
        </p:nvSpPr>
        <p:spPr>
          <a:xfrm>
            <a:off x="3599808" y="1616561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1F1B1-72BD-4C1A-B281-29BE2D6BE234}"/>
              </a:ext>
            </a:extLst>
          </p:cNvPr>
          <p:cNvSpPr/>
          <p:nvPr/>
        </p:nvSpPr>
        <p:spPr>
          <a:xfrm>
            <a:off x="124469" y="4278568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4C9AC7-ABB3-499E-9335-7BEE847FE262}"/>
              </a:ext>
            </a:extLst>
          </p:cNvPr>
          <p:cNvSpPr/>
          <p:nvPr/>
        </p:nvSpPr>
        <p:spPr>
          <a:xfrm>
            <a:off x="3599808" y="4286044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BD5AB-8974-41F4-A99D-FAA0E01B0998}"/>
              </a:ext>
            </a:extLst>
          </p:cNvPr>
          <p:cNvSpPr/>
          <p:nvPr/>
        </p:nvSpPr>
        <p:spPr>
          <a:xfrm>
            <a:off x="124469" y="694805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E64FE2-01CA-41C5-A6BA-75FCBA2ABB1D}"/>
              </a:ext>
            </a:extLst>
          </p:cNvPr>
          <p:cNvSpPr/>
          <p:nvPr/>
        </p:nvSpPr>
        <p:spPr>
          <a:xfrm>
            <a:off x="3599806" y="6955527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18" name="Graphique 17" descr="Chemise">
            <a:extLst>
              <a:ext uri="{FF2B5EF4-FFF2-40B4-BE49-F238E27FC236}">
                <a16:creationId xmlns:a16="http://schemas.microsoft.com/office/drawing/2014/main" id="{F57BAE32-8280-423C-BE66-8976F689C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230" y="1880845"/>
            <a:ext cx="1846263" cy="1846263"/>
          </a:xfrm>
          <a:prstGeom prst="rect">
            <a:avLst/>
          </a:prstGeom>
        </p:spPr>
      </p:pic>
      <p:pic>
        <p:nvPicPr>
          <p:cNvPr id="19" name="Graphique 18" descr="Costume">
            <a:extLst>
              <a:ext uri="{FF2B5EF4-FFF2-40B4-BE49-F238E27FC236}">
                <a16:creationId xmlns:a16="http://schemas.microsoft.com/office/drawing/2014/main" id="{44702C02-4092-4B4A-A953-92B6B65BB8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239569" y="1888321"/>
            <a:ext cx="1846263" cy="1846263"/>
          </a:xfrm>
          <a:prstGeom prst="rect">
            <a:avLst/>
          </a:prstGeom>
        </p:spPr>
      </p:pic>
      <p:pic>
        <p:nvPicPr>
          <p:cNvPr id="20" name="Graphique 19" descr="Robe">
            <a:extLst>
              <a:ext uri="{FF2B5EF4-FFF2-40B4-BE49-F238E27FC236}">
                <a16:creationId xmlns:a16="http://schemas.microsoft.com/office/drawing/2014/main" id="{DBC93ED9-1B18-494C-B416-BC2701499A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64229" y="4550329"/>
            <a:ext cx="1846263" cy="1846263"/>
          </a:xfrm>
          <a:prstGeom prst="rect">
            <a:avLst/>
          </a:prstGeom>
        </p:spPr>
      </p:pic>
      <p:pic>
        <p:nvPicPr>
          <p:cNvPr id="21" name="Graphique 20" descr="Pantalon">
            <a:extLst>
              <a:ext uri="{FF2B5EF4-FFF2-40B4-BE49-F238E27FC236}">
                <a16:creationId xmlns:a16="http://schemas.microsoft.com/office/drawing/2014/main" id="{B84F4A66-479C-4D3A-A3E8-90DDAA6A04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86386" y="4557804"/>
            <a:ext cx="1846263" cy="1846263"/>
          </a:xfrm>
          <a:prstGeom prst="rect">
            <a:avLst/>
          </a:prstGeom>
        </p:spPr>
      </p:pic>
      <p:pic>
        <p:nvPicPr>
          <p:cNvPr id="22" name="Graphique 21" descr="Parasol">
            <a:extLst>
              <a:ext uri="{FF2B5EF4-FFF2-40B4-BE49-F238E27FC236}">
                <a16:creationId xmlns:a16="http://schemas.microsoft.com/office/drawing/2014/main" id="{6B856907-D740-4CCB-9A9E-F9F8B85968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764228" y="7219813"/>
            <a:ext cx="1846263" cy="1846263"/>
          </a:xfrm>
          <a:prstGeom prst="rect">
            <a:avLst/>
          </a:prstGeom>
        </p:spPr>
      </p:pic>
      <p:pic>
        <p:nvPicPr>
          <p:cNvPr id="23" name="Graphique 22" descr="Botte">
            <a:extLst>
              <a:ext uri="{FF2B5EF4-FFF2-40B4-BE49-F238E27FC236}">
                <a16:creationId xmlns:a16="http://schemas.microsoft.com/office/drawing/2014/main" id="{8A0C4852-2138-47DC-B33B-BE4661C3F5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4186383" y="7235227"/>
            <a:ext cx="1846263" cy="184626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7B0B2D5F-AFB8-4CEF-9740-F644194AF028}"/>
              </a:ext>
            </a:extLst>
          </p:cNvPr>
          <p:cNvSpPr/>
          <p:nvPr/>
        </p:nvSpPr>
        <p:spPr>
          <a:xfrm>
            <a:off x="3078194" y="9952916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Répéter">
            <a:extLst>
              <a:ext uri="{FF2B5EF4-FFF2-40B4-BE49-F238E27FC236}">
                <a16:creationId xmlns:a16="http://schemas.microsoft.com/office/drawing/2014/main" id="{06BB531C-F9F8-456A-9046-2D2485CB91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168194" y="10042916"/>
            <a:ext cx="540000" cy="540000"/>
          </a:xfrm>
          <a:prstGeom prst="rect">
            <a:avLst/>
          </a:prstGeom>
        </p:spPr>
      </p:pic>
      <p:pic>
        <p:nvPicPr>
          <p:cNvPr id="26" name="Graphique 25" descr="Ampoule et engrenage">
            <a:extLst>
              <a:ext uri="{FF2B5EF4-FFF2-40B4-BE49-F238E27FC236}">
                <a16:creationId xmlns:a16="http://schemas.microsoft.com/office/drawing/2014/main" id="{4D39A766-0CFF-4826-A24D-AD8DB3846E5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1304" y="373365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38CD4B9-B23C-4548-BDEC-502728C7D303}"/>
              </a:ext>
            </a:extLst>
          </p:cNvPr>
          <p:cNvSpPr txBox="1"/>
          <p:nvPr/>
        </p:nvSpPr>
        <p:spPr>
          <a:xfrm>
            <a:off x="1284829" y="568733"/>
            <a:ext cx="530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Aujourd’hui il fait très chaud là où vous êtes, portez des vêtement léger avec des couleurs clairs. Le soleil tape très fort, protégez vous ! </a:t>
            </a:r>
          </a:p>
        </p:txBody>
      </p:sp>
      <p:pic>
        <p:nvPicPr>
          <p:cNvPr id="28" name="Graphique 27" descr="Soleil">
            <a:extLst>
              <a:ext uri="{FF2B5EF4-FFF2-40B4-BE49-F238E27FC236}">
                <a16:creationId xmlns:a16="http://schemas.microsoft.com/office/drawing/2014/main" id="{C0CF1E05-51A7-48C1-B5E3-671CB46D75E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052887" y="111533"/>
            <a:ext cx="457200" cy="4572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F314C49C-4D09-4EB9-8989-6BBD847DD685}"/>
              </a:ext>
            </a:extLst>
          </p:cNvPr>
          <p:cNvSpPr txBox="1"/>
          <p:nvPr/>
        </p:nvSpPr>
        <p:spPr>
          <a:xfrm>
            <a:off x="2595698" y="150262"/>
            <a:ext cx="16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Nancy  34 °</a:t>
            </a:r>
          </a:p>
        </p:txBody>
      </p:sp>
    </p:spTree>
    <p:extLst>
      <p:ext uri="{BB962C8B-B14F-4D97-AF65-F5344CB8AC3E}">
        <p14:creationId xmlns:p14="http://schemas.microsoft.com/office/powerpoint/2010/main" val="122287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 descr="Chemise">
            <a:extLst>
              <a:ext uri="{FF2B5EF4-FFF2-40B4-BE49-F238E27FC236}">
                <a16:creationId xmlns:a16="http://schemas.microsoft.com/office/drawing/2014/main" id="{5EA0C4B4-8562-4D0E-8C4B-2AED99C77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94" y="3564118"/>
            <a:ext cx="6395210" cy="639521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DB56B2-B45E-46AB-868E-0364343404B8}"/>
              </a:ext>
            </a:extLst>
          </p:cNvPr>
          <p:cNvSpPr/>
          <p:nvPr/>
        </p:nvSpPr>
        <p:spPr>
          <a:xfrm>
            <a:off x="295275" y="2936949"/>
            <a:ext cx="6267450" cy="8129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FB58E-AA3E-48BD-9913-221C7F267F93}"/>
              </a:ext>
            </a:extLst>
          </p:cNvPr>
          <p:cNvSpPr/>
          <p:nvPr/>
        </p:nvSpPr>
        <p:spPr>
          <a:xfrm>
            <a:off x="295275" y="496038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CATÉGORIE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53ADD-E9C7-4D59-BE69-49901E986182}"/>
              </a:ext>
            </a:extLst>
          </p:cNvPr>
          <p:cNvSpPr/>
          <p:nvPr/>
        </p:nvSpPr>
        <p:spPr>
          <a:xfrm>
            <a:off x="295275" y="1299913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SOUS-CATÉGORIE</a:t>
            </a:r>
          </a:p>
        </p:txBody>
      </p:sp>
      <p:sp>
        <p:nvSpPr>
          <p:cNvPr id="17" name="Demi-cadre 16">
            <a:extLst>
              <a:ext uri="{FF2B5EF4-FFF2-40B4-BE49-F238E27FC236}">
                <a16:creationId xmlns:a16="http://schemas.microsoft.com/office/drawing/2014/main" id="{5122C49C-B9DC-45EB-ADCE-86D5D3015B55}"/>
              </a:ext>
            </a:extLst>
          </p:cNvPr>
          <p:cNvSpPr/>
          <p:nvPr/>
        </p:nvSpPr>
        <p:spPr>
          <a:xfrm rot="13341952">
            <a:off x="6004100" y="571024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Demi-cadre 17">
            <a:extLst>
              <a:ext uri="{FF2B5EF4-FFF2-40B4-BE49-F238E27FC236}">
                <a16:creationId xmlns:a16="http://schemas.microsoft.com/office/drawing/2014/main" id="{A02E42AA-B0B4-4137-9635-81CBEBB8C117}"/>
              </a:ext>
            </a:extLst>
          </p:cNvPr>
          <p:cNvSpPr/>
          <p:nvPr/>
        </p:nvSpPr>
        <p:spPr>
          <a:xfrm rot="13341952">
            <a:off x="6004099" y="1374901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F6AB62-2E39-4069-8EFB-A6FB18C032ED}"/>
              </a:ext>
            </a:extLst>
          </p:cNvPr>
          <p:cNvSpPr/>
          <p:nvPr/>
        </p:nvSpPr>
        <p:spPr>
          <a:xfrm>
            <a:off x="295275" y="2113773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TYPE DU VÊTEMENT</a:t>
            </a:r>
          </a:p>
        </p:txBody>
      </p:sp>
      <p:sp>
        <p:nvSpPr>
          <p:cNvPr id="20" name="Demi-cadre 19">
            <a:extLst>
              <a:ext uri="{FF2B5EF4-FFF2-40B4-BE49-F238E27FC236}">
                <a16:creationId xmlns:a16="http://schemas.microsoft.com/office/drawing/2014/main" id="{1BF959E4-1703-4BDF-B8CE-37D08DC0E7CD}"/>
              </a:ext>
            </a:extLst>
          </p:cNvPr>
          <p:cNvSpPr/>
          <p:nvPr/>
        </p:nvSpPr>
        <p:spPr>
          <a:xfrm rot="13341952">
            <a:off x="6004099" y="2188761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055652F-2008-4467-BA12-104B411B24A3}"/>
              </a:ext>
            </a:extLst>
          </p:cNvPr>
          <p:cNvSpPr/>
          <p:nvPr/>
        </p:nvSpPr>
        <p:spPr>
          <a:xfrm>
            <a:off x="3168194" y="9937705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Caméra">
            <a:extLst>
              <a:ext uri="{FF2B5EF4-FFF2-40B4-BE49-F238E27FC236}">
                <a16:creationId xmlns:a16="http://schemas.microsoft.com/office/drawing/2014/main" id="{8D847A66-08DD-435F-89C5-BE8DF738DC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258194" y="10028016"/>
            <a:ext cx="540000" cy="540000"/>
          </a:xfrm>
          <a:prstGeom prst="rect">
            <a:avLst/>
          </a:prstGeom>
        </p:spPr>
      </p:pic>
      <p:pic>
        <p:nvPicPr>
          <p:cNvPr id="23" name="Graphique 22" descr="Ajouter">
            <a:extLst>
              <a:ext uri="{FF2B5EF4-FFF2-40B4-BE49-F238E27FC236}">
                <a16:creationId xmlns:a16="http://schemas.microsoft.com/office/drawing/2014/main" id="{ABDB47D3-F3F7-4FBA-9F80-528331347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194" y="649802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8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41" y="1674911"/>
            <a:ext cx="5769516" cy="576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4E9FC2-6067-4C15-BA4D-C4919E16CA75}"/>
              </a:ext>
            </a:extLst>
          </p:cNvPr>
          <p:cNvSpPr/>
          <p:nvPr/>
        </p:nvSpPr>
        <p:spPr>
          <a:xfrm>
            <a:off x="295275" y="8897940"/>
            <a:ext cx="6221639" cy="21045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Confirmer l’ajout de ce vêtement ?</a:t>
            </a:r>
          </a:p>
          <a:p>
            <a:endParaRPr lang="fr-FR" b="1" u="sng" dirty="0"/>
          </a:p>
          <a:p>
            <a:r>
              <a:rPr lang="fr-FR" dirty="0"/>
              <a:t>Catégorie : haut</a:t>
            </a:r>
          </a:p>
          <a:p>
            <a:r>
              <a:rPr lang="fr-FR" dirty="0"/>
              <a:t>Sous-catégorie : tee-shirt</a:t>
            </a:r>
          </a:p>
          <a:p>
            <a:r>
              <a:rPr lang="fr-FR" dirty="0"/>
              <a:t>Type : coton</a:t>
            </a:r>
          </a:p>
          <a:p>
            <a:r>
              <a:rPr lang="fr-FR" dirty="0"/>
              <a:t>Couleur : noir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06B7236-289C-4284-B09E-CB217768FDE7}"/>
              </a:ext>
            </a:extLst>
          </p:cNvPr>
          <p:cNvSpPr/>
          <p:nvPr/>
        </p:nvSpPr>
        <p:spPr>
          <a:xfrm>
            <a:off x="4977028" y="977168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Graphique 23" descr="Coche">
            <a:extLst>
              <a:ext uri="{FF2B5EF4-FFF2-40B4-BE49-F238E27FC236}">
                <a16:creationId xmlns:a16="http://schemas.microsoft.com/office/drawing/2014/main" id="{00C27432-24BB-4D00-8335-36C8D60BC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067028" y="9861689"/>
            <a:ext cx="180000" cy="180000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6F455525-6F67-4017-86BD-83C2163AD1E2}"/>
              </a:ext>
            </a:extLst>
          </p:cNvPr>
          <p:cNvSpPr/>
          <p:nvPr/>
        </p:nvSpPr>
        <p:spPr>
          <a:xfrm>
            <a:off x="5697028" y="977168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Graphique 28" descr="Ajouter">
            <a:extLst>
              <a:ext uri="{FF2B5EF4-FFF2-40B4-BE49-F238E27FC236}">
                <a16:creationId xmlns:a16="http://schemas.microsoft.com/office/drawing/2014/main" id="{B36218AC-85F3-43F2-84A7-48559FB66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5787028" y="9861689"/>
            <a:ext cx="180000" cy="180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F46DC7E-3E91-45B8-B057-5A550E5FA25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994969-E0FC-4361-AFA6-F5D3D9E6C1B1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AE19379-EDFB-4DEA-B9AF-7FC08409A0DE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Graphique 32" descr="Ajouter">
            <a:extLst>
              <a:ext uri="{FF2B5EF4-FFF2-40B4-BE49-F238E27FC236}">
                <a16:creationId xmlns:a16="http://schemas.microsoft.com/office/drawing/2014/main" id="{AD4E4E7A-BD7D-4966-A0B8-4098C25709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34" name="Graphique 33" descr="Costume">
            <a:extLst>
              <a:ext uri="{FF2B5EF4-FFF2-40B4-BE49-F238E27FC236}">
                <a16:creationId xmlns:a16="http://schemas.microsoft.com/office/drawing/2014/main" id="{F179FA6F-1F22-454E-917E-D9C8C334D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20ABC8E7-7692-49CA-A589-B823E2C4119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Graphique 35" descr="Utilisateur">
            <a:extLst>
              <a:ext uri="{FF2B5EF4-FFF2-40B4-BE49-F238E27FC236}">
                <a16:creationId xmlns:a16="http://schemas.microsoft.com/office/drawing/2014/main" id="{24B00DB4-900B-4229-A7A6-F2CA98B1BE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37" name="Ellipse 36">
            <a:extLst>
              <a:ext uri="{FF2B5EF4-FFF2-40B4-BE49-F238E27FC236}">
                <a16:creationId xmlns:a16="http://schemas.microsoft.com/office/drawing/2014/main" id="{4977F593-A65A-4CFC-9300-77AA220CD5C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Graphique 37" descr="Homme">
            <a:extLst>
              <a:ext uri="{FF2B5EF4-FFF2-40B4-BE49-F238E27FC236}">
                <a16:creationId xmlns:a16="http://schemas.microsoft.com/office/drawing/2014/main" id="{1965859C-E8C8-499D-A37A-098B8FB757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3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178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miranto razafindrazaka</dc:creator>
  <cp:lastModifiedBy>miranto razafindrazaka</cp:lastModifiedBy>
  <cp:revision>41</cp:revision>
  <dcterms:created xsi:type="dcterms:W3CDTF">2019-12-09T13:30:48Z</dcterms:created>
  <dcterms:modified xsi:type="dcterms:W3CDTF">2019-12-10T13:36:01Z</dcterms:modified>
</cp:coreProperties>
</file>