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6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604A-49F2-484B-AFF9-87305F09797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9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7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svg"/><Relationship Id="rId7" Type="http://schemas.openxmlformats.org/officeDocument/2006/relationships/image" Target="../media/image2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5D2E50D4-70D5-48B3-831E-17450E5FDD1B}"/>
              </a:ext>
            </a:extLst>
          </p:cNvPr>
          <p:cNvSpPr/>
          <p:nvPr/>
        </p:nvSpPr>
        <p:spPr>
          <a:xfrm>
            <a:off x="2695267" y="2788063"/>
            <a:ext cx="1467465" cy="1467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FA7E14-92CD-46EA-8489-59A6E36F02F3}"/>
              </a:ext>
            </a:extLst>
          </p:cNvPr>
          <p:cNvSpPr/>
          <p:nvPr/>
        </p:nvSpPr>
        <p:spPr>
          <a:xfrm>
            <a:off x="1696063" y="45449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79E3E5-B345-417E-9A75-D00205E2B74A}"/>
              </a:ext>
            </a:extLst>
          </p:cNvPr>
          <p:cNvSpPr/>
          <p:nvPr/>
        </p:nvSpPr>
        <p:spPr>
          <a:xfrm>
            <a:off x="1696063" y="5311877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98053-83B4-4568-B756-E579D1477FCB}"/>
              </a:ext>
            </a:extLst>
          </p:cNvPr>
          <p:cNvSpPr/>
          <p:nvPr/>
        </p:nvSpPr>
        <p:spPr>
          <a:xfrm>
            <a:off x="1696062" y="6823588"/>
            <a:ext cx="1578080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7D89459-D5B8-4A95-8951-0B05D625A23E}"/>
              </a:ext>
            </a:extLst>
          </p:cNvPr>
          <p:cNvSpPr/>
          <p:nvPr/>
        </p:nvSpPr>
        <p:spPr>
          <a:xfrm>
            <a:off x="3583853" y="6821743"/>
            <a:ext cx="157808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B5874F-9503-4827-AA74-AB082343A958}"/>
              </a:ext>
            </a:extLst>
          </p:cNvPr>
          <p:cNvSpPr/>
          <p:nvPr/>
        </p:nvSpPr>
        <p:spPr>
          <a:xfrm>
            <a:off x="2815098" y="6078792"/>
            <a:ext cx="1227803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AF509F-13C3-496F-AB1C-411CE925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8" y="6823586"/>
            <a:ext cx="575187" cy="575187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0922BF-13D8-4B0C-A65F-F4A55F87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94" y="6902859"/>
            <a:ext cx="412953" cy="412953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A19330-AF1B-4DB6-978B-22590642D299}"/>
              </a:ext>
            </a:extLst>
          </p:cNvPr>
          <p:cNvSpPr/>
          <p:nvPr/>
        </p:nvSpPr>
        <p:spPr>
          <a:xfrm>
            <a:off x="1696063" y="76015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6C2D1-25C2-462F-928E-91938127EE09}"/>
              </a:ext>
            </a:extLst>
          </p:cNvPr>
          <p:cNvSpPr txBox="1"/>
          <p:nvPr/>
        </p:nvSpPr>
        <p:spPr>
          <a:xfrm>
            <a:off x="2320565" y="4650955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exemple@mail.com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5095D6-C292-4B3D-AB2B-D99D1E755943}"/>
              </a:ext>
            </a:extLst>
          </p:cNvPr>
          <p:cNvSpPr txBox="1"/>
          <p:nvPr/>
        </p:nvSpPr>
        <p:spPr>
          <a:xfrm>
            <a:off x="2320565" y="547659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*******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AEA9DD-2760-4996-B380-2341FC3C4D47}"/>
              </a:ext>
            </a:extLst>
          </p:cNvPr>
          <p:cNvSpPr txBox="1"/>
          <p:nvPr/>
        </p:nvSpPr>
        <p:spPr>
          <a:xfrm>
            <a:off x="2207181" y="770448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Inscription</a:t>
            </a:r>
          </a:p>
        </p:txBody>
      </p:sp>
      <p:pic>
        <p:nvPicPr>
          <p:cNvPr id="4" name="Graphique 3" descr="Flèche : courbe légère">
            <a:extLst>
              <a:ext uri="{FF2B5EF4-FFF2-40B4-BE49-F238E27FC236}">
                <a16:creationId xmlns:a16="http://schemas.microsoft.com/office/drawing/2014/main" id="{00ED5580-B63F-48BC-8C38-2861852BD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2971" y="6054828"/>
            <a:ext cx="612055" cy="612055"/>
          </a:xfrm>
          <a:prstGeom prst="rect">
            <a:avLst/>
          </a:prstGeom>
        </p:spPr>
      </p:pic>
      <p:pic>
        <p:nvPicPr>
          <p:cNvPr id="18" name="Graphique 17" descr="Lunettes de soleil">
            <a:extLst>
              <a:ext uri="{FF2B5EF4-FFF2-40B4-BE49-F238E27FC236}">
                <a16:creationId xmlns:a16="http://schemas.microsoft.com/office/drawing/2014/main" id="{B06A49CA-5AAD-45D3-B71E-C9FE976BA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796" y="3064595"/>
            <a:ext cx="914400" cy="914400"/>
          </a:xfrm>
          <a:prstGeom prst="rect">
            <a:avLst/>
          </a:prstGeom>
        </p:spPr>
      </p:pic>
      <p:pic>
        <p:nvPicPr>
          <p:cNvPr id="19" name="Image 18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D4D6E3FD-2356-4592-9E54-7C777A27F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130" y="-1351722"/>
            <a:ext cx="12943587" cy="15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A50709-9E12-4CB3-ABFF-9860B148975C}"/>
              </a:ext>
            </a:extLst>
          </p:cNvPr>
          <p:cNvSpPr/>
          <p:nvPr/>
        </p:nvSpPr>
        <p:spPr>
          <a:xfrm>
            <a:off x="0" y="11277600"/>
            <a:ext cx="685800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0560F6B-B2D4-4224-8852-843AD1B8B466}"/>
              </a:ext>
            </a:extLst>
          </p:cNvPr>
          <p:cNvSpPr/>
          <p:nvPr/>
        </p:nvSpPr>
        <p:spPr>
          <a:xfrm>
            <a:off x="6120532" y="11502684"/>
            <a:ext cx="506436" cy="4642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jouter">
            <a:extLst>
              <a:ext uri="{FF2B5EF4-FFF2-40B4-BE49-F238E27FC236}">
                <a16:creationId xmlns:a16="http://schemas.microsoft.com/office/drawing/2014/main" id="{A0445242-5841-4AB8-B64F-77D860D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011" y="11591340"/>
            <a:ext cx="305970" cy="305970"/>
          </a:xfrm>
          <a:prstGeom prst="rect">
            <a:avLst/>
          </a:prstGeom>
        </p:spPr>
      </p:pic>
      <p:pic>
        <p:nvPicPr>
          <p:cNvPr id="25" name="Graphique 24" descr="Lunettes de soleil">
            <a:extLst>
              <a:ext uri="{FF2B5EF4-FFF2-40B4-BE49-F238E27FC236}">
                <a16:creationId xmlns:a16="http://schemas.microsoft.com/office/drawing/2014/main" id="{A8636000-ACD1-4EFF-B181-C8157B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800" y="11319217"/>
            <a:ext cx="914400" cy="9144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C58C121-6527-47A0-B23B-A4AB93B5AA53}"/>
              </a:ext>
            </a:extLst>
          </p:cNvPr>
          <p:cNvSpPr/>
          <p:nvPr/>
        </p:nvSpPr>
        <p:spPr>
          <a:xfrm>
            <a:off x="319019" y="115573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E57F43-14A1-4331-9FE4-A2B7C7FBA31D}"/>
              </a:ext>
            </a:extLst>
          </p:cNvPr>
          <p:cNvSpPr/>
          <p:nvPr/>
        </p:nvSpPr>
        <p:spPr>
          <a:xfrm>
            <a:off x="319018" y="117097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AD679DB-C611-4BA5-9352-3C2B53EAB5B0}"/>
              </a:ext>
            </a:extLst>
          </p:cNvPr>
          <p:cNvSpPr/>
          <p:nvPr/>
        </p:nvSpPr>
        <p:spPr>
          <a:xfrm>
            <a:off x="319019" y="118621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47B9B-953E-42E6-84A7-303C91A875CD}"/>
              </a:ext>
            </a:extLst>
          </p:cNvPr>
          <p:cNvSpPr/>
          <p:nvPr/>
        </p:nvSpPr>
        <p:spPr>
          <a:xfrm>
            <a:off x="319018" y="206706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3FF9613-8D2C-4B28-897D-B685A83BA575}"/>
              </a:ext>
            </a:extLst>
          </p:cNvPr>
          <p:cNvSpPr/>
          <p:nvPr/>
        </p:nvSpPr>
        <p:spPr>
          <a:xfrm>
            <a:off x="3085074" y="10235910"/>
            <a:ext cx="704851" cy="6677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Graphique 45" descr="Ligne fléchée : pivoter à gauche">
            <a:extLst>
              <a:ext uri="{FF2B5EF4-FFF2-40B4-BE49-F238E27FC236}">
                <a16:creationId xmlns:a16="http://schemas.microsoft.com/office/drawing/2014/main" id="{FD5D1545-A7DB-4977-AC21-80E0AB8F8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374" y="10312110"/>
            <a:ext cx="493251" cy="4932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980639B-BBA8-498C-A338-68D90009249C}"/>
              </a:ext>
            </a:extLst>
          </p:cNvPr>
          <p:cNvSpPr/>
          <p:nvPr/>
        </p:nvSpPr>
        <p:spPr>
          <a:xfrm>
            <a:off x="0" y="0"/>
            <a:ext cx="6858001" cy="178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mpoule et engrenage">
            <a:extLst>
              <a:ext uri="{FF2B5EF4-FFF2-40B4-BE49-F238E27FC236}">
                <a16:creationId xmlns:a16="http://schemas.microsoft.com/office/drawing/2014/main" id="{06BA9449-3EC2-43D8-8546-7814E690D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018" y="639592"/>
            <a:ext cx="914400" cy="9144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2FA0C40-D1EA-402E-AD8D-DF2577463C56}"/>
              </a:ext>
            </a:extLst>
          </p:cNvPr>
          <p:cNvSpPr txBox="1"/>
          <p:nvPr/>
        </p:nvSpPr>
        <p:spPr>
          <a:xfrm>
            <a:off x="1449925" y="677982"/>
            <a:ext cx="508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54" name="Graphique 53" descr="Soleil">
            <a:extLst>
              <a:ext uri="{FF2B5EF4-FFF2-40B4-BE49-F238E27FC236}">
                <a16:creationId xmlns:a16="http://schemas.microsoft.com/office/drawing/2014/main" id="{28EBD9EB-83D8-425E-A3E3-96B398B5B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452F29D-C018-415F-9718-AB2B6B7362B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Nancy  34 °</a:t>
            </a:r>
          </a:p>
        </p:txBody>
      </p:sp>
      <p:pic>
        <p:nvPicPr>
          <p:cNvPr id="81" name="Graphique 80" descr="Casquette de baseball">
            <a:extLst>
              <a:ext uri="{FF2B5EF4-FFF2-40B4-BE49-F238E27FC236}">
                <a16:creationId xmlns:a16="http://schemas.microsoft.com/office/drawing/2014/main" id="{8D87CCD4-1FF0-4390-997D-6CAA0C9BAE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818" y="2599866"/>
            <a:ext cx="914400" cy="9144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CED1B7D2-BF5D-4651-8C58-E8E0C72694B9}"/>
              </a:ext>
            </a:extLst>
          </p:cNvPr>
          <p:cNvSpPr/>
          <p:nvPr/>
        </p:nvSpPr>
        <p:spPr>
          <a:xfrm>
            <a:off x="4558984" y="305706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" name="Graphique 108" descr="Chemise">
            <a:extLst>
              <a:ext uri="{FF2B5EF4-FFF2-40B4-BE49-F238E27FC236}">
                <a16:creationId xmlns:a16="http://schemas.microsoft.com/office/drawing/2014/main" id="{BEB0FA8B-5428-489C-92A0-13E11B3453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091784" y="3589866"/>
            <a:ext cx="914400" cy="9144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F7745053-80FE-42C0-BAF4-A83F0B84537C}"/>
              </a:ext>
            </a:extLst>
          </p:cNvPr>
          <p:cNvSpPr/>
          <p:nvPr/>
        </p:nvSpPr>
        <p:spPr>
          <a:xfrm>
            <a:off x="319017" y="4461434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1" name="Graphique 110" descr="Costume">
            <a:extLst>
              <a:ext uri="{FF2B5EF4-FFF2-40B4-BE49-F238E27FC236}">
                <a16:creationId xmlns:a16="http://schemas.microsoft.com/office/drawing/2014/main" id="{103050B7-58C9-4CBD-A41B-7B15C5038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51817" y="4994234"/>
            <a:ext cx="914400" cy="9144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ABA2EE6F-4549-4EF4-920B-02B48E058E31}"/>
              </a:ext>
            </a:extLst>
          </p:cNvPr>
          <p:cNvSpPr/>
          <p:nvPr/>
        </p:nvSpPr>
        <p:spPr>
          <a:xfrm>
            <a:off x="4558981" y="5447478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3" name="Graphique 112" descr="Robe">
            <a:extLst>
              <a:ext uri="{FF2B5EF4-FFF2-40B4-BE49-F238E27FC236}">
                <a16:creationId xmlns:a16="http://schemas.microsoft.com/office/drawing/2014/main" id="{895EE645-78AC-4563-A958-846F212A91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091781" y="5980278"/>
            <a:ext cx="914400" cy="9144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C3612F3-9A36-4AA3-BF0E-97FC3A7EADBA}"/>
              </a:ext>
            </a:extLst>
          </p:cNvPr>
          <p:cNvSpPr/>
          <p:nvPr/>
        </p:nvSpPr>
        <p:spPr>
          <a:xfrm>
            <a:off x="319017" y="685184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Graphique 114" descr="Pantalon">
            <a:extLst>
              <a:ext uri="{FF2B5EF4-FFF2-40B4-BE49-F238E27FC236}">
                <a16:creationId xmlns:a16="http://schemas.microsoft.com/office/drawing/2014/main" id="{DB6766EF-1E07-4FDC-909C-CDCACAC8FD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851817" y="7384646"/>
            <a:ext cx="914400" cy="9144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C3D9B8F-D2B2-4A41-9864-BF8F549141AF}"/>
              </a:ext>
            </a:extLst>
          </p:cNvPr>
          <p:cNvSpPr/>
          <p:nvPr/>
        </p:nvSpPr>
        <p:spPr>
          <a:xfrm>
            <a:off x="4558981" y="7841846"/>
            <a:ext cx="1980000" cy="198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Graphique 116" descr="Chaussure">
            <a:extLst>
              <a:ext uri="{FF2B5EF4-FFF2-40B4-BE49-F238E27FC236}">
                <a16:creationId xmlns:a16="http://schemas.microsoft.com/office/drawing/2014/main" id="{6C6354BC-1C33-462A-BF9A-F0CCF4B1AE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5091781" y="8374646"/>
            <a:ext cx="914400" cy="9144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5AEF5C7-1944-4FF4-9EA6-07284A2C68DD}"/>
              </a:ext>
            </a:extLst>
          </p:cNvPr>
          <p:cNvCxnSpPr>
            <a:cxnSpLocks/>
          </p:cNvCxnSpPr>
          <p:nvPr/>
        </p:nvCxnSpPr>
        <p:spPr>
          <a:xfrm>
            <a:off x="3429000" y="2067066"/>
            <a:ext cx="0" cy="779060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032CD890-0659-40CC-83E3-CE8AEBDA84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130" y="-1351722"/>
            <a:ext cx="12943587" cy="15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A50709-9E12-4CB3-ABFF-9860B148975C}"/>
              </a:ext>
            </a:extLst>
          </p:cNvPr>
          <p:cNvSpPr/>
          <p:nvPr/>
        </p:nvSpPr>
        <p:spPr>
          <a:xfrm>
            <a:off x="0" y="11277600"/>
            <a:ext cx="685800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0560F6B-B2D4-4224-8852-843AD1B8B466}"/>
              </a:ext>
            </a:extLst>
          </p:cNvPr>
          <p:cNvSpPr/>
          <p:nvPr/>
        </p:nvSpPr>
        <p:spPr>
          <a:xfrm>
            <a:off x="6120532" y="11502684"/>
            <a:ext cx="506436" cy="4642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jouter">
            <a:extLst>
              <a:ext uri="{FF2B5EF4-FFF2-40B4-BE49-F238E27FC236}">
                <a16:creationId xmlns:a16="http://schemas.microsoft.com/office/drawing/2014/main" id="{A0445242-5841-4AB8-B64F-77D860D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011" y="11591340"/>
            <a:ext cx="305970" cy="305970"/>
          </a:xfrm>
          <a:prstGeom prst="rect">
            <a:avLst/>
          </a:prstGeom>
        </p:spPr>
      </p:pic>
      <p:pic>
        <p:nvPicPr>
          <p:cNvPr id="25" name="Graphique 24" descr="Lunettes de soleil">
            <a:extLst>
              <a:ext uri="{FF2B5EF4-FFF2-40B4-BE49-F238E27FC236}">
                <a16:creationId xmlns:a16="http://schemas.microsoft.com/office/drawing/2014/main" id="{A8636000-ACD1-4EFF-B181-C8157B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800" y="11319217"/>
            <a:ext cx="914400" cy="9144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C58C121-6527-47A0-B23B-A4AB93B5AA53}"/>
              </a:ext>
            </a:extLst>
          </p:cNvPr>
          <p:cNvSpPr/>
          <p:nvPr/>
        </p:nvSpPr>
        <p:spPr>
          <a:xfrm>
            <a:off x="456030" y="11632956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E57F43-14A1-4331-9FE4-A2B7C7FBA31D}"/>
              </a:ext>
            </a:extLst>
          </p:cNvPr>
          <p:cNvSpPr/>
          <p:nvPr/>
        </p:nvSpPr>
        <p:spPr>
          <a:xfrm>
            <a:off x="456029" y="11785356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AD679DB-C611-4BA5-9352-3C2B53EAB5B0}"/>
              </a:ext>
            </a:extLst>
          </p:cNvPr>
          <p:cNvSpPr/>
          <p:nvPr/>
        </p:nvSpPr>
        <p:spPr>
          <a:xfrm>
            <a:off x="319019" y="118621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80639B-BBA8-498C-A338-68D90009249C}"/>
              </a:ext>
            </a:extLst>
          </p:cNvPr>
          <p:cNvSpPr/>
          <p:nvPr/>
        </p:nvSpPr>
        <p:spPr>
          <a:xfrm>
            <a:off x="0" y="0"/>
            <a:ext cx="6858001" cy="1346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07864C6-97BE-4B2D-97D5-124A0EF2F1AA}"/>
              </a:ext>
            </a:extLst>
          </p:cNvPr>
          <p:cNvSpPr txBox="1"/>
          <p:nvPr/>
        </p:nvSpPr>
        <p:spPr>
          <a:xfrm>
            <a:off x="187788" y="350105"/>
            <a:ext cx="648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Sélectionnez le type de vêtement que vous voulez ajouter, prenez en photo le vêtement et pour finir sélectionnez sa couleur !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E87337E-7DD6-4B3F-93EA-D29A629E5253}"/>
              </a:ext>
            </a:extLst>
          </p:cNvPr>
          <p:cNvSpPr/>
          <p:nvPr/>
        </p:nvSpPr>
        <p:spPr>
          <a:xfrm>
            <a:off x="650897" y="8545656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370EC33-5982-415A-9B93-0D1037967458}"/>
              </a:ext>
            </a:extLst>
          </p:cNvPr>
          <p:cNvSpPr/>
          <p:nvPr/>
        </p:nvSpPr>
        <p:spPr>
          <a:xfrm>
            <a:off x="2592712" y="8545656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BB587CB-6CC4-411F-BD06-B44D938547DD}"/>
              </a:ext>
            </a:extLst>
          </p:cNvPr>
          <p:cNvSpPr/>
          <p:nvPr/>
        </p:nvSpPr>
        <p:spPr>
          <a:xfrm>
            <a:off x="4532729" y="8545527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22E7233-C85E-4666-85DE-BC63DBFDB838}"/>
              </a:ext>
            </a:extLst>
          </p:cNvPr>
          <p:cNvSpPr/>
          <p:nvPr/>
        </p:nvSpPr>
        <p:spPr>
          <a:xfrm>
            <a:off x="650897" y="9297037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C478902-9230-45CA-A0DA-9969C86E5E96}"/>
              </a:ext>
            </a:extLst>
          </p:cNvPr>
          <p:cNvSpPr/>
          <p:nvPr/>
        </p:nvSpPr>
        <p:spPr>
          <a:xfrm>
            <a:off x="2592712" y="9297036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E6ED9D7-981A-4E55-A171-4900C22E29F8}"/>
              </a:ext>
            </a:extLst>
          </p:cNvPr>
          <p:cNvSpPr/>
          <p:nvPr/>
        </p:nvSpPr>
        <p:spPr>
          <a:xfrm>
            <a:off x="4532729" y="9297037"/>
            <a:ext cx="1700282" cy="52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B5BAEFC-1C09-46DC-B895-46B4E3264FB4}"/>
              </a:ext>
            </a:extLst>
          </p:cNvPr>
          <p:cNvSpPr txBox="1"/>
          <p:nvPr/>
        </p:nvSpPr>
        <p:spPr>
          <a:xfrm>
            <a:off x="796701" y="8624172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Accessoire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172FEF3-B962-4766-9BCA-7CDB66D551CA}"/>
              </a:ext>
            </a:extLst>
          </p:cNvPr>
          <p:cNvSpPr txBox="1"/>
          <p:nvPr/>
        </p:nvSpPr>
        <p:spPr>
          <a:xfrm>
            <a:off x="2738516" y="8625169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Haut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0FFE79-CD76-41C1-BFD4-9944839C74B6}"/>
              </a:ext>
            </a:extLst>
          </p:cNvPr>
          <p:cNvSpPr txBox="1"/>
          <p:nvPr/>
        </p:nvSpPr>
        <p:spPr>
          <a:xfrm>
            <a:off x="4678533" y="8630438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Manteau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331D2CB-96D3-49BF-8E73-17718F0CF49F}"/>
              </a:ext>
            </a:extLst>
          </p:cNvPr>
          <p:cNvSpPr txBox="1"/>
          <p:nvPr/>
        </p:nvSpPr>
        <p:spPr>
          <a:xfrm>
            <a:off x="796701" y="9375553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Full-Body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28FC6DB-CEE2-4750-9A97-6AEDA4A0FC08}"/>
              </a:ext>
            </a:extLst>
          </p:cNvPr>
          <p:cNvSpPr txBox="1"/>
          <p:nvPr/>
        </p:nvSpPr>
        <p:spPr>
          <a:xfrm>
            <a:off x="2738516" y="9375553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520FA25-E398-4DA9-B8B6-08B3BC7ABC78}"/>
              </a:ext>
            </a:extLst>
          </p:cNvPr>
          <p:cNvSpPr txBox="1"/>
          <p:nvPr/>
        </p:nvSpPr>
        <p:spPr>
          <a:xfrm>
            <a:off x="4678533" y="9375553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Chaussure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DACBD2-4DB0-4DEF-9F40-BE4231927D1F}"/>
              </a:ext>
            </a:extLst>
          </p:cNvPr>
          <p:cNvSpPr/>
          <p:nvPr/>
        </p:nvSpPr>
        <p:spPr>
          <a:xfrm>
            <a:off x="319018" y="1626283"/>
            <a:ext cx="6219963" cy="838454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3989767-D83E-4D7E-82D6-3EF654DE7099}"/>
              </a:ext>
            </a:extLst>
          </p:cNvPr>
          <p:cNvSpPr/>
          <p:nvPr/>
        </p:nvSpPr>
        <p:spPr>
          <a:xfrm>
            <a:off x="3085074" y="10235910"/>
            <a:ext cx="704851" cy="6677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raphique 57" descr="Caméra">
            <a:extLst>
              <a:ext uri="{FF2B5EF4-FFF2-40B4-BE49-F238E27FC236}">
                <a16:creationId xmlns:a16="http://schemas.microsoft.com/office/drawing/2014/main" id="{F4280D50-1A11-4104-B06D-A37151AE2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82374" y="10312110"/>
            <a:ext cx="493251" cy="493251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FCB12C2E-00E6-48A1-BB54-C567679C3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693" y="2123873"/>
            <a:ext cx="5662593" cy="5788267"/>
          </a:xfrm>
          <a:prstGeom prst="rect">
            <a:avLst/>
          </a:prstGeom>
        </p:spPr>
      </p:pic>
      <p:pic>
        <p:nvPicPr>
          <p:cNvPr id="59" name="Image 58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EE9E07B0-C970-448E-80BF-3F4710E39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130" y="-1351722"/>
            <a:ext cx="12943587" cy="15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4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66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34</cp:revision>
  <dcterms:created xsi:type="dcterms:W3CDTF">2019-10-14T20:21:50Z</dcterms:created>
  <dcterms:modified xsi:type="dcterms:W3CDTF">2019-11-12T13:57:45Z</dcterms:modified>
</cp:coreProperties>
</file>