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939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79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14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186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211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083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78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24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373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941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44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963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67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1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72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88FF-CF0C-4357-86C7-9072FB7746FA}" type="datetimeFigureOut">
              <a:rPr lang="fr-CH" smtClean="0"/>
              <a:t>23.05.2018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860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589212" y="3169920"/>
            <a:ext cx="8915399" cy="914400"/>
          </a:xfrm>
        </p:spPr>
        <p:txBody>
          <a:bodyPr>
            <a:normAutofit/>
          </a:bodyPr>
          <a:lstStyle/>
          <a:p>
            <a:r>
              <a:rPr lang="fr-CH" dirty="0" smtClean="0"/>
              <a:t>Partie 2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Loïc Dubas et Billy Nguyen</a:t>
            </a:r>
          </a:p>
          <a:p>
            <a:r>
              <a:rPr lang="fr-CH" dirty="0"/>
              <a:t>CFPT – I.FA-P3B </a:t>
            </a:r>
            <a:r>
              <a:rPr lang="fr-CH" dirty="0" smtClean="0"/>
              <a:t>– Atelier Application – 23.05.2018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590489"/>
            <a:ext cx="8420163" cy="21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8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CH" dirty="0" smtClean="0"/>
              <a:t>Rappel de la V1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Nouveautés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Problèmes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Conclusion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Questions</a:t>
            </a:r>
          </a:p>
          <a:p>
            <a:pPr>
              <a:lnSpc>
                <a:spcPct val="20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60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Précédemment dans</a:t>
            </a:r>
            <a:br>
              <a:rPr lang="fr-CH" dirty="0" smtClean="0"/>
            </a:br>
            <a:r>
              <a:rPr lang="fr-CH" dirty="0" smtClean="0"/>
              <a:t>la V1…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Connexion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Création de clan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Ajout de membres (admin seulement)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Envoi </a:t>
            </a:r>
            <a:r>
              <a:rPr lang="fr-CH" dirty="0" smtClean="0"/>
              <a:t>d’une humeur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Envoi </a:t>
            </a:r>
            <a:r>
              <a:rPr lang="fr-CH" dirty="0" smtClean="0"/>
              <a:t>d’un commentaire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84" y="1905000"/>
            <a:ext cx="399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Création de compte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…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35" y="3237995"/>
            <a:ext cx="4143953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6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Liaison entre les tables de la base de données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Récupération des commentaires en fonction du jour, du clan et de la personne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Motivation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La vie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36" y="3492137"/>
            <a:ext cx="6220113" cy="29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9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CH" dirty="0" smtClean="0"/>
              <a:t>Peu de changement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Problèmes personnels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Perte de motivation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Perte de patience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79" y="0"/>
            <a:ext cx="532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4365" y="2361470"/>
            <a:ext cx="7035707" cy="1661890"/>
          </a:xfrm>
        </p:spPr>
        <p:txBody>
          <a:bodyPr>
            <a:noAutofit/>
          </a:bodyPr>
          <a:lstStyle/>
          <a:p>
            <a:r>
              <a:rPr lang="fr-CH" sz="9600" dirty="0" smtClean="0"/>
              <a:t>Questions ?</a:t>
            </a:r>
            <a:endParaRPr lang="fr-CH" sz="9600" dirty="0"/>
          </a:p>
        </p:txBody>
      </p:sp>
    </p:spTree>
    <p:extLst>
      <p:ext uri="{BB962C8B-B14F-4D97-AF65-F5344CB8AC3E}">
        <p14:creationId xmlns:p14="http://schemas.microsoft.com/office/powerpoint/2010/main" val="383508959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90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Brin</vt:lpstr>
      <vt:lpstr>Partie 2</vt:lpstr>
      <vt:lpstr>Sommaire</vt:lpstr>
      <vt:lpstr>Précédemment dans la V1…</vt:lpstr>
      <vt:lpstr>Nouveautés</vt:lpstr>
      <vt:lpstr>Problèmes</vt:lpstr>
      <vt:lpstr>Conclusion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Utilisateur Windows</cp:lastModifiedBy>
  <cp:revision>8</cp:revision>
  <dcterms:created xsi:type="dcterms:W3CDTF">2018-04-12T11:32:43Z</dcterms:created>
  <dcterms:modified xsi:type="dcterms:W3CDTF">2018-05-23T20:37:06Z</dcterms:modified>
</cp:coreProperties>
</file>