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37035-74E7-4F5B-9019-FD0D100CA265}" type="datetimeFigureOut">
              <a:rPr lang="fr-CH" smtClean="0"/>
              <a:t>12.04.2018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08ADA-4411-45E5-BB8C-82774C2088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705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5644-F13D-4174-A53F-C3D74D9BA214}" type="datetime1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939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6EC0-786D-48AD-A0FB-562DAD2349CB}" type="datetime1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79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12D1-A259-467C-BCEA-321B49956F5B}" type="datetime1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14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AF42-092A-44E7-A51C-CD9D9D46ABA0}" type="datetime1">
              <a:rPr lang="fr-CH" smtClean="0"/>
              <a:t>12.04.2018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186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9CB-005C-4B5B-9ADE-073911B093E7}" type="datetime1">
              <a:rPr lang="fr-CH" smtClean="0"/>
              <a:t>12.04.2018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211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9A6B-6357-4A60-93F2-012335DB725D}" type="datetime1">
              <a:rPr lang="fr-CH" smtClean="0"/>
              <a:t>12.04.2018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083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A331-441A-4081-A0F5-B8B6EBF6DB3E}" type="datetime1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78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1FC7-4E71-44DA-A733-8018AE1F8F74}" type="datetime1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24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55E7-ACDF-410F-A239-73C88924B2C6}" type="datetime1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373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A06-A543-4DEA-9DA5-1D4907A10B1D}" type="datetime1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CDF3-F796-4DAD-950F-EEF0AD2787C9}" type="datetime1">
              <a:rPr lang="fr-CH" smtClean="0"/>
              <a:t>12.04.2018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941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A6B8-D9DD-4CD7-940E-B593F98133C2}" type="datetime1">
              <a:rPr lang="fr-CH" smtClean="0"/>
              <a:t>12.04.2018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443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A3A9-FE7D-410F-BE0B-709CAC9EB44D}" type="datetime1">
              <a:rPr lang="fr-CH" smtClean="0"/>
              <a:t>12.04.2018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963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103-E9F0-4995-BE30-6C49C26662B4}" type="datetime1">
              <a:rPr lang="fr-CH" smtClean="0"/>
              <a:t>12.04.2018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67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08F9-B29A-4778-87E6-EE798C632364}" type="datetime1">
              <a:rPr lang="fr-CH" smtClean="0"/>
              <a:t>12.04.2018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1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C53F-2AEC-4D4D-9041-E474B9934066}" type="datetime1">
              <a:rPr lang="fr-CH" smtClean="0"/>
              <a:t>12.04.2018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72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760BB-8DB8-4C86-AEDF-21EB644B35B8}" type="datetime1">
              <a:rPr lang="fr-CH" smtClean="0"/>
              <a:t>12.04.2018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429107-FF24-4A68-AF52-9DCDA732B7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860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Loïc Dubas et Billy Nguyen</a:t>
            </a:r>
          </a:p>
          <a:p>
            <a:r>
              <a:rPr lang="fr-CH" dirty="0" smtClean="0"/>
              <a:t>I.FA-P3B – Atelier Application – 12.04.2018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618100"/>
            <a:ext cx="8420163" cy="21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fr-CH" dirty="0" smtClean="0"/>
              <a:t>Solutions existantes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Logiciels utilisés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Principales fonctionnalités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Démonstration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Conclusion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Questions</a:t>
            </a:r>
          </a:p>
          <a:p>
            <a:pPr>
              <a:lnSpc>
                <a:spcPct val="200000"/>
              </a:lnSpc>
            </a:pP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60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Solutions existantes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Team </a:t>
            </a:r>
            <a:r>
              <a:rPr lang="fr-CH" dirty="0" err="1" smtClean="0"/>
              <a:t>Mood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Culture </a:t>
            </a:r>
            <a:r>
              <a:rPr lang="fr-CH" dirty="0" err="1" smtClean="0"/>
              <a:t>Amp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err="1" smtClean="0"/>
              <a:t>OfficeVibe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…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63" y="1905000"/>
            <a:ext cx="384863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63" y="3040801"/>
            <a:ext cx="3848637" cy="6274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63" y="4194385"/>
            <a:ext cx="3848637" cy="1188768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4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Logiciels utilisés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Microsoft Visual Studio</a:t>
            </a:r>
          </a:p>
          <a:p>
            <a:pPr>
              <a:lnSpc>
                <a:spcPct val="200000"/>
              </a:lnSpc>
            </a:pPr>
            <a:r>
              <a:rPr lang="fr-CH" dirty="0" err="1" smtClean="0"/>
              <a:t>Easy</a:t>
            </a:r>
            <a:r>
              <a:rPr lang="fr-CH" dirty="0" smtClean="0"/>
              <a:t>-PHP</a:t>
            </a:r>
          </a:p>
          <a:p>
            <a:pPr>
              <a:lnSpc>
                <a:spcPct val="200000"/>
              </a:lnSpc>
            </a:pPr>
            <a:r>
              <a:rPr lang="fr-CH" dirty="0" err="1" smtClean="0"/>
              <a:t>PHPMyAdmin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GitHub</a:t>
            </a:r>
          </a:p>
          <a:p>
            <a:pPr>
              <a:lnSpc>
                <a:spcPct val="200000"/>
              </a:lnSpc>
            </a:pPr>
            <a:r>
              <a:rPr lang="fr-CH" dirty="0" err="1" smtClean="0"/>
              <a:t>Trello</a:t>
            </a: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78" y="624110"/>
            <a:ext cx="4047746" cy="20098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36" y="2633977"/>
            <a:ext cx="1865376" cy="18653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19" y="2569706"/>
            <a:ext cx="3675518" cy="192964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85" y="4940540"/>
            <a:ext cx="1560393" cy="1560393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3</a:t>
            </a:fld>
            <a:endParaRPr lang="fr-CH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81" y="4935459"/>
            <a:ext cx="3523131" cy="11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Principales 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8428" y="1905000"/>
            <a:ext cx="4605067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Créer et rejoindre des clans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Ajouter des utilisateurs à notre clan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Partager son humeur anonymement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Consulter l’humeur des autres membres du clan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95" y="2469272"/>
            <a:ext cx="6011117" cy="2649077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97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7699" y="2397033"/>
            <a:ext cx="8858485" cy="1598895"/>
          </a:xfrm>
        </p:spPr>
        <p:txBody>
          <a:bodyPr>
            <a:normAutofit/>
          </a:bodyPr>
          <a:lstStyle/>
          <a:p>
            <a:r>
              <a:rPr lang="fr-CH" sz="9600" dirty="0" smtClean="0"/>
              <a:t>Démonstration</a:t>
            </a:r>
            <a:endParaRPr lang="fr-CH" sz="96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19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CH" dirty="0" smtClean="0"/>
              <a:t>Points négatifs / positifs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Points à améliorer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51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4365" y="2361470"/>
            <a:ext cx="7035707" cy="1661890"/>
          </a:xfrm>
        </p:spPr>
        <p:txBody>
          <a:bodyPr>
            <a:noAutofit/>
          </a:bodyPr>
          <a:lstStyle/>
          <a:p>
            <a:r>
              <a:rPr lang="fr-CH" sz="9600" dirty="0" smtClean="0"/>
              <a:t>Questions ?</a:t>
            </a:r>
            <a:endParaRPr lang="fr-CH" sz="96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Dubas - Nguyen - I.FA-P3B - 12.04.2018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9107-FF24-4A68-AF52-9DCDA732B7E8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50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130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Présentation PowerPoint</vt:lpstr>
      <vt:lpstr>Sommaire</vt:lpstr>
      <vt:lpstr>Solutions existantes</vt:lpstr>
      <vt:lpstr>Logiciels utilisés</vt:lpstr>
      <vt:lpstr>Principales fonctionnalités</vt:lpstr>
      <vt:lpstr>Démonstration</vt:lpstr>
      <vt:lpstr>Conclusion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Administrateur</cp:lastModifiedBy>
  <cp:revision>6</cp:revision>
  <dcterms:created xsi:type="dcterms:W3CDTF">2018-04-12T11:32:43Z</dcterms:created>
  <dcterms:modified xsi:type="dcterms:W3CDTF">2018-04-12T13:20:19Z</dcterms:modified>
</cp:coreProperties>
</file>