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93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79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14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186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21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083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8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24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37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94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44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963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67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1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8FF-CF0C-4357-86C7-9072FB7746FA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60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Loïc Dubas et Billy Nguyen</a:t>
            </a:r>
          </a:p>
          <a:p>
            <a:r>
              <a:rPr lang="fr-CH" dirty="0" smtClean="0"/>
              <a:t>I.FA-P3B – Atelier Application – 12.04.2018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618100"/>
            <a:ext cx="8420163" cy="21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CH" dirty="0" smtClean="0"/>
              <a:t>Solutions </a:t>
            </a:r>
            <a:r>
              <a:rPr lang="fr-CH" dirty="0" smtClean="0"/>
              <a:t>existantes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Logiciels utilisés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Principales fonctionnalités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Démonstration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Conclusion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Questions</a:t>
            </a:r>
          </a:p>
          <a:p>
            <a:pPr>
              <a:lnSpc>
                <a:spcPct val="2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60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Solutions existantes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Team </a:t>
            </a:r>
            <a:r>
              <a:rPr lang="fr-CH" dirty="0" err="1" smtClean="0"/>
              <a:t>Mood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Culture </a:t>
            </a:r>
            <a:r>
              <a:rPr lang="fr-CH" dirty="0" err="1" smtClean="0"/>
              <a:t>Amp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err="1" smtClean="0"/>
              <a:t>OfficeVibe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3" y="1905000"/>
            <a:ext cx="384863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3" y="3040801"/>
            <a:ext cx="3848637" cy="6274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3" y="4194385"/>
            <a:ext cx="3848637" cy="11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Microsoft Visual Studio</a:t>
            </a:r>
          </a:p>
          <a:p>
            <a:pPr>
              <a:lnSpc>
                <a:spcPct val="200000"/>
              </a:lnSpc>
            </a:pPr>
            <a:r>
              <a:rPr lang="fr-CH" dirty="0" err="1" smtClean="0"/>
              <a:t>Easy</a:t>
            </a:r>
            <a:r>
              <a:rPr lang="fr-CH" dirty="0" smtClean="0"/>
              <a:t>-PHP</a:t>
            </a:r>
          </a:p>
          <a:p>
            <a:pPr>
              <a:lnSpc>
                <a:spcPct val="200000"/>
              </a:lnSpc>
            </a:pPr>
            <a:r>
              <a:rPr lang="fr-CH" dirty="0" err="1" smtClean="0"/>
              <a:t>PHPMyAdmin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GitHub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78" y="624110"/>
            <a:ext cx="4047746" cy="20098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36" y="2633977"/>
            <a:ext cx="1865376" cy="18653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19" y="2569706"/>
            <a:ext cx="3675518" cy="19296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75" y="4939105"/>
            <a:ext cx="1504124" cy="1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Principales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Créer et rejoindre des clans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Ajouter des utilisateurs à notre clan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Partager son humeur anonymement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Consulter l’humeur des autres membres du clan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979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7699" y="2397033"/>
            <a:ext cx="8858485" cy="1598895"/>
          </a:xfrm>
        </p:spPr>
        <p:txBody>
          <a:bodyPr>
            <a:normAutofit/>
          </a:bodyPr>
          <a:lstStyle/>
          <a:p>
            <a:r>
              <a:rPr lang="fr-CH" sz="9600" dirty="0" smtClean="0"/>
              <a:t>Démonstration</a:t>
            </a:r>
            <a:endParaRPr lang="fr-CH" sz="9600" dirty="0"/>
          </a:p>
        </p:txBody>
      </p:sp>
    </p:spTree>
    <p:extLst>
      <p:ext uri="{BB962C8B-B14F-4D97-AF65-F5344CB8AC3E}">
        <p14:creationId xmlns:p14="http://schemas.microsoft.com/office/powerpoint/2010/main" val="2131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Points négatifs / positifs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Points à améliorer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515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4365" y="2361470"/>
            <a:ext cx="7035707" cy="1661890"/>
          </a:xfrm>
        </p:spPr>
        <p:txBody>
          <a:bodyPr>
            <a:noAutofit/>
          </a:bodyPr>
          <a:lstStyle/>
          <a:p>
            <a:r>
              <a:rPr lang="fr-CH" sz="9600" dirty="0" smtClean="0"/>
              <a:t>Questions ?</a:t>
            </a:r>
            <a:endParaRPr lang="fr-CH" sz="9600" dirty="0"/>
          </a:p>
        </p:txBody>
      </p:sp>
    </p:spTree>
    <p:extLst>
      <p:ext uri="{BB962C8B-B14F-4D97-AF65-F5344CB8AC3E}">
        <p14:creationId xmlns:p14="http://schemas.microsoft.com/office/powerpoint/2010/main" val="38350895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73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Présentation PowerPoint</vt:lpstr>
      <vt:lpstr>Sommaire</vt:lpstr>
      <vt:lpstr>Solutions existantes</vt:lpstr>
      <vt:lpstr>Logiciels utilisés</vt:lpstr>
      <vt:lpstr>Principales fonctionnalités</vt:lpstr>
      <vt:lpstr>Démonstration</vt:lpstr>
      <vt:lpstr>Conclusion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3</cp:revision>
  <dcterms:created xsi:type="dcterms:W3CDTF">2018-04-12T11:32:43Z</dcterms:created>
  <dcterms:modified xsi:type="dcterms:W3CDTF">2018-04-12T12:24:23Z</dcterms:modified>
</cp:coreProperties>
</file>