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0" r:id="rId9"/>
    <p:sldId id="272" r:id="rId10"/>
    <p:sldId id="263" r:id="rId11"/>
    <p:sldId id="265" r:id="rId12"/>
    <p:sldId id="274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3F0C6-578B-4935-89E1-CEF10A7EE2B9}" type="datetimeFigureOut">
              <a:rPr lang="fr-CH" smtClean="0"/>
              <a:t>19.06.2018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B2D7E-F6CA-4D30-9E5F-C60D2A69188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60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22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E7DE10-8661-4DC0-8EE9-DD646AA53BEA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585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7435-AA46-4728-B135-FA736893CE23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82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7508-F132-4831-9461-7784ADC3AB99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42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D31C-D441-4D54-A930-6BFD039ECB4E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87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BC-AB7E-4BE7-BB65-B0F279568488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898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2954-775B-490E-8055-F7715A294332}" type="datetime1">
              <a:rPr lang="fr-CH" smtClean="0"/>
              <a:t>19.06.2018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55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8D45-8A37-4080-9F98-F393C8AEE3AC}" type="datetime1">
              <a:rPr lang="fr-CH" smtClean="0"/>
              <a:t>19.06.2018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31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D430-FDC1-4213-9C68-2045569FE6C3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731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52E8-283D-40D7-8B1E-3A13E7EB388D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7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B953-AFD2-4331-AA43-F864127ED4B4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1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D8C0-1E2D-4D1B-8B51-AE9F2B7DCE68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25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8F31-767A-46CB-8B94-CDE0C0362867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1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7AB0-8308-4096-871C-E6D567432DBF}" type="datetime1">
              <a:rPr lang="fr-CH" smtClean="0"/>
              <a:t>19.06.2018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553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4B-B131-444B-B08E-FAACF8F95E23}" type="datetime1">
              <a:rPr lang="fr-CH" smtClean="0"/>
              <a:t>19.06.2018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7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012-0C1A-4825-831D-F7FB41F5CE47}" type="datetime1">
              <a:rPr lang="fr-CH" smtClean="0"/>
              <a:t>19.06.2018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093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D62C-0291-4F37-AD29-7C738220ADAB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04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2A66-CC0F-48D6-AA79-B807AD9F4383}" type="datetime1">
              <a:rPr lang="fr-CH" smtClean="0"/>
              <a:t>19.06.2018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87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2AFE-86BF-457D-9FF2-AAE08C234F22}" type="datetime1">
              <a:rPr lang="fr-CH" smtClean="0"/>
              <a:t>19.06.2018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897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sual_Studio_2013_Logo.svg" TargetMode="External"/><Relationship Id="rId7" Type="http://schemas.openxmlformats.org/officeDocument/2006/relationships/hyperlink" Target="https://twitter.com/balsamiq" TargetMode="External"/><Relationship Id="rId2" Type="http://schemas.openxmlformats.org/officeDocument/2006/relationships/hyperlink" Target="http://sign-events.net/signaloud-des-gants-intelligents-pour-communiquer-entre-sourds-et-entenda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valejet.com/como-limpar-formatacao-de-texto-no-word-mais-rapidamente/" TargetMode="External"/><Relationship Id="rId5" Type="http://schemas.openxmlformats.org/officeDocument/2006/relationships/hyperlink" Target="https://fr.wikipedia.org/wiki/Leap_Motion#/media/File:Leap_Motion_logo.svg" TargetMode="External"/><Relationship Id="rId4" Type="http://schemas.openxmlformats.org/officeDocument/2006/relationships/hyperlink" Target="https://fr.wikipedia.org/wiki/GitHub#/media/File:Octicons-mark-github.sv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2024" y="5718221"/>
            <a:ext cx="8791575" cy="395196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Loïc Dubas – </a:t>
            </a:r>
            <a:r>
              <a:rPr lang="fr-CH" dirty="0" err="1" smtClean="0"/>
              <a:t>cfpt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tpi</a:t>
            </a:r>
            <a:r>
              <a:rPr lang="fr-CH" dirty="0" smtClean="0"/>
              <a:t> 2018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486"/>
            <a:ext cx="9074331" cy="31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0190" y="2525695"/>
            <a:ext cx="8046131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démonstration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528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 smtClean="0"/>
              <a:t>Ce que j’ai appris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Ce qu’il y a améliorer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323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>
                <a:hlinkClick r:id="rId2"/>
              </a:rPr>
              <a:t>http://sign-events.net/signaloud-des-gants-intelligents-pour-communiquer-entre-sourds-et-entendants</a:t>
            </a:r>
            <a:r>
              <a:rPr lang="fr-CH" dirty="0" smtClean="0">
                <a:hlinkClick r:id="rId2"/>
              </a:rPr>
              <a:t>/</a:t>
            </a:r>
            <a:endParaRPr lang="fr-CH" dirty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commons.wikimedia.org/wiki/File:Visual_Studio_2013_Logo.svg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https://fr.wikipedia.org/wiki/GitHub#/</a:t>
            </a:r>
            <a:r>
              <a:rPr lang="fr-CH" dirty="0" smtClean="0">
                <a:hlinkClick r:id="rId4"/>
              </a:rPr>
              <a:t>media/File:Octicons-mark-github.svg</a:t>
            </a:r>
            <a:endParaRPr lang="fr-CH" dirty="0" smtClean="0"/>
          </a:p>
          <a:p>
            <a:r>
              <a:rPr lang="fr-CH" dirty="0">
                <a:hlinkClick r:id="rId5"/>
              </a:rPr>
              <a:t>https://fr.wikipedia.org/wiki/Leap_Motion#/</a:t>
            </a:r>
            <a:r>
              <a:rPr lang="fr-CH" dirty="0" smtClean="0">
                <a:hlinkClick r:id="rId5"/>
              </a:rPr>
              <a:t>media/File:Leap_Motion_logo.svg</a:t>
            </a:r>
            <a:endParaRPr lang="fr-CH" dirty="0" smtClean="0"/>
          </a:p>
          <a:p>
            <a:r>
              <a:rPr lang="fr-CH" dirty="0">
                <a:hlinkClick r:id="rId6"/>
              </a:rPr>
              <a:t>http://blog.valejet.com/como-limpar-formatacao-de-texto-no-word-mais-rapidamente</a:t>
            </a:r>
            <a:r>
              <a:rPr lang="fr-CH" dirty="0" smtClean="0">
                <a:hlinkClick r:id="rId6"/>
              </a:rPr>
              <a:t>/</a:t>
            </a:r>
            <a:endParaRPr lang="fr-CH" dirty="0" smtClean="0"/>
          </a:p>
          <a:p>
            <a:r>
              <a:rPr lang="fr-CH" dirty="0">
                <a:hlinkClick r:id="rId7"/>
              </a:rPr>
              <a:t>https://</a:t>
            </a:r>
            <a:r>
              <a:rPr lang="fr-CH" dirty="0" smtClean="0">
                <a:hlinkClick r:id="rId7"/>
              </a:rPr>
              <a:t>twitter.com/balsamiq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32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24386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Questions ?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03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637211"/>
            <a:ext cx="9905999" cy="4153990"/>
          </a:xfrm>
        </p:spPr>
        <p:txBody>
          <a:bodyPr>
            <a:normAutofit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err="1" smtClean="0"/>
              <a:t>Leap</a:t>
            </a:r>
            <a:r>
              <a:rPr lang="fr-CH" dirty="0" smtClean="0"/>
              <a:t> Motion</a:t>
            </a:r>
            <a:endParaRPr lang="fr-CH" dirty="0" smtClean="0"/>
          </a:p>
          <a:p>
            <a:r>
              <a:rPr lang="fr-CH" dirty="0" smtClean="0"/>
              <a:t>Principales fonctionnalités</a:t>
            </a:r>
          </a:p>
          <a:p>
            <a:r>
              <a:rPr lang="fr-CH" dirty="0" smtClean="0"/>
              <a:t>Méthodes mises en œuvre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03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Le projet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Les objectifs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Les solutions possibles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2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21" y="2829035"/>
            <a:ext cx="2686544" cy="34790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58" y="1401644"/>
            <a:ext cx="389626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Leap</a:t>
            </a:r>
            <a:r>
              <a:rPr lang="fr-CH" dirty="0" smtClean="0"/>
              <a:t> Motion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3041967"/>
            <a:ext cx="2890657" cy="51113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Champ de vision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41" y="1537064"/>
            <a:ext cx="6693469" cy="42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Leap</a:t>
            </a:r>
            <a:r>
              <a:rPr lang="fr-CH" dirty="0" smtClean="0"/>
              <a:t> Motion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3242873"/>
            <a:ext cx="2011091" cy="537256"/>
          </a:xfrm>
        </p:spPr>
        <p:txBody>
          <a:bodyPr/>
          <a:lstStyle/>
          <a:p>
            <a:r>
              <a:rPr lang="fr-CH" dirty="0" smtClean="0"/>
              <a:t>Trois axes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4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3" y="1457135"/>
            <a:ext cx="6644847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7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Leap</a:t>
            </a:r>
            <a:r>
              <a:rPr lang="fr-CH" dirty="0" smtClean="0"/>
              <a:t> Motion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3146470"/>
            <a:ext cx="2594565" cy="545964"/>
          </a:xfrm>
        </p:spPr>
        <p:txBody>
          <a:bodyPr/>
          <a:lstStyle/>
          <a:p>
            <a:r>
              <a:rPr lang="fr-CH" dirty="0" err="1" smtClean="0"/>
              <a:t>InteractionBox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5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9" y="1784576"/>
            <a:ext cx="6617091" cy="32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Principales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Visualisation temps réel de la main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Enregistrement de la position de la main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Choix d’un modèle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Comparaison avec un modèle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583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Méthodes mises en œuvre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</a:p>
          <a:p>
            <a:r>
              <a:rPr lang="fr-CH" dirty="0" err="1" smtClean="0"/>
              <a:t>Leap</a:t>
            </a:r>
            <a:r>
              <a:rPr lang="fr-CH" dirty="0" smtClean="0"/>
              <a:t> Motion</a:t>
            </a:r>
          </a:p>
          <a:p>
            <a:pPr lvl="1"/>
            <a:r>
              <a:rPr lang="fr-CH" dirty="0" smtClean="0"/>
              <a:t>Capture de la main</a:t>
            </a:r>
          </a:p>
          <a:p>
            <a:r>
              <a:rPr lang="fr-CH" dirty="0" smtClean="0"/>
              <a:t>Classes :</a:t>
            </a:r>
          </a:p>
          <a:p>
            <a:pPr lvl="1"/>
            <a:r>
              <a:rPr lang="fr-CH" dirty="0" err="1"/>
              <a:t>MyHand</a:t>
            </a:r>
            <a:endParaRPr lang="fr-CH" dirty="0" smtClean="0"/>
          </a:p>
          <a:p>
            <a:pPr lvl="1"/>
            <a:r>
              <a:rPr lang="fr-CH" dirty="0" smtClean="0"/>
              <a:t>Paint</a:t>
            </a:r>
          </a:p>
          <a:p>
            <a:pPr lvl="1"/>
            <a:r>
              <a:rPr lang="fr-CH" dirty="0" err="1" smtClean="0"/>
              <a:t>Serialization</a:t>
            </a:r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7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2097088"/>
            <a:ext cx="2334786" cy="11193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03" y="2097088"/>
            <a:ext cx="1082518" cy="1119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02" y="3400964"/>
            <a:ext cx="2588036" cy="25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r>
              <a:rPr lang="fr-CH" dirty="0" smtClean="0"/>
              <a:t>Diagramme de Classes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987290"/>
            <a:ext cx="8786360" cy="489598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2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</TotalTime>
  <Words>218</Words>
  <Application>Microsoft Office PowerPoint</Application>
  <PresentationFormat>Grand écran</PresentationFormat>
  <Paragraphs>71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Présentation PowerPoint</vt:lpstr>
      <vt:lpstr>Sommaire</vt:lpstr>
      <vt:lpstr>Introduction</vt:lpstr>
      <vt:lpstr>Leap Motion</vt:lpstr>
      <vt:lpstr>Leap Motion</vt:lpstr>
      <vt:lpstr>Leap Motion</vt:lpstr>
      <vt:lpstr>Principales fonctionnalités</vt:lpstr>
      <vt:lpstr>Méthodes mises en œuvre</vt:lpstr>
      <vt:lpstr>Diagramme de Classes</vt:lpstr>
      <vt:lpstr>démonstration</vt:lpstr>
      <vt:lpstr>Conclusion</vt:lpstr>
      <vt:lpstr>Sources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Finger’s cloner</dc:title>
  <dc:creator>Personnel</dc:creator>
  <cp:lastModifiedBy>Personnel</cp:lastModifiedBy>
  <cp:revision>19</cp:revision>
  <dcterms:created xsi:type="dcterms:W3CDTF">2018-06-16T12:07:15Z</dcterms:created>
  <dcterms:modified xsi:type="dcterms:W3CDTF">2018-06-19T18:16:21Z</dcterms:modified>
</cp:coreProperties>
</file>