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0" r:id="rId9"/>
    <p:sldId id="272" r:id="rId10"/>
    <p:sldId id="263" r:id="rId11"/>
    <p:sldId id="265" r:id="rId12"/>
    <p:sldId id="274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3F0C6-578B-4935-89E1-CEF10A7EE2B9}" type="datetimeFigureOut">
              <a:rPr lang="fr-CH" smtClean="0"/>
              <a:t>19.06.2018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B2D7E-F6CA-4D30-9E5F-C60D2A6918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60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22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E10-8661-4DC0-8EE9-DD646AA53BEA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82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7508-F132-4831-9461-7784ADC3AB99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00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D31C-D441-4D54-A930-6BFD039ECB4E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BC-AB7E-4BE7-BB65-B0F279568488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524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AFE-86BF-457D-9FF2-AAE08C234F22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27657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AFE-86BF-457D-9FF2-AAE08C234F22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15454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D430-FDC1-4213-9C68-2045569FE6C3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60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52E8-283D-40D7-8B1E-3A13E7EB388D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69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B953-AFD2-4331-AA43-F864127ED4B4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30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D8C0-1E2D-4D1B-8B51-AE9F2B7DCE68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840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8F31-767A-46CB-8B94-CDE0C0362867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50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7AB0-8308-4096-871C-E6D567432DBF}" type="datetime1">
              <a:rPr lang="fr-CH" smtClean="0"/>
              <a:t>19.06.2018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75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4B-B131-444B-B08E-FAACF8F95E23}" type="datetime1">
              <a:rPr lang="fr-CH" smtClean="0"/>
              <a:t>19.06.2018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81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012-0C1A-4825-831D-F7FB41F5CE47}" type="datetime1">
              <a:rPr lang="fr-CH" smtClean="0"/>
              <a:t>19.06.2018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433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D62C-0291-4F37-AD29-7C738220ADAB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72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2A66-CC0F-48D6-AA79-B807AD9F4383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70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2AFE-86BF-457D-9FF2-AAE08C234F22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20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GitHub#/media/File:Octicons-mark-github.svg" TargetMode="External"/><Relationship Id="rId3" Type="http://schemas.openxmlformats.org/officeDocument/2006/relationships/hyperlink" Target="http://mint.fh-hagenberg.at/?p=3098" TargetMode="External"/><Relationship Id="rId7" Type="http://schemas.openxmlformats.org/officeDocument/2006/relationships/hyperlink" Target="https://commons.wikimedia.org/wiki/File:Visual_Studio_2013_Logo.svg" TargetMode="External"/><Relationship Id="rId2" Type="http://schemas.openxmlformats.org/officeDocument/2006/relationships/hyperlink" Target="http://sign-events.net/signaloud-des-gants-intelligents-pour-communiquer-entre-sourds-et-entenda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Leap_Motion#/media/File:Leap_Motion_logo.svg" TargetMode="External"/><Relationship Id="rId5" Type="http://schemas.openxmlformats.org/officeDocument/2006/relationships/hyperlink" Target="https://developer-archive.leapmotion.com/documentation/python/api/Leap.InteractionBox.html" TargetMode="External"/><Relationship Id="rId4" Type="http://schemas.openxmlformats.org/officeDocument/2006/relationships/hyperlink" Target="https://developer-archive.leapmotion.com/documentation/python/devguide/Leap_Overvie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2024" y="5718221"/>
            <a:ext cx="8791575" cy="395196"/>
          </a:xfrm>
        </p:spPr>
        <p:txBody>
          <a:bodyPr>
            <a:normAutofit/>
          </a:bodyPr>
          <a:lstStyle/>
          <a:p>
            <a:r>
              <a:rPr lang="fr-CH" dirty="0" smtClean="0"/>
              <a:t>Loïc Dubas – CFPT – TPI 2018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14"/>
            <a:ext cx="10820819" cy="3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0190" y="2525695"/>
            <a:ext cx="8046131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Démonstration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28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193" y="628124"/>
            <a:ext cx="8911687" cy="1280890"/>
          </a:xfrm>
        </p:spPr>
        <p:txBody>
          <a:bodyPr/>
          <a:lstStyle/>
          <a:p>
            <a:r>
              <a:rPr lang="fr-CH" sz="4800" dirty="0" smtClean="0"/>
              <a:t>Conclusion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8193" y="1909014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CH" sz="2800" dirty="0" smtClean="0"/>
              <a:t>Ce que j’ai appris</a:t>
            </a:r>
          </a:p>
          <a:p>
            <a:pPr>
              <a:lnSpc>
                <a:spcPct val="300000"/>
              </a:lnSpc>
            </a:pPr>
            <a:r>
              <a:rPr lang="fr-CH" sz="2800" dirty="0" smtClean="0"/>
              <a:t>Ce qu’il y a améliorer</a:t>
            </a:r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323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r>
              <a:rPr lang="fr-CH" sz="4800" dirty="0" smtClean="0"/>
              <a:t>Sources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67" y="1724297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fr-CH" dirty="0">
                <a:hlinkClick r:id="rId2"/>
              </a:rPr>
              <a:t>http://smartgimmick.com/product/leap-motion/</a:t>
            </a:r>
          </a:p>
          <a:p>
            <a:r>
              <a:rPr lang="fr-CH" dirty="0" smtClean="0">
                <a:hlinkClick r:id="rId2"/>
              </a:rPr>
              <a:t>http</a:t>
            </a:r>
            <a:r>
              <a:rPr lang="fr-CH" dirty="0">
                <a:hlinkClick r:id="rId2"/>
              </a:rPr>
              <a:t>://sign-events.net/signaloud-des-gants-intelligents-pour-communiquer-entre-sourds-et-entendants</a:t>
            </a:r>
            <a:r>
              <a:rPr lang="fr-CH" dirty="0" smtClean="0">
                <a:hlinkClick r:id="rId2"/>
              </a:rPr>
              <a:t>/</a:t>
            </a:r>
            <a:endParaRPr lang="fr-CH" dirty="0" smtClean="0"/>
          </a:p>
          <a:p>
            <a:r>
              <a:rPr lang="fr-CH" dirty="0">
                <a:hlinkClick r:id="rId3"/>
              </a:rPr>
              <a:t>http://mint.fh-hagenberg.at/?</a:t>
            </a:r>
            <a:r>
              <a:rPr lang="fr-CH" dirty="0" smtClean="0">
                <a:hlinkClick r:id="rId3"/>
              </a:rPr>
              <a:t>p=3098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developer-archive.leapmotion.com/documentation/python/devguide/Leap_Overview.html</a:t>
            </a:r>
            <a:endParaRPr lang="fr-CH" dirty="0" smtClean="0"/>
          </a:p>
          <a:p>
            <a:r>
              <a:rPr lang="fr-CH" dirty="0">
                <a:hlinkClick r:id="rId5"/>
              </a:rPr>
              <a:t>https://</a:t>
            </a:r>
            <a:r>
              <a:rPr lang="fr-CH" dirty="0" smtClean="0">
                <a:hlinkClick r:id="rId5"/>
              </a:rPr>
              <a:t>developer-archive.leapmotion.com/documentation/python/api/Leap.InteractionBox.html</a:t>
            </a:r>
            <a:endParaRPr lang="fr-CH" dirty="0"/>
          </a:p>
          <a:p>
            <a:r>
              <a:rPr lang="fr-CH" dirty="0">
                <a:hlinkClick r:id="rId6"/>
              </a:rPr>
              <a:t>https://fr.wikipedia.org/wiki/Leap_Motion#/</a:t>
            </a:r>
            <a:r>
              <a:rPr lang="fr-CH" dirty="0" smtClean="0">
                <a:hlinkClick r:id="rId6"/>
              </a:rPr>
              <a:t>media/File:Leap_Motion_logo.svg</a:t>
            </a:r>
            <a:endParaRPr lang="fr-CH" dirty="0"/>
          </a:p>
          <a:p>
            <a:r>
              <a:rPr lang="fr-CH" dirty="0">
                <a:hlinkClick r:id="rId7"/>
              </a:rPr>
              <a:t>https://</a:t>
            </a:r>
            <a:r>
              <a:rPr lang="fr-CH" dirty="0" smtClean="0">
                <a:hlinkClick r:id="rId7"/>
              </a:rPr>
              <a:t>commons.wikimedia.org/wiki/File:Visual_Studio_2013_Logo.svg</a:t>
            </a:r>
            <a:endParaRPr lang="fr-CH" dirty="0" smtClean="0"/>
          </a:p>
          <a:p>
            <a:r>
              <a:rPr lang="fr-CH" dirty="0">
                <a:hlinkClick r:id="rId8"/>
              </a:rPr>
              <a:t>https://fr.wikipedia.org/wiki/GitHub#/</a:t>
            </a:r>
            <a:r>
              <a:rPr lang="fr-CH" dirty="0" smtClean="0">
                <a:hlinkClick r:id="rId8"/>
              </a:rPr>
              <a:t>media/File:Octicons-mark-github.svg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2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386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Questions ?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03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068" y="652159"/>
            <a:ext cx="8911687" cy="1280890"/>
          </a:xfrm>
        </p:spPr>
        <p:txBody>
          <a:bodyPr/>
          <a:lstStyle/>
          <a:p>
            <a:r>
              <a:rPr lang="fr-CH" sz="4800" dirty="0" smtClean="0"/>
              <a:t>Sommaire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2068" y="1750422"/>
            <a:ext cx="9905999" cy="4153990"/>
          </a:xfrm>
        </p:spPr>
        <p:txBody>
          <a:bodyPr>
            <a:normAutofit/>
          </a:bodyPr>
          <a:lstStyle/>
          <a:p>
            <a:r>
              <a:rPr lang="fr-CH" sz="2800" dirty="0" smtClean="0"/>
              <a:t>Introduction</a:t>
            </a:r>
          </a:p>
          <a:p>
            <a:r>
              <a:rPr lang="fr-CH" sz="2800" dirty="0" err="1" smtClean="0"/>
              <a:t>Leap</a:t>
            </a:r>
            <a:r>
              <a:rPr lang="fr-CH" sz="2800" dirty="0" smtClean="0"/>
              <a:t> Motion</a:t>
            </a:r>
          </a:p>
          <a:p>
            <a:r>
              <a:rPr lang="fr-CH" sz="2800" dirty="0" smtClean="0"/>
              <a:t>Principales fonctionnalités</a:t>
            </a:r>
          </a:p>
          <a:p>
            <a:r>
              <a:rPr lang="fr-CH" sz="2800" dirty="0" smtClean="0"/>
              <a:t>Méthodes mises en œuvre</a:t>
            </a:r>
          </a:p>
          <a:p>
            <a:r>
              <a:rPr lang="fr-CH" sz="2800" dirty="0" smtClean="0"/>
              <a:t>Démonstration</a:t>
            </a:r>
          </a:p>
          <a:p>
            <a:r>
              <a:rPr lang="fr-CH" sz="2800" dirty="0" smtClean="0"/>
              <a:t>Conclusion</a:t>
            </a:r>
          </a:p>
          <a:p>
            <a:r>
              <a:rPr lang="fr-CH" sz="2800" dirty="0" smtClean="0"/>
              <a:t>Questions</a:t>
            </a:r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03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5942" y="562936"/>
            <a:ext cx="8911687" cy="1280890"/>
          </a:xfrm>
        </p:spPr>
        <p:txBody>
          <a:bodyPr>
            <a:normAutofit/>
          </a:bodyPr>
          <a:lstStyle/>
          <a:p>
            <a:r>
              <a:rPr lang="fr-CH" sz="4800" dirty="0" smtClean="0"/>
              <a:t>Introduction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5942" y="1778638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CH" sz="2800" dirty="0" smtClean="0"/>
              <a:t>Le projet</a:t>
            </a:r>
          </a:p>
          <a:p>
            <a:pPr>
              <a:lnSpc>
                <a:spcPct val="250000"/>
              </a:lnSpc>
            </a:pPr>
            <a:r>
              <a:rPr lang="fr-CH" sz="2800" dirty="0" smtClean="0"/>
              <a:t>Les objectifs</a:t>
            </a:r>
          </a:p>
          <a:p>
            <a:pPr>
              <a:lnSpc>
                <a:spcPct val="250000"/>
              </a:lnSpc>
            </a:pPr>
            <a:r>
              <a:rPr lang="fr-CH" sz="2800" dirty="0" smtClean="0"/>
              <a:t>Les solutions possibles</a:t>
            </a:r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2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18" y="2271639"/>
            <a:ext cx="2983915" cy="386416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42" y="995983"/>
            <a:ext cx="389626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068" y="615401"/>
            <a:ext cx="8911687" cy="1280890"/>
          </a:xfrm>
        </p:spPr>
        <p:txBody>
          <a:bodyPr>
            <a:normAutofit/>
          </a:bodyPr>
          <a:lstStyle/>
          <a:p>
            <a:r>
              <a:rPr lang="fr-CH" sz="4800" dirty="0" err="1" smtClean="0"/>
              <a:t>Leap</a:t>
            </a:r>
            <a:r>
              <a:rPr lang="fr-CH" sz="4800" dirty="0" smtClean="0"/>
              <a:t> Motion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2068" y="2817954"/>
            <a:ext cx="3508966" cy="511130"/>
          </a:xfrm>
        </p:spPr>
        <p:txBody>
          <a:bodyPr>
            <a:noAutofit/>
          </a:bodyPr>
          <a:lstStyle/>
          <a:p>
            <a:r>
              <a:rPr lang="fr-CH" sz="2800" dirty="0" smtClean="0"/>
              <a:t>Champ de vision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34" y="1537064"/>
            <a:ext cx="6693469" cy="42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068" y="606692"/>
            <a:ext cx="8911687" cy="1280890"/>
          </a:xfrm>
        </p:spPr>
        <p:txBody>
          <a:bodyPr>
            <a:normAutofit/>
          </a:bodyPr>
          <a:lstStyle/>
          <a:p>
            <a:r>
              <a:rPr lang="fr-CH" sz="4800" dirty="0" err="1" smtClean="0"/>
              <a:t>Leap</a:t>
            </a:r>
            <a:r>
              <a:rPr lang="fr-CH" sz="4800" dirty="0" smtClean="0"/>
              <a:t> Motion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2068" y="3242872"/>
            <a:ext cx="2577149" cy="537256"/>
          </a:xfrm>
        </p:spPr>
        <p:txBody>
          <a:bodyPr>
            <a:noAutofit/>
          </a:bodyPr>
          <a:lstStyle/>
          <a:p>
            <a:r>
              <a:rPr lang="fr-CH" sz="2800" dirty="0" smtClean="0"/>
              <a:t>Trois axes</a:t>
            </a:r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3" y="1457135"/>
            <a:ext cx="6644847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7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068" y="643893"/>
            <a:ext cx="8911687" cy="1280890"/>
          </a:xfrm>
        </p:spPr>
        <p:txBody>
          <a:bodyPr>
            <a:normAutofit/>
          </a:bodyPr>
          <a:lstStyle/>
          <a:p>
            <a:r>
              <a:rPr lang="fr-CH" sz="4800" dirty="0" err="1" smtClean="0"/>
              <a:t>Leap</a:t>
            </a:r>
            <a:r>
              <a:rPr lang="fr-CH" sz="4800" dirty="0" smtClean="0"/>
              <a:t> Motion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2068" y="3065466"/>
            <a:ext cx="3674429" cy="545964"/>
          </a:xfrm>
        </p:spPr>
        <p:txBody>
          <a:bodyPr>
            <a:normAutofit/>
          </a:bodyPr>
          <a:lstStyle/>
          <a:p>
            <a:r>
              <a:rPr lang="fr-CH" sz="2800" dirty="0" err="1" smtClean="0"/>
              <a:t>InteractionBox</a:t>
            </a:r>
            <a:endParaRPr lang="fr-CH" sz="2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36" y="1703572"/>
            <a:ext cx="6617091" cy="32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9485" y="628124"/>
            <a:ext cx="8911687" cy="1280890"/>
          </a:xfrm>
        </p:spPr>
        <p:txBody>
          <a:bodyPr>
            <a:normAutofit/>
          </a:bodyPr>
          <a:lstStyle/>
          <a:p>
            <a:r>
              <a:rPr lang="fr-CH" sz="4800" dirty="0" smtClean="0"/>
              <a:t>Principales fonctionnalités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485" y="1802674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CH" sz="2800" dirty="0" smtClean="0"/>
              <a:t>Visualisation temps réel de la main</a:t>
            </a:r>
          </a:p>
          <a:p>
            <a:pPr>
              <a:lnSpc>
                <a:spcPct val="200000"/>
              </a:lnSpc>
            </a:pPr>
            <a:r>
              <a:rPr lang="fr-CH" sz="2800" dirty="0" smtClean="0"/>
              <a:t>Enregistrement de la position de la main</a:t>
            </a:r>
          </a:p>
          <a:p>
            <a:pPr>
              <a:lnSpc>
                <a:spcPct val="200000"/>
              </a:lnSpc>
            </a:pPr>
            <a:r>
              <a:rPr lang="fr-CH" sz="2800" dirty="0" smtClean="0"/>
              <a:t>Choix d’un modèle</a:t>
            </a:r>
          </a:p>
          <a:p>
            <a:pPr>
              <a:lnSpc>
                <a:spcPct val="200000"/>
              </a:lnSpc>
            </a:pPr>
            <a:r>
              <a:rPr lang="fr-CH" sz="2800" dirty="0" smtClean="0"/>
              <a:t>Comparaison avec un modèle</a:t>
            </a:r>
          </a:p>
          <a:p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583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067" y="591612"/>
            <a:ext cx="8911687" cy="1280890"/>
          </a:xfrm>
        </p:spPr>
        <p:txBody>
          <a:bodyPr>
            <a:normAutofit/>
          </a:bodyPr>
          <a:lstStyle/>
          <a:p>
            <a:r>
              <a:rPr lang="fr-CH" sz="4800" dirty="0" smtClean="0"/>
              <a:t>Méthodes mises en œuvre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8354" y="1872502"/>
            <a:ext cx="8915400" cy="3777622"/>
          </a:xfrm>
        </p:spPr>
        <p:txBody>
          <a:bodyPr>
            <a:noAutofit/>
          </a:bodyPr>
          <a:lstStyle/>
          <a:p>
            <a:r>
              <a:rPr lang="fr-CH" sz="2800" dirty="0" smtClean="0"/>
              <a:t>Logiciels utilisés</a:t>
            </a:r>
          </a:p>
          <a:p>
            <a:r>
              <a:rPr lang="fr-CH" sz="2800" dirty="0" err="1" smtClean="0"/>
              <a:t>Leap</a:t>
            </a:r>
            <a:r>
              <a:rPr lang="fr-CH" sz="2800" dirty="0" smtClean="0"/>
              <a:t> Motion</a:t>
            </a:r>
          </a:p>
          <a:p>
            <a:pPr lvl="1"/>
            <a:r>
              <a:rPr lang="fr-CH" sz="2600" dirty="0" smtClean="0"/>
              <a:t>Capture de la main</a:t>
            </a:r>
          </a:p>
          <a:p>
            <a:r>
              <a:rPr lang="fr-CH" sz="2800" dirty="0" smtClean="0"/>
              <a:t>Classes :</a:t>
            </a:r>
          </a:p>
          <a:p>
            <a:pPr lvl="1"/>
            <a:r>
              <a:rPr lang="fr-CH" sz="2600" dirty="0" err="1" smtClean="0"/>
              <a:t>MyHand</a:t>
            </a:r>
            <a:endParaRPr lang="fr-CH" sz="2600" dirty="0" smtClean="0"/>
          </a:p>
          <a:p>
            <a:pPr lvl="1"/>
            <a:r>
              <a:rPr lang="fr-CH" sz="2600" dirty="0" smtClean="0"/>
              <a:t>Paint</a:t>
            </a:r>
          </a:p>
          <a:p>
            <a:pPr lvl="1"/>
            <a:r>
              <a:rPr lang="fr-CH" sz="2600" dirty="0" err="1" smtClean="0"/>
              <a:t>Serialization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7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81" y="1942764"/>
            <a:ext cx="2334786" cy="11193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46" y="1942764"/>
            <a:ext cx="1082518" cy="1119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4" y="3304930"/>
            <a:ext cx="2588036" cy="2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1178" y="522514"/>
            <a:ext cx="9905998" cy="1478570"/>
          </a:xfrm>
        </p:spPr>
        <p:txBody>
          <a:bodyPr>
            <a:normAutofit/>
          </a:bodyPr>
          <a:lstStyle/>
          <a:p>
            <a:r>
              <a:rPr lang="fr-CH" sz="4800" dirty="0" smtClean="0"/>
              <a:t>Diagramme de Classes</a:t>
            </a:r>
            <a:endParaRPr lang="fr-CH" sz="48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78" y="1452066"/>
            <a:ext cx="8786360" cy="489598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1178" y="6348050"/>
            <a:ext cx="7619999" cy="365125"/>
          </a:xfrm>
        </p:spPr>
        <p:txBody>
          <a:bodyPr/>
          <a:lstStyle/>
          <a:p>
            <a:r>
              <a:rPr lang="fr-CH" dirty="0" smtClean="0"/>
              <a:t>Loïc Dubas - CFPT - TPI 2018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2238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</TotalTime>
  <Words>226</Words>
  <Application>Microsoft Office PowerPoint</Application>
  <PresentationFormat>Grand écran</PresentationFormat>
  <Paragraphs>73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Présentation PowerPoint</vt:lpstr>
      <vt:lpstr>Sommaire</vt:lpstr>
      <vt:lpstr>Introduction</vt:lpstr>
      <vt:lpstr>Leap Motion</vt:lpstr>
      <vt:lpstr>Leap Motion</vt:lpstr>
      <vt:lpstr>Leap Motion</vt:lpstr>
      <vt:lpstr>Principales fonctionnalités</vt:lpstr>
      <vt:lpstr>Méthodes mises en œuvre</vt:lpstr>
      <vt:lpstr>Diagramme de Classes</vt:lpstr>
      <vt:lpstr>Démonstration</vt:lpstr>
      <vt:lpstr>Conclusion</vt:lpstr>
      <vt:lpstr>Sources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Finger’s cloner</dc:title>
  <dc:creator>Personnel</dc:creator>
  <cp:lastModifiedBy>Personnel</cp:lastModifiedBy>
  <cp:revision>21</cp:revision>
  <dcterms:created xsi:type="dcterms:W3CDTF">2018-06-16T12:07:15Z</dcterms:created>
  <dcterms:modified xsi:type="dcterms:W3CDTF">2018-06-19T21:44:00Z</dcterms:modified>
</cp:coreProperties>
</file>