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73" r:id="rId8"/>
    <p:sldId id="268" r:id="rId9"/>
    <p:sldId id="269" r:id="rId10"/>
    <p:sldId id="271" r:id="rId11"/>
    <p:sldId id="272" r:id="rId12"/>
    <p:sldId id="263" r:id="rId13"/>
    <p:sldId id="265" r:id="rId14"/>
    <p:sldId id="274" r:id="rId15"/>
    <p:sldId id="26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3F0C6-578B-4935-89E1-CEF10A7EE2B9}" type="datetimeFigureOut">
              <a:rPr lang="fr-CH" smtClean="0"/>
              <a:t>18.06.2018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B2D7E-F6CA-4D30-9E5F-C60D2A69188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60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B2D7E-F6CA-4D30-9E5F-C60D2A691882}" type="slidenum">
              <a:rPr lang="fr-CH" smtClean="0"/>
              <a:t>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022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B2D7E-F6CA-4D30-9E5F-C60D2A691882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47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E7DE10-8661-4DC0-8EE9-DD646AA53BEA}" type="datetime1">
              <a:rPr lang="fr-CH" smtClean="0"/>
              <a:t>18.06.2018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585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7435-AA46-4728-B135-FA736893CE23}" type="datetime1">
              <a:rPr lang="fr-CH" smtClean="0"/>
              <a:t>18.06.2018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82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7508-F132-4831-9461-7784ADC3AB99}" type="datetime1">
              <a:rPr lang="fr-CH" smtClean="0"/>
              <a:t>18.06.2018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342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D31C-D441-4D54-A930-6BFD039ECB4E}" type="datetime1">
              <a:rPr lang="fr-CH" smtClean="0"/>
              <a:t>18.06.2018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87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BC-AB7E-4BE7-BB65-B0F279568488}" type="datetime1">
              <a:rPr lang="fr-CH" smtClean="0"/>
              <a:t>18.06.2018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898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2954-775B-490E-8055-F7715A294332}" type="datetime1">
              <a:rPr lang="fr-CH" smtClean="0"/>
              <a:t>18.06.2018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5554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8D45-8A37-4080-9F98-F393C8AEE3AC}" type="datetime1">
              <a:rPr lang="fr-CH" smtClean="0"/>
              <a:t>18.06.2018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31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D430-FDC1-4213-9C68-2045569FE6C3}" type="datetime1">
              <a:rPr lang="fr-CH" smtClean="0"/>
              <a:t>18.06.2018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7313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52E8-283D-40D7-8B1E-3A13E7EB388D}" type="datetime1">
              <a:rPr lang="fr-CH" smtClean="0"/>
              <a:t>18.06.2018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875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B953-AFD2-4331-AA43-F864127ED4B4}" type="datetime1">
              <a:rPr lang="fr-CH" smtClean="0"/>
              <a:t>18.06.2018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717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D8C0-1E2D-4D1B-8B51-AE9F2B7DCE68}" type="datetime1">
              <a:rPr lang="fr-CH" smtClean="0"/>
              <a:t>18.06.2018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25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8F31-767A-46CB-8B94-CDE0C0362867}" type="datetime1">
              <a:rPr lang="fr-CH" smtClean="0"/>
              <a:t>18.06.2018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16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7AB0-8308-4096-871C-E6D567432DBF}" type="datetime1">
              <a:rPr lang="fr-CH" smtClean="0"/>
              <a:t>18.06.2018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553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4B-B131-444B-B08E-FAACF8F95E23}" type="datetime1">
              <a:rPr lang="fr-CH" smtClean="0"/>
              <a:t>18.06.2018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870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7012-0C1A-4825-831D-F7FB41F5CE47}" type="datetime1">
              <a:rPr lang="fr-CH" smtClean="0"/>
              <a:t>18.06.2018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093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D62C-0291-4F37-AD29-7C738220ADAB}" type="datetime1">
              <a:rPr lang="fr-CH" smtClean="0"/>
              <a:t>18.06.2018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049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2A66-CC0F-48D6-AA79-B807AD9F4383}" type="datetime1">
              <a:rPr lang="fr-CH" smtClean="0"/>
              <a:t>18.06.2018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873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2AFE-86BF-457D-9FF2-AAE08C234F22}" type="datetime1">
              <a:rPr lang="fr-CH" smtClean="0"/>
              <a:t>18.06.2018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0897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Visual_Studio_2013_Logo.svg" TargetMode="External"/><Relationship Id="rId7" Type="http://schemas.openxmlformats.org/officeDocument/2006/relationships/hyperlink" Target="https://twitter.com/balsamiq" TargetMode="External"/><Relationship Id="rId2" Type="http://schemas.openxmlformats.org/officeDocument/2006/relationships/hyperlink" Target="http://sign-events.net/signaloud-des-gants-intelligents-pour-communiquer-entre-sourds-et-entenda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valejet.com/como-limpar-formatacao-de-texto-no-word-mais-rapidamente/" TargetMode="External"/><Relationship Id="rId5" Type="http://schemas.openxmlformats.org/officeDocument/2006/relationships/hyperlink" Target="https://fr.wikipedia.org/wiki/Leap_Motion#/media/File:Leap_Motion_logo.svg" TargetMode="External"/><Relationship Id="rId4" Type="http://schemas.openxmlformats.org/officeDocument/2006/relationships/hyperlink" Target="https://fr.wikipedia.org/wiki/GitHub#/media/File:Octicons-mark-github.sv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2024" y="5718221"/>
            <a:ext cx="8791575" cy="395196"/>
          </a:xfrm>
        </p:spPr>
        <p:txBody>
          <a:bodyPr>
            <a:normAutofit fontScale="92500" lnSpcReduction="20000"/>
          </a:bodyPr>
          <a:lstStyle/>
          <a:p>
            <a:r>
              <a:rPr lang="fr-CH" dirty="0" smtClean="0"/>
              <a:t>Loïc Dubas – </a:t>
            </a:r>
            <a:r>
              <a:rPr lang="fr-CH" dirty="0" err="1" smtClean="0"/>
              <a:t>cfpt</a:t>
            </a:r>
            <a:r>
              <a:rPr lang="fr-CH" dirty="0"/>
              <a:t> </a:t>
            </a:r>
            <a:r>
              <a:rPr lang="fr-CH" dirty="0" smtClean="0"/>
              <a:t>– </a:t>
            </a:r>
            <a:r>
              <a:rPr lang="fr-CH" dirty="0" err="1" smtClean="0"/>
              <a:t>tpi</a:t>
            </a:r>
            <a:r>
              <a:rPr lang="fr-CH" dirty="0" smtClean="0"/>
              <a:t> 2018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486"/>
            <a:ext cx="9074331" cy="312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Main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9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699272"/>
            <a:ext cx="4572459" cy="29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Edit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10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695983"/>
            <a:ext cx="3292273" cy="29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0190" y="2525695"/>
            <a:ext cx="8046131" cy="1478570"/>
          </a:xfrm>
        </p:spPr>
        <p:txBody>
          <a:bodyPr>
            <a:normAutofit/>
          </a:bodyPr>
          <a:lstStyle/>
          <a:p>
            <a:pPr algn="ctr"/>
            <a:r>
              <a:rPr lang="fr-CH" sz="7200" dirty="0" smtClean="0"/>
              <a:t>démonstration</a:t>
            </a:r>
            <a:endParaRPr lang="fr-CH" sz="72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528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CH" dirty="0" smtClean="0"/>
              <a:t>Ce que j’ai appris</a:t>
            </a:r>
          </a:p>
          <a:p>
            <a:pPr>
              <a:lnSpc>
                <a:spcPct val="300000"/>
              </a:lnSpc>
            </a:pPr>
            <a:r>
              <a:rPr lang="fr-CH" dirty="0" smtClean="0"/>
              <a:t>Ce qu’il y a améliorer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323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dirty="0">
                <a:hlinkClick r:id="rId2"/>
              </a:rPr>
              <a:t>http://sign-events.net/signaloud-des-gants-intelligents-pour-communiquer-entre-sourds-et-entendants</a:t>
            </a:r>
            <a:r>
              <a:rPr lang="fr-CH" dirty="0" smtClean="0">
                <a:hlinkClick r:id="rId2"/>
              </a:rPr>
              <a:t>/</a:t>
            </a:r>
            <a:endParaRPr lang="fr-CH" dirty="0"/>
          </a:p>
          <a:p>
            <a:r>
              <a:rPr lang="fr-CH" dirty="0">
                <a:hlinkClick r:id="rId3"/>
              </a:rPr>
              <a:t>https://</a:t>
            </a:r>
            <a:r>
              <a:rPr lang="fr-CH" dirty="0" smtClean="0">
                <a:hlinkClick r:id="rId3"/>
              </a:rPr>
              <a:t>commons.wikimedia.org/wiki/File:Visual_Studio_2013_Logo.svg</a:t>
            </a:r>
            <a:endParaRPr lang="fr-CH" dirty="0" smtClean="0"/>
          </a:p>
          <a:p>
            <a:r>
              <a:rPr lang="fr-CH" dirty="0">
                <a:hlinkClick r:id="rId4"/>
              </a:rPr>
              <a:t>https://fr.wikipedia.org/wiki/GitHub#/</a:t>
            </a:r>
            <a:r>
              <a:rPr lang="fr-CH" dirty="0" smtClean="0">
                <a:hlinkClick r:id="rId4"/>
              </a:rPr>
              <a:t>media/File:Octicons-mark-github.svg</a:t>
            </a:r>
            <a:endParaRPr lang="fr-CH" dirty="0" smtClean="0"/>
          </a:p>
          <a:p>
            <a:r>
              <a:rPr lang="fr-CH" dirty="0">
                <a:hlinkClick r:id="rId5"/>
              </a:rPr>
              <a:t>https://fr.wikipedia.org/wiki/Leap_Motion#/</a:t>
            </a:r>
            <a:r>
              <a:rPr lang="fr-CH" dirty="0" smtClean="0">
                <a:hlinkClick r:id="rId5"/>
              </a:rPr>
              <a:t>media/File:Leap_Motion_logo.svg</a:t>
            </a:r>
            <a:endParaRPr lang="fr-CH" dirty="0" smtClean="0"/>
          </a:p>
          <a:p>
            <a:r>
              <a:rPr lang="fr-CH" dirty="0">
                <a:hlinkClick r:id="rId6"/>
              </a:rPr>
              <a:t>http://blog.valejet.com/como-limpar-formatacao-de-texto-no-word-mais-rapidamente</a:t>
            </a:r>
            <a:r>
              <a:rPr lang="fr-CH" dirty="0" smtClean="0">
                <a:hlinkClick r:id="rId6"/>
              </a:rPr>
              <a:t>/</a:t>
            </a:r>
            <a:endParaRPr lang="fr-CH" dirty="0" smtClean="0"/>
          </a:p>
          <a:p>
            <a:r>
              <a:rPr lang="fr-CH" dirty="0">
                <a:hlinkClick r:id="rId7"/>
              </a:rPr>
              <a:t>https://</a:t>
            </a:r>
            <a:r>
              <a:rPr lang="fr-CH" dirty="0" smtClean="0">
                <a:hlinkClick r:id="rId7"/>
              </a:rPr>
              <a:t>twitter.com/balsamiq</a:t>
            </a:r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32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24386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CH" sz="7200" dirty="0" smtClean="0"/>
              <a:t>Questions ?</a:t>
            </a:r>
            <a:endParaRPr lang="fr-CH" sz="72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039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637211"/>
            <a:ext cx="9905999" cy="4153990"/>
          </a:xfrm>
        </p:spPr>
        <p:txBody>
          <a:bodyPr>
            <a:normAutofit/>
          </a:bodyPr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Principales fonctionnalités</a:t>
            </a:r>
          </a:p>
          <a:p>
            <a:r>
              <a:rPr lang="fr-CH" dirty="0" smtClean="0"/>
              <a:t>Méthodes mises en œuvre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803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CH" dirty="0" smtClean="0"/>
              <a:t>Le projet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Les objectifs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Les solutions possibles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2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944" y="618518"/>
            <a:ext cx="3328492" cy="20581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18" y="2829035"/>
            <a:ext cx="2686544" cy="34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6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Principales 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Visualisation temps réel de la main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Enregistrement de la position de la main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Choix d’un modèle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Comparaison avec un modèle</a:t>
            </a:r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583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Méthodes mises en œuvre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Logiciels utilisés</a:t>
            </a:r>
          </a:p>
          <a:p>
            <a:r>
              <a:rPr lang="fr-CH" dirty="0" err="1" smtClean="0"/>
              <a:t>Leap</a:t>
            </a:r>
            <a:r>
              <a:rPr lang="fr-CH" dirty="0" smtClean="0"/>
              <a:t> Motion</a:t>
            </a:r>
          </a:p>
          <a:p>
            <a:pPr lvl="1"/>
            <a:r>
              <a:rPr lang="fr-CH" dirty="0" smtClean="0"/>
              <a:t>Capture de la main</a:t>
            </a:r>
          </a:p>
          <a:p>
            <a:r>
              <a:rPr lang="fr-CH" dirty="0" smtClean="0"/>
              <a:t>Classes :</a:t>
            </a:r>
          </a:p>
          <a:p>
            <a:pPr lvl="1"/>
            <a:r>
              <a:rPr lang="fr-CH" dirty="0" err="1"/>
              <a:t>MyHand</a:t>
            </a:r>
            <a:endParaRPr lang="fr-CH" dirty="0" smtClean="0"/>
          </a:p>
          <a:p>
            <a:pPr lvl="1"/>
            <a:r>
              <a:rPr lang="fr-CH" dirty="0" smtClean="0"/>
              <a:t>Paint</a:t>
            </a:r>
          </a:p>
          <a:p>
            <a:pPr lvl="1"/>
            <a:r>
              <a:rPr lang="fr-CH" dirty="0" err="1" smtClean="0"/>
              <a:t>Serialization</a:t>
            </a:r>
            <a:endParaRPr lang="fr-CH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4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2097088"/>
            <a:ext cx="2334786" cy="11193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03" y="2097088"/>
            <a:ext cx="1082518" cy="11193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56" y="3508852"/>
            <a:ext cx="1989909" cy="19899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364" y="3366635"/>
            <a:ext cx="2272349" cy="227234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13" y="3896779"/>
            <a:ext cx="1224373" cy="12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3210422"/>
            <a:ext cx="9905999" cy="519839"/>
          </a:xfrm>
        </p:spPr>
        <p:txBody>
          <a:bodyPr>
            <a:normAutofit lnSpcReduction="10000"/>
          </a:bodyPr>
          <a:lstStyle/>
          <a:p>
            <a:r>
              <a:rPr lang="fr-CH" dirty="0" err="1" smtClean="0"/>
              <a:t>LeapController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5</a:t>
            </a:fld>
            <a:endParaRPr lang="fr-CH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52" y="618518"/>
            <a:ext cx="5282336" cy="56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4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MyHand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6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690949"/>
            <a:ext cx="7878535" cy="294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4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Paint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7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699339"/>
            <a:ext cx="6338079" cy="29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0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Serialization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8</a:t>
            </a:fld>
            <a:endParaRPr lang="fr-CH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786743"/>
            <a:ext cx="5303245" cy="29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40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286</TotalTime>
  <Words>229</Words>
  <Application>Microsoft Office PowerPoint</Application>
  <PresentationFormat>Grand écran</PresentationFormat>
  <Paragraphs>79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Présentation PowerPoint</vt:lpstr>
      <vt:lpstr>Sommaire</vt:lpstr>
      <vt:lpstr>Introduction</vt:lpstr>
      <vt:lpstr>Principales fonctionnalités</vt:lpstr>
      <vt:lpstr>Méthodes mises en œuvre</vt:lpstr>
      <vt:lpstr>Classes</vt:lpstr>
      <vt:lpstr>Classes</vt:lpstr>
      <vt:lpstr>Classes</vt:lpstr>
      <vt:lpstr>Classes</vt:lpstr>
      <vt:lpstr>Classes</vt:lpstr>
      <vt:lpstr>Classes</vt:lpstr>
      <vt:lpstr>démonstration</vt:lpstr>
      <vt:lpstr>Conclusion</vt:lpstr>
      <vt:lpstr>Sources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Finger’s cloner</dc:title>
  <dc:creator>Personnel</dc:creator>
  <cp:lastModifiedBy>Personnel</cp:lastModifiedBy>
  <cp:revision>14</cp:revision>
  <dcterms:created xsi:type="dcterms:W3CDTF">2018-06-16T12:07:15Z</dcterms:created>
  <dcterms:modified xsi:type="dcterms:W3CDTF">2018-06-18T12:20:41Z</dcterms:modified>
</cp:coreProperties>
</file>