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0EF6-E378-4D6C-8C67-07931E178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RESERVATION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3CB13-F0B8-4E40-82AC-F54BEE8B6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Prepared By : </a:t>
            </a:r>
            <a:r>
              <a:rPr lang="en-US" dirty="0" err="1"/>
              <a:t>Loice</a:t>
            </a:r>
            <a:r>
              <a:rPr lang="en-US" dirty="0"/>
              <a:t> </a:t>
            </a:r>
            <a:r>
              <a:rPr lang="en-US" dirty="0" err="1"/>
              <a:t>Nguku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1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A8F1-26DD-43CA-8328-B20AE5E1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F769-E8D5-456C-B23A-657A773E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a lot of effort needed for </a:t>
            </a:r>
            <a:r>
              <a:rPr lang="en-US"/>
              <a:t>the resort hotels.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6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7BAD-78CB-4456-847C-AD718078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84E8-8FDB-4F2A-8856-6E3D6C56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from two hotels .</a:t>
            </a:r>
          </a:p>
          <a:p>
            <a:r>
              <a:rPr lang="en-US" dirty="0"/>
              <a:t>The data is clean with no duplicates or missing values.</a:t>
            </a:r>
          </a:p>
          <a:p>
            <a:r>
              <a:rPr lang="en-US" dirty="0"/>
              <a:t>The analysis was done using </a:t>
            </a:r>
            <a:r>
              <a:rPr lang="en-US" dirty="0" err="1"/>
              <a:t>sql</a:t>
            </a:r>
            <a:r>
              <a:rPr lang="en-US" dirty="0"/>
              <a:t> and tableau for </a:t>
            </a:r>
            <a:r>
              <a:rPr lang="en-US" dirty="0" err="1"/>
              <a:t>vizualizations</a:t>
            </a:r>
            <a:r>
              <a:rPr lang="en-US" dirty="0"/>
              <a:t>.</a:t>
            </a:r>
          </a:p>
          <a:p>
            <a:r>
              <a:rPr lang="en-US" dirty="0"/>
              <a:t>The task was to draw insights and compare the performance of the city hotels and resort hotels.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9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57B9-5FB9-4154-AEE3-A26E30A9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954"/>
          </a:xfrm>
        </p:spPr>
        <p:txBody>
          <a:bodyPr/>
          <a:lstStyle/>
          <a:p>
            <a:pPr algn="ctr"/>
            <a:r>
              <a:rPr lang="en-US" dirty="0"/>
              <a:t>COUNT OF RESERVATION BY HOTEL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01E6A-7F99-48D3-A39A-9E350E88B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66" t="13962" r="5534" b="10209"/>
          <a:stretch/>
        </p:blipFill>
        <p:spPr>
          <a:xfrm>
            <a:off x="3030071" y="1848222"/>
            <a:ext cx="4652682" cy="33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2B72-2FB7-4C10-A5B0-D9D89CDC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070"/>
          </a:xfrm>
        </p:spPr>
        <p:txBody>
          <a:bodyPr/>
          <a:lstStyle/>
          <a:p>
            <a:pPr algn="ctr"/>
            <a:r>
              <a:rPr lang="en-US" dirty="0"/>
              <a:t>RESERVATION BY MONTH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164C5-B583-4504-B02A-12F20A01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53670"/>
            <a:ext cx="8596668" cy="47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8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E9-BCCB-4276-844A-FB6CA46F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WEEKEND VS WEEKDAYS STAY-INS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75C8A8-F948-446A-90C0-49A9F19D6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586754"/>
            <a:ext cx="7879977" cy="445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1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607D-181E-4F68-B836-8623EC3E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071"/>
          </a:xfrm>
        </p:spPr>
        <p:txBody>
          <a:bodyPr/>
          <a:lstStyle/>
          <a:p>
            <a:pPr algn="ctr"/>
            <a:r>
              <a:rPr lang="en-US" dirty="0"/>
              <a:t>CUSTOMER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BD3910-2D2E-4D45-828C-E81D80C49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506072"/>
            <a:ext cx="8068236" cy="45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5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4F1D-6976-4B2C-A4F5-1595374C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859"/>
          </a:xfrm>
        </p:spPr>
        <p:txBody>
          <a:bodyPr/>
          <a:lstStyle/>
          <a:p>
            <a:pPr algn="ctr"/>
            <a:r>
              <a:rPr lang="en-US" dirty="0"/>
              <a:t>RESERVED ROOMS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F0B28-F1EB-420C-AB13-07C43574A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74" r="2048" b="2768"/>
          <a:stretch/>
        </p:blipFill>
        <p:spPr>
          <a:xfrm>
            <a:off x="2017059" y="1264024"/>
            <a:ext cx="7064187" cy="49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6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1E63-9FCE-42E2-AC2F-D3519ED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MEAL PREFERENCES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437B15-622B-4B62-B06F-5742C30A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5100"/>
            <a:ext cx="8512002" cy="46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6D45-DEA0-4632-B1BD-029C25A4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2DD1-ED6A-4CCB-877A-6BE9DA73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city hotels are performing better than Resort hotels on all indicators from count of available reservations to low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7674827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109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HOTEL RESERVATION ANALYSIS</vt:lpstr>
      <vt:lpstr>INTRODUCTION</vt:lpstr>
      <vt:lpstr>COUNT OF RESERVATION BY HOTEL</vt:lpstr>
      <vt:lpstr>RESERVATION BY MONTH</vt:lpstr>
      <vt:lpstr>WEEKEND VS WEEKDAYS STAY-INS</vt:lpstr>
      <vt:lpstr>CUSTOMER TYPES</vt:lpstr>
      <vt:lpstr>RESERVED ROOMS</vt:lpstr>
      <vt:lpstr>MEAL PREFERENCES</vt:lpstr>
      <vt:lpstr>OBSERVATIONS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RESERVATION ANALYSIS</dc:title>
  <dc:creator>ERICA COMPUTER HUB</dc:creator>
  <cp:lastModifiedBy>ERICA COMPUTER HUB</cp:lastModifiedBy>
  <cp:revision>14</cp:revision>
  <dcterms:created xsi:type="dcterms:W3CDTF">2023-12-11T11:04:57Z</dcterms:created>
  <dcterms:modified xsi:type="dcterms:W3CDTF">2023-12-11T11:29:42Z</dcterms:modified>
</cp:coreProperties>
</file>