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Objectif de la présentation</a:t>
            </a:r>
          </a:p>
          <a:p>
            <a:pPr/>
            <a:r>
              <a:t>Contexte de l'équipe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Comparaison des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Tableau comparatif</a:t>
            </a:r>
          </a:p>
          <a:p>
            <a:pPr/>
            <a:r>
              <a:t>Avantages et inconvénients de chaque outil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Stratégies de Branching et GitFlow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Branches principales et de support</a:t>
            </a:r>
          </a:p>
          <a:p>
            <a:pPr/>
            <a:r>
              <a:t>Workflow GitFlow</a:t>
            </a:r>
          </a:p>
          <a:p>
            <a:pPr/>
            <a:r>
              <a:t>Diagrammes et exemples visuels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Recommandation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Choix de l'outil</a:t>
            </a:r>
          </a:p>
          <a:p>
            <a:pPr/>
            <a:r>
              <a:t>Justification basée sur l'analyse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 de Mise en Œuvre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Étapes d'intégration</a:t>
            </a:r>
          </a:p>
          <a:p>
            <a:pPr/>
            <a:r>
              <a:t>Ressources nécessaires</a:t>
            </a:r>
          </a:p>
          <a:p>
            <a:pPr/>
            <a:r>
              <a:t>Suivi et évaluation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Résumé des points clés</a:t>
            </a:r>
          </a:p>
          <a:p>
            <a:pPr/>
            <a:r>
              <a:t>Prochaines étapes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et Réponses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Session 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Concepts de Base - Gestion de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Définition et importance</a:t>
            </a:r>
          </a:p>
          <a:p>
            <a:pPr/>
            <a:r>
              <a:t>Avantages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Concepts de Base - CI/CD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Définition de CI et CD</a:t>
            </a:r>
          </a:p>
          <a:p>
            <a:pPr/>
            <a:r>
              <a:t>Avantages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Critères de Sélection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Facilité d'utilisation</a:t>
            </a:r>
          </a:p>
          <a:p>
            <a:pPr/>
            <a:r>
              <a:t>Intégration avec les outils existants</a:t>
            </a:r>
          </a:p>
          <a:p>
            <a:pPr/>
            <a:r>
              <a:t>Fonctionnalités (inclure gestion des branches et GitFlow)</a:t>
            </a:r>
          </a:p>
          <a:p>
            <a:pPr/>
            <a:r>
              <a:t>Coût</a:t>
            </a:r>
          </a:p>
          <a:p>
            <a:pPr/>
            <a:r>
              <a:t>Sécurité</a:t>
            </a:r>
          </a:p>
          <a:p>
            <a:pPr/>
            <a:r>
              <a:t>Scalabilité</a:t>
            </a:r>
          </a:p>
          <a:p>
            <a:pPr/>
            <a:r>
              <a:t>Support et communauté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Présentation des Options -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Présentation générale</a:t>
            </a:r>
          </a:p>
          <a:p>
            <a:pPr/>
            <a:r>
              <a:t>Points forts et cas d'utilisation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Présentation des Options - GitLab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Présentation générale</a:t>
            </a:r>
          </a:p>
          <a:p>
            <a:pPr/>
            <a:r>
              <a:t>Points forts et cas d'utilisation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Présentation des Options - Bitbucket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Présentation générale</a:t>
            </a:r>
          </a:p>
          <a:p>
            <a:pPr/>
            <a:r>
              <a:t>Points forts et cas d'utilisation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Présentation des Options - Azure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Présentation générale</a:t>
            </a:r>
          </a:p>
          <a:p>
            <a:pPr/>
            <a:r>
              <a:t>Points forts et cas d'utilisation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Présentation des Options - AWS CodeCommit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Présentation générale</a:t>
            </a:r>
          </a:p>
          <a:p>
            <a:pPr/>
            <a:r>
              <a:t>Points forts et cas d'utilisation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