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77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16963"/>
            <a:ext cx="8825658" cy="3329581"/>
          </a:xfrm>
        </p:spPr>
        <p:txBody>
          <a:bodyPr/>
          <a:lstStyle/>
          <a:p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performance of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verification </a:t>
            </a:r>
            <a:r>
              <a:rPr lang="en-Z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phishing uniform resource locator (URLs) using machine learning </a:t>
            </a:r>
            <a:r>
              <a:rPr lang="en-Z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technique.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Kephas Loide M</a:t>
            </a:r>
          </a:p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201401571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5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presentation of what has been done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688" t="39957" r="65290" b="17202"/>
          <a:stretch/>
        </p:blipFill>
        <p:spPr>
          <a:xfrm>
            <a:off x="646111" y="2153653"/>
            <a:ext cx="4852321" cy="418698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2321" t="50827" r="40875" b="24894"/>
          <a:stretch/>
        </p:blipFill>
        <p:spPr>
          <a:xfrm>
            <a:off x="5498432" y="2153652"/>
            <a:ext cx="4692315" cy="3056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3322" t="29288" r="50461" b="56670"/>
          <a:stretch/>
        </p:blipFill>
        <p:spPr>
          <a:xfrm>
            <a:off x="5498432" y="5209673"/>
            <a:ext cx="4692315" cy="11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6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models with different URLs feature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5210" t="31298" r="32291" b="6400"/>
          <a:stretch/>
        </p:blipFill>
        <p:spPr>
          <a:xfrm>
            <a:off x="646112" y="2056091"/>
            <a:ext cx="4840288" cy="420024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2868" t="38936" r="39233" b="6721"/>
          <a:stretch/>
        </p:blipFill>
        <p:spPr>
          <a:xfrm>
            <a:off x="5642811" y="2056090"/>
            <a:ext cx="4547936" cy="42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areas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lexical feature are not standard defined as phishing URLs feature.</a:t>
            </a:r>
          </a:p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resolved</a:t>
            </a:r>
          </a:p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Graphing precision and Recall</a:t>
            </a:r>
          </a:p>
          <a:p>
            <a:endParaRPr lang="en-Z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735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Still to be completed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</a:p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of the results</a:t>
            </a:r>
          </a:p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Writing a research paper</a:t>
            </a:r>
          </a:p>
        </p:txBody>
      </p:sp>
    </p:spTree>
    <p:extLst>
      <p:ext uri="{BB962C8B-B14F-4D97-AF65-F5344CB8AC3E}">
        <p14:creationId xmlns:p14="http://schemas.microsoft.com/office/powerpoint/2010/main" val="354410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so far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can't have everything you want</a:t>
            </a:r>
          </a:p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Nothing goes according to plan</a:t>
            </a:r>
          </a:p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struggling, you have to ask</a:t>
            </a:r>
          </a:p>
          <a:p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9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17094"/>
          </a:xfrm>
        </p:spPr>
        <p:txBody>
          <a:bodyPr>
            <a:normAutofit fontScale="70000" lnSpcReduction="20000"/>
          </a:bodyPr>
          <a:lstStyle/>
          <a:p>
            <a:endParaRPr lang="en-Z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comments, suggestion?</a:t>
            </a:r>
            <a:endParaRPr lang="en-ZA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33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5719"/>
          </a:xfrm>
        </p:spPr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37413"/>
            <a:ext cx="8946541" cy="4784651"/>
          </a:xfrm>
        </p:spPr>
        <p:txBody>
          <a:bodyPr>
            <a:normAutofit/>
          </a:bodyPr>
          <a:lstStyle/>
          <a:p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  <a:p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ethodology</a:t>
            </a:r>
          </a:p>
          <a:p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 Project timeline</a:t>
            </a:r>
          </a:p>
          <a:p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what has been done</a:t>
            </a:r>
          </a:p>
          <a:p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areas</a:t>
            </a:r>
          </a:p>
          <a:p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still need to be done</a:t>
            </a:r>
          </a:p>
          <a:p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so far</a:t>
            </a:r>
          </a:p>
          <a:p>
            <a:pPr marL="0" indent="0">
              <a:buNone/>
            </a:pP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9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837"/>
          </a:xfrm>
        </p:spPr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9556"/>
            <a:ext cx="8946541" cy="48188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phishing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URLs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crucial problems facing the internet community because of its high impact on the day-to-day online transactions performed. </a:t>
            </a:r>
            <a:endParaRPr lang="en-Z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three mostly used learning algorithms (Naïve Bayesian, Decision Tree and Logistic Regression)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detect  and identify phishing URLs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valuate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these algorithms on the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phishing URLs.</a:t>
            </a:r>
          </a:p>
          <a:p>
            <a:pPr marL="0" indent="0">
              <a:buNone/>
            </a:pP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4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6676"/>
            <a:ext cx="8946541" cy="5164428"/>
          </a:xfrm>
        </p:spPr>
        <p:txBody>
          <a:bodyPr>
            <a:normAutofit/>
          </a:bodyPr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research objective</a:t>
            </a:r>
          </a:p>
          <a:p>
            <a:pPr lvl="1"/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learning algorithms for verification of phishing URLs using machine learning techniques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ub-objectives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study:</a:t>
            </a:r>
          </a:p>
          <a:p>
            <a:pPr lvl="1"/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lexical features of </a:t>
            </a: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URL.</a:t>
            </a:r>
          </a:p>
          <a:p>
            <a:pPr lvl="1"/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which of the three </a:t>
            </a:r>
            <a:r>
              <a:rPr lang="en-ZA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ZA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good</a:t>
            </a:r>
            <a:r>
              <a:rPr lang="en-ZA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is 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determining phishing URLs.</a:t>
            </a:r>
          </a:p>
          <a:p>
            <a:pPr lvl="1"/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an appropriate standard dataset to test the three learning algorithms on.</a:t>
            </a:r>
          </a:p>
          <a:p>
            <a:pPr lvl="1"/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standard metrics for measuring the performance of the learning algorithms (Naïve Bayes classifier, Decision Tree and Logistic </a:t>
            </a: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Regression) 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benchmark the performance of the algorithms.</a:t>
            </a:r>
          </a:p>
          <a:p>
            <a:pPr lvl="1"/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whether a URL is a legitimate or phishing URLs.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858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465598"/>
            <a:ext cx="9404723" cy="1400530"/>
          </a:xfrm>
        </p:spPr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mainly focuses on Experiments as the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approach.</a:t>
            </a:r>
          </a:p>
          <a:p>
            <a:pPr marL="0" indent="0">
              <a:buNone/>
            </a:pP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Extreme Programming (PXP)</a:t>
            </a: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</a:t>
            </a: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 the model</a:t>
            </a:r>
          </a:p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Outline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 of 7030 URLs of which 3494 legitimate and 3536 phishing URLs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in term of accuracy, precision and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model is completed</a:t>
            </a:r>
          </a:p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lexical features of malicious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 is done</a:t>
            </a:r>
          </a:p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metrics for measuring the performance of the learning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74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28862"/>
            <a:ext cx="9404723" cy="817868"/>
          </a:xfrm>
        </p:spPr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 project timeline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406403"/>
              </p:ext>
            </p:extLst>
          </p:nvPr>
        </p:nvGraphicFramePr>
        <p:xfrm>
          <a:off x="1765047" y="950495"/>
          <a:ext cx="5947195" cy="590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978"/>
                <a:gridCol w="3477217"/>
              </a:tblGrid>
              <a:tr h="42110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status</a:t>
                      </a: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Supervisor</a:t>
                      </a:r>
                      <a:r>
                        <a:rPr lang="en-Z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Assigned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sz="1800" strike="noStrik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Z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documentation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progress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Proposal</a:t>
                      </a:r>
                      <a:r>
                        <a:rPr lang="en-Z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Draft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Presentation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progress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en-Z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Testing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progress</a:t>
                      </a:r>
                      <a:endParaRPr lang="en-Z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Retrospective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progress</a:t>
                      </a:r>
                      <a:endParaRPr lang="en-Z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Paper writing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progress</a:t>
                      </a:r>
                      <a:endParaRPr lang="en-Z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855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ZA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Presentation</a:t>
                      </a:r>
                      <a:endParaRPr lang="en-Z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progress</a:t>
                      </a:r>
                      <a:endParaRPr lang="en-Z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07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presentation of what has been done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8689" t="39520" r="43871" b="17031"/>
          <a:stretch/>
        </p:blipFill>
        <p:spPr>
          <a:xfrm>
            <a:off x="646111" y="2056092"/>
            <a:ext cx="4756068" cy="4403089"/>
          </a:xfrm>
          <a:prstGeom prst="rect">
            <a:avLst/>
          </a:prstGeom>
        </p:spPr>
      </p:pic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5896" t="35354" r="32393" b="37964"/>
          <a:stretch/>
        </p:blipFill>
        <p:spPr>
          <a:xfrm>
            <a:off x="5402179" y="2056092"/>
            <a:ext cx="4648655" cy="2997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3422" t="28529" r="49966" b="57548"/>
          <a:stretch/>
        </p:blipFill>
        <p:spPr>
          <a:xfrm>
            <a:off x="5402178" y="5053263"/>
            <a:ext cx="4648655" cy="140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8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presentation of what has been done</a:t>
            </a:r>
            <a:endParaRPr lang="en-Z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377" t="43852" r="64884" b="12821"/>
          <a:stretch/>
        </p:blipFill>
        <p:spPr>
          <a:xfrm>
            <a:off x="646111" y="2093495"/>
            <a:ext cx="5029034" cy="4150894"/>
          </a:xfrm>
          <a:prstGeom prst="rect">
            <a:avLst/>
          </a:prstGeom>
        </p:spPr>
      </p:pic>
      <p:pic>
        <p:nvPicPr>
          <p:cNvPr id="5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7510" t="41120" r="24611" b="25330"/>
          <a:stretch/>
        </p:blipFill>
        <p:spPr>
          <a:xfrm>
            <a:off x="5675145" y="2093495"/>
            <a:ext cx="4860925" cy="2863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3322" t="36464" r="50461" b="50702"/>
          <a:stretch/>
        </p:blipFill>
        <p:spPr>
          <a:xfrm>
            <a:off x="5675145" y="4957395"/>
            <a:ext cx="4860925" cy="12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78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1188</TotalTime>
  <Words>469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Ion</vt:lpstr>
      <vt:lpstr>Comparison of the performance of three learning algorithms for verification of phishing uniform resource locator (URLs) using machine learning technique.  </vt:lpstr>
      <vt:lpstr>Outline</vt:lpstr>
      <vt:lpstr>Introduction</vt:lpstr>
      <vt:lpstr>Research objectives</vt:lpstr>
      <vt:lpstr> Methodology</vt:lpstr>
      <vt:lpstr>Progress Outline</vt:lpstr>
      <vt:lpstr>Updated project timeline</vt:lpstr>
      <vt:lpstr>Visual presentation of what has been done</vt:lpstr>
      <vt:lpstr>Visual presentation of what has been done</vt:lpstr>
      <vt:lpstr>Visual presentation of what has been done</vt:lpstr>
      <vt:lpstr>Comparison of the models with different URLs feature</vt:lpstr>
      <vt:lpstr>Problem areas</vt:lpstr>
      <vt:lpstr>Still to be completed</vt:lpstr>
      <vt:lpstr>Lessons Learned so far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the performance of the learning algorithms for verification of phishing uniform resource locator (URLs) using machine learning</dc:title>
  <dc:creator>Hileny Frans</dc:creator>
  <cp:lastModifiedBy>Hileny Frans</cp:lastModifiedBy>
  <cp:revision>73</cp:revision>
  <dcterms:created xsi:type="dcterms:W3CDTF">2018-09-26T09:25:57Z</dcterms:created>
  <dcterms:modified xsi:type="dcterms:W3CDTF">2018-09-28T06:52:51Z</dcterms:modified>
</cp:coreProperties>
</file>