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3" r:id="rId9"/>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3" d="100"/>
          <a:sy n="43" d="100"/>
        </p:scale>
        <p:origin x="-39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Antraštė 1"/>
          <p:cNvSpPr>
            <a:spLocks noGrp="1"/>
          </p:cNvSpPr>
          <p:nvPr>
            <p:ph type="ctrTitle"/>
          </p:nvPr>
        </p:nvSpPr>
        <p:spPr>
          <a:xfrm>
            <a:off x="685800" y="2130425"/>
            <a:ext cx="7772400" cy="1470025"/>
          </a:xfrm>
        </p:spPr>
        <p:txBody>
          <a:bodyPr/>
          <a:lstStyle/>
          <a:p>
            <a:r>
              <a:rPr lang="lt-LT" smtClean="0"/>
              <a:t>Spustelėję redag. ruoš. pavad. stilių</a:t>
            </a:r>
            <a:endParaRPr lang="lt-LT"/>
          </a:p>
        </p:txBody>
      </p:sp>
      <p:sp>
        <p:nvSpPr>
          <p:cNvPr id="3" name="Antrinis pavadinima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t-LT" smtClean="0"/>
              <a:t>Spustelėję redag. ruoš. paantrš. stilių</a:t>
            </a:r>
            <a:endParaRPr lang="lt-LT"/>
          </a:p>
        </p:txBody>
      </p:sp>
      <p:sp>
        <p:nvSpPr>
          <p:cNvPr id="4" name="Datos vietos rezervavimo ženklas 3"/>
          <p:cNvSpPr>
            <a:spLocks noGrp="1"/>
          </p:cNvSpPr>
          <p:nvPr>
            <p:ph type="dt" sz="half" idx="10"/>
          </p:nvPr>
        </p:nvSpPr>
        <p:spPr/>
        <p:txBody>
          <a:bodyPr/>
          <a:lstStyle/>
          <a:p>
            <a:fld id="{1903AC24-8F50-4DF7-BD82-A28C77074B6B}" type="datetimeFigureOut">
              <a:rPr lang="lt-LT" smtClean="0"/>
              <a:t>2020-04-02</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C1E4952A-1DC7-4012-9BC2-C6320B1A5F73}" type="slidenum">
              <a:rPr lang="lt-LT" smtClean="0"/>
              <a:t>‹#›</a:t>
            </a:fld>
            <a:endParaRPr lang="lt-LT"/>
          </a:p>
        </p:txBody>
      </p:sp>
    </p:spTree>
    <p:extLst>
      <p:ext uri="{BB962C8B-B14F-4D97-AF65-F5344CB8AC3E}">
        <p14:creationId xmlns:p14="http://schemas.microsoft.com/office/powerpoint/2010/main" val="62395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lt-LT" smtClean="0"/>
              <a:t>Spustelėję redag. ruoš. pavad. stilių</a:t>
            </a:r>
            <a:endParaRPr lang="lt-LT"/>
          </a:p>
        </p:txBody>
      </p:sp>
      <p:sp>
        <p:nvSpPr>
          <p:cNvPr id="3" name="Vertikalaus teksto vietos rezervavimo ženklas 2"/>
          <p:cNvSpPr>
            <a:spLocks noGrp="1"/>
          </p:cNvSpPr>
          <p:nvPr>
            <p:ph type="body" orient="vert" idx="1"/>
          </p:nvPr>
        </p:nvSpPr>
        <p:spPr/>
        <p:txBody>
          <a:bodyPr vert="eaVert"/>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1903AC24-8F50-4DF7-BD82-A28C77074B6B}" type="datetimeFigureOut">
              <a:rPr lang="lt-LT" smtClean="0"/>
              <a:t>2020-04-02</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C1E4952A-1DC7-4012-9BC2-C6320B1A5F73}" type="slidenum">
              <a:rPr lang="lt-LT" smtClean="0"/>
              <a:t>‹#›</a:t>
            </a:fld>
            <a:endParaRPr lang="lt-LT"/>
          </a:p>
        </p:txBody>
      </p:sp>
    </p:spTree>
    <p:extLst>
      <p:ext uri="{BB962C8B-B14F-4D97-AF65-F5344CB8AC3E}">
        <p14:creationId xmlns:p14="http://schemas.microsoft.com/office/powerpoint/2010/main" val="2116612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p:cNvSpPr>
            <a:spLocks noGrp="1"/>
          </p:cNvSpPr>
          <p:nvPr>
            <p:ph type="title" orient="vert"/>
          </p:nvPr>
        </p:nvSpPr>
        <p:spPr>
          <a:xfrm>
            <a:off x="6629400" y="274638"/>
            <a:ext cx="2057400" cy="5851525"/>
          </a:xfrm>
        </p:spPr>
        <p:txBody>
          <a:bodyPr vert="eaVert"/>
          <a:lstStyle/>
          <a:p>
            <a:r>
              <a:rPr lang="lt-LT" smtClean="0"/>
              <a:t>Spustelėję redag. ruoš. pavad. stilių</a:t>
            </a:r>
            <a:endParaRPr lang="lt-LT"/>
          </a:p>
        </p:txBody>
      </p:sp>
      <p:sp>
        <p:nvSpPr>
          <p:cNvPr id="3" name="Vertikalaus teksto vietos rezervavimo ženklas 2"/>
          <p:cNvSpPr>
            <a:spLocks noGrp="1"/>
          </p:cNvSpPr>
          <p:nvPr>
            <p:ph type="body" orient="vert" idx="1"/>
          </p:nvPr>
        </p:nvSpPr>
        <p:spPr>
          <a:xfrm>
            <a:off x="457200" y="274638"/>
            <a:ext cx="6019800" cy="5851525"/>
          </a:xfrm>
        </p:spPr>
        <p:txBody>
          <a:bodyPr vert="eaVert"/>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1903AC24-8F50-4DF7-BD82-A28C77074B6B}" type="datetimeFigureOut">
              <a:rPr lang="lt-LT" smtClean="0"/>
              <a:t>2020-04-02</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C1E4952A-1DC7-4012-9BC2-C6320B1A5F73}" type="slidenum">
              <a:rPr lang="lt-LT" smtClean="0"/>
              <a:t>‹#›</a:t>
            </a:fld>
            <a:endParaRPr lang="lt-LT"/>
          </a:p>
        </p:txBody>
      </p:sp>
    </p:spTree>
    <p:extLst>
      <p:ext uri="{BB962C8B-B14F-4D97-AF65-F5344CB8AC3E}">
        <p14:creationId xmlns:p14="http://schemas.microsoft.com/office/powerpoint/2010/main" val="165751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lt-LT" smtClean="0"/>
              <a:t>Spustelėję redag. ruoš. pavad. stilių</a:t>
            </a:r>
            <a:endParaRPr lang="lt-LT"/>
          </a:p>
        </p:txBody>
      </p:sp>
      <p:sp>
        <p:nvSpPr>
          <p:cNvPr id="3" name="Turinio vietos rezervavimo ženklas 2"/>
          <p:cNvSpPr>
            <a:spLocks noGrp="1"/>
          </p:cNvSpPr>
          <p:nvPr>
            <p:ph idx="1"/>
          </p:nvPr>
        </p:nvSpPr>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1903AC24-8F50-4DF7-BD82-A28C77074B6B}" type="datetimeFigureOut">
              <a:rPr lang="lt-LT" smtClean="0"/>
              <a:t>2020-04-02</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C1E4952A-1DC7-4012-9BC2-C6320B1A5F73}" type="slidenum">
              <a:rPr lang="lt-LT" smtClean="0"/>
              <a:t>‹#›</a:t>
            </a:fld>
            <a:endParaRPr lang="lt-LT"/>
          </a:p>
        </p:txBody>
      </p:sp>
    </p:spTree>
    <p:extLst>
      <p:ext uri="{BB962C8B-B14F-4D97-AF65-F5344CB8AC3E}">
        <p14:creationId xmlns:p14="http://schemas.microsoft.com/office/powerpoint/2010/main" val="82483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Antraštė 1"/>
          <p:cNvSpPr>
            <a:spLocks noGrp="1"/>
          </p:cNvSpPr>
          <p:nvPr>
            <p:ph type="title"/>
          </p:nvPr>
        </p:nvSpPr>
        <p:spPr>
          <a:xfrm>
            <a:off x="722313" y="4406900"/>
            <a:ext cx="7772400" cy="1362075"/>
          </a:xfrm>
        </p:spPr>
        <p:txBody>
          <a:bodyPr anchor="t"/>
          <a:lstStyle>
            <a:lvl1pPr algn="l">
              <a:defRPr sz="4000" b="1" cap="all"/>
            </a:lvl1pPr>
          </a:lstStyle>
          <a:p>
            <a:r>
              <a:rPr lang="lt-LT" smtClean="0"/>
              <a:t>Spustelėję redag. ruoš. pavad. stilių</a:t>
            </a:r>
            <a:endParaRPr lang="lt-LT"/>
          </a:p>
        </p:txBody>
      </p:sp>
      <p:sp>
        <p:nvSpPr>
          <p:cNvPr id="3" name="Teksto vietos rezervavimo ženklas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smtClean="0"/>
              <a:t>Spustelėję redag. ruoš. teksto stilių</a:t>
            </a:r>
          </a:p>
        </p:txBody>
      </p:sp>
      <p:sp>
        <p:nvSpPr>
          <p:cNvPr id="4" name="Datos vietos rezervavimo ženklas 3"/>
          <p:cNvSpPr>
            <a:spLocks noGrp="1"/>
          </p:cNvSpPr>
          <p:nvPr>
            <p:ph type="dt" sz="half" idx="10"/>
          </p:nvPr>
        </p:nvSpPr>
        <p:spPr/>
        <p:txBody>
          <a:bodyPr/>
          <a:lstStyle/>
          <a:p>
            <a:fld id="{1903AC24-8F50-4DF7-BD82-A28C77074B6B}" type="datetimeFigureOut">
              <a:rPr lang="lt-LT" smtClean="0"/>
              <a:t>2020-04-02</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C1E4952A-1DC7-4012-9BC2-C6320B1A5F73}" type="slidenum">
              <a:rPr lang="lt-LT" smtClean="0"/>
              <a:t>‹#›</a:t>
            </a:fld>
            <a:endParaRPr lang="lt-LT"/>
          </a:p>
        </p:txBody>
      </p:sp>
    </p:spTree>
    <p:extLst>
      <p:ext uri="{BB962C8B-B14F-4D97-AF65-F5344CB8AC3E}">
        <p14:creationId xmlns:p14="http://schemas.microsoft.com/office/powerpoint/2010/main" val="117974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lt-LT" smtClean="0"/>
              <a:t>Spustelėję redag. ruoš. pavad. stilių</a:t>
            </a:r>
            <a:endParaRPr lang="lt-LT"/>
          </a:p>
        </p:txBody>
      </p:sp>
      <p:sp>
        <p:nvSpPr>
          <p:cNvPr id="3" name="Turinio vietos rezervavimo ženklas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Turinio vietos rezervavimo ženklas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5" name="Datos vietos rezervavimo ženklas 4"/>
          <p:cNvSpPr>
            <a:spLocks noGrp="1"/>
          </p:cNvSpPr>
          <p:nvPr>
            <p:ph type="dt" sz="half" idx="10"/>
          </p:nvPr>
        </p:nvSpPr>
        <p:spPr/>
        <p:txBody>
          <a:bodyPr/>
          <a:lstStyle/>
          <a:p>
            <a:fld id="{1903AC24-8F50-4DF7-BD82-A28C77074B6B}" type="datetimeFigureOut">
              <a:rPr lang="lt-LT" smtClean="0"/>
              <a:t>2020-04-02</a:t>
            </a:fld>
            <a:endParaRPr lang="lt-LT"/>
          </a:p>
        </p:txBody>
      </p:sp>
      <p:sp>
        <p:nvSpPr>
          <p:cNvPr id="6" name="Poraštės vietos rezervavimo ženklas 5"/>
          <p:cNvSpPr>
            <a:spLocks noGrp="1"/>
          </p:cNvSpPr>
          <p:nvPr>
            <p:ph type="ftr" sz="quarter" idx="11"/>
          </p:nvPr>
        </p:nvSpPr>
        <p:spPr/>
        <p:txBody>
          <a:bodyPr/>
          <a:lstStyle/>
          <a:p>
            <a:endParaRPr lang="lt-LT"/>
          </a:p>
        </p:txBody>
      </p:sp>
      <p:sp>
        <p:nvSpPr>
          <p:cNvPr id="7" name="Skaidrės numerio vietos rezervavimo ženklas 6"/>
          <p:cNvSpPr>
            <a:spLocks noGrp="1"/>
          </p:cNvSpPr>
          <p:nvPr>
            <p:ph type="sldNum" sz="quarter" idx="12"/>
          </p:nvPr>
        </p:nvSpPr>
        <p:spPr/>
        <p:txBody>
          <a:bodyPr/>
          <a:lstStyle/>
          <a:p>
            <a:fld id="{C1E4952A-1DC7-4012-9BC2-C6320B1A5F73}" type="slidenum">
              <a:rPr lang="lt-LT" smtClean="0"/>
              <a:t>‹#›</a:t>
            </a:fld>
            <a:endParaRPr lang="lt-LT"/>
          </a:p>
        </p:txBody>
      </p:sp>
    </p:spTree>
    <p:extLst>
      <p:ext uri="{BB962C8B-B14F-4D97-AF65-F5344CB8AC3E}">
        <p14:creationId xmlns:p14="http://schemas.microsoft.com/office/powerpoint/2010/main" val="9679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lvl1pPr>
              <a:defRPr/>
            </a:lvl1pPr>
          </a:lstStyle>
          <a:p>
            <a:r>
              <a:rPr lang="lt-LT" smtClean="0"/>
              <a:t>Spustelėję redag. ruoš. pavad. stilių</a:t>
            </a:r>
            <a:endParaRPr lang="lt-LT"/>
          </a:p>
        </p:txBody>
      </p:sp>
      <p:sp>
        <p:nvSpPr>
          <p:cNvPr id="3" name="Teksto vietos rezervavimo ženklas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smtClean="0"/>
              <a:t>Spustelėję redag. ruoš. teksto stilių</a:t>
            </a:r>
          </a:p>
        </p:txBody>
      </p:sp>
      <p:sp>
        <p:nvSpPr>
          <p:cNvPr id="4" name="Turinio vietos rezervavimo ženklas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5" name="Teksto vietos rezervavimo ženklas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smtClean="0"/>
              <a:t>Spustelėję redag. ruoš. teksto stilių</a:t>
            </a:r>
          </a:p>
        </p:txBody>
      </p:sp>
      <p:sp>
        <p:nvSpPr>
          <p:cNvPr id="6" name="Turinio vietos rezervavimo ženklas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7" name="Datos vietos rezervavimo ženklas 6"/>
          <p:cNvSpPr>
            <a:spLocks noGrp="1"/>
          </p:cNvSpPr>
          <p:nvPr>
            <p:ph type="dt" sz="half" idx="10"/>
          </p:nvPr>
        </p:nvSpPr>
        <p:spPr/>
        <p:txBody>
          <a:bodyPr/>
          <a:lstStyle/>
          <a:p>
            <a:fld id="{1903AC24-8F50-4DF7-BD82-A28C77074B6B}" type="datetimeFigureOut">
              <a:rPr lang="lt-LT" smtClean="0"/>
              <a:t>2020-04-02</a:t>
            </a:fld>
            <a:endParaRPr lang="lt-LT"/>
          </a:p>
        </p:txBody>
      </p:sp>
      <p:sp>
        <p:nvSpPr>
          <p:cNvPr id="8" name="Poraštės vietos rezervavimo ženklas 7"/>
          <p:cNvSpPr>
            <a:spLocks noGrp="1"/>
          </p:cNvSpPr>
          <p:nvPr>
            <p:ph type="ftr" sz="quarter" idx="11"/>
          </p:nvPr>
        </p:nvSpPr>
        <p:spPr/>
        <p:txBody>
          <a:bodyPr/>
          <a:lstStyle/>
          <a:p>
            <a:endParaRPr lang="lt-LT"/>
          </a:p>
        </p:txBody>
      </p:sp>
      <p:sp>
        <p:nvSpPr>
          <p:cNvPr id="9" name="Skaidrės numerio vietos rezervavimo ženklas 8"/>
          <p:cNvSpPr>
            <a:spLocks noGrp="1"/>
          </p:cNvSpPr>
          <p:nvPr>
            <p:ph type="sldNum" sz="quarter" idx="12"/>
          </p:nvPr>
        </p:nvSpPr>
        <p:spPr/>
        <p:txBody>
          <a:bodyPr/>
          <a:lstStyle/>
          <a:p>
            <a:fld id="{C1E4952A-1DC7-4012-9BC2-C6320B1A5F73}" type="slidenum">
              <a:rPr lang="lt-LT" smtClean="0"/>
              <a:t>‹#›</a:t>
            </a:fld>
            <a:endParaRPr lang="lt-LT"/>
          </a:p>
        </p:txBody>
      </p:sp>
    </p:spTree>
    <p:extLst>
      <p:ext uri="{BB962C8B-B14F-4D97-AF65-F5344CB8AC3E}">
        <p14:creationId xmlns:p14="http://schemas.microsoft.com/office/powerpoint/2010/main" val="3459158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lt-LT" smtClean="0"/>
              <a:t>Spustelėję redag. ruoš. pavad. stilių</a:t>
            </a:r>
            <a:endParaRPr lang="lt-LT"/>
          </a:p>
        </p:txBody>
      </p:sp>
      <p:sp>
        <p:nvSpPr>
          <p:cNvPr id="3" name="Datos vietos rezervavimo ženklas 2"/>
          <p:cNvSpPr>
            <a:spLocks noGrp="1"/>
          </p:cNvSpPr>
          <p:nvPr>
            <p:ph type="dt" sz="half" idx="10"/>
          </p:nvPr>
        </p:nvSpPr>
        <p:spPr/>
        <p:txBody>
          <a:bodyPr/>
          <a:lstStyle/>
          <a:p>
            <a:fld id="{1903AC24-8F50-4DF7-BD82-A28C77074B6B}" type="datetimeFigureOut">
              <a:rPr lang="lt-LT" smtClean="0"/>
              <a:t>2020-04-02</a:t>
            </a:fld>
            <a:endParaRPr lang="lt-LT"/>
          </a:p>
        </p:txBody>
      </p:sp>
      <p:sp>
        <p:nvSpPr>
          <p:cNvPr id="4" name="Poraštės vietos rezervavimo ženklas 3"/>
          <p:cNvSpPr>
            <a:spLocks noGrp="1"/>
          </p:cNvSpPr>
          <p:nvPr>
            <p:ph type="ftr" sz="quarter" idx="11"/>
          </p:nvPr>
        </p:nvSpPr>
        <p:spPr/>
        <p:txBody>
          <a:bodyPr/>
          <a:lstStyle/>
          <a:p>
            <a:endParaRPr lang="lt-LT"/>
          </a:p>
        </p:txBody>
      </p:sp>
      <p:sp>
        <p:nvSpPr>
          <p:cNvPr id="5" name="Skaidrės numerio vietos rezervavimo ženklas 4"/>
          <p:cNvSpPr>
            <a:spLocks noGrp="1"/>
          </p:cNvSpPr>
          <p:nvPr>
            <p:ph type="sldNum" sz="quarter" idx="12"/>
          </p:nvPr>
        </p:nvSpPr>
        <p:spPr/>
        <p:txBody>
          <a:bodyPr/>
          <a:lstStyle/>
          <a:p>
            <a:fld id="{C1E4952A-1DC7-4012-9BC2-C6320B1A5F73}" type="slidenum">
              <a:rPr lang="lt-LT" smtClean="0"/>
              <a:t>‹#›</a:t>
            </a:fld>
            <a:endParaRPr lang="lt-LT"/>
          </a:p>
        </p:txBody>
      </p:sp>
    </p:spTree>
    <p:extLst>
      <p:ext uri="{BB962C8B-B14F-4D97-AF65-F5344CB8AC3E}">
        <p14:creationId xmlns:p14="http://schemas.microsoft.com/office/powerpoint/2010/main" val="1571559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p:cNvSpPr>
            <a:spLocks noGrp="1"/>
          </p:cNvSpPr>
          <p:nvPr>
            <p:ph type="dt" sz="half" idx="10"/>
          </p:nvPr>
        </p:nvSpPr>
        <p:spPr/>
        <p:txBody>
          <a:bodyPr/>
          <a:lstStyle/>
          <a:p>
            <a:fld id="{1903AC24-8F50-4DF7-BD82-A28C77074B6B}" type="datetimeFigureOut">
              <a:rPr lang="lt-LT" smtClean="0"/>
              <a:t>2020-04-02</a:t>
            </a:fld>
            <a:endParaRPr lang="lt-LT"/>
          </a:p>
        </p:txBody>
      </p:sp>
      <p:sp>
        <p:nvSpPr>
          <p:cNvPr id="3" name="Poraštės vietos rezervavimo ženklas 2"/>
          <p:cNvSpPr>
            <a:spLocks noGrp="1"/>
          </p:cNvSpPr>
          <p:nvPr>
            <p:ph type="ftr" sz="quarter" idx="11"/>
          </p:nvPr>
        </p:nvSpPr>
        <p:spPr/>
        <p:txBody>
          <a:bodyPr/>
          <a:lstStyle/>
          <a:p>
            <a:endParaRPr lang="lt-LT"/>
          </a:p>
        </p:txBody>
      </p:sp>
      <p:sp>
        <p:nvSpPr>
          <p:cNvPr id="4" name="Skaidrės numerio vietos rezervavimo ženklas 3"/>
          <p:cNvSpPr>
            <a:spLocks noGrp="1"/>
          </p:cNvSpPr>
          <p:nvPr>
            <p:ph type="sldNum" sz="quarter" idx="12"/>
          </p:nvPr>
        </p:nvSpPr>
        <p:spPr/>
        <p:txBody>
          <a:bodyPr/>
          <a:lstStyle/>
          <a:p>
            <a:fld id="{C1E4952A-1DC7-4012-9BC2-C6320B1A5F73}" type="slidenum">
              <a:rPr lang="lt-LT" smtClean="0"/>
              <a:t>‹#›</a:t>
            </a:fld>
            <a:endParaRPr lang="lt-LT"/>
          </a:p>
        </p:txBody>
      </p:sp>
    </p:spTree>
    <p:extLst>
      <p:ext uri="{BB962C8B-B14F-4D97-AF65-F5344CB8AC3E}">
        <p14:creationId xmlns:p14="http://schemas.microsoft.com/office/powerpoint/2010/main" val="402221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273050"/>
            <a:ext cx="3008313" cy="1162050"/>
          </a:xfrm>
        </p:spPr>
        <p:txBody>
          <a:bodyPr anchor="b"/>
          <a:lstStyle>
            <a:lvl1pPr algn="l">
              <a:defRPr sz="2000" b="1"/>
            </a:lvl1pPr>
          </a:lstStyle>
          <a:p>
            <a:r>
              <a:rPr lang="lt-LT" smtClean="0"/>
              <a:t>Spustelėję redag. ruoš. pavad. stilių</a:t>
            </a:r>
            <a:endParaRPr lang="lt-LT"/>
          </a:p>
        </p:txBody>
      </p:sp>
      <p:sp>
        <p:nvSpPr>
          <p:cNvPr id="3" name="Turinio vietos rezervavimo ženklas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Teksto vietos rezervavimo ženklas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smtClean="0"/>
              <a:t>Spustelėję redag. ruoš. teksto stilių</a:t>
            </a:r>
          </a:p>
        </p:txBody>
      </p:sp>
      <p:sp>
        <p:nvSpPr>
          <p:cNvPr id="5" name="Datos vietos rezervavimo ženklas 4"/>
          <p:cNvSpPr>
            <a:spLocks noGrp="1"/>
          </p:cNvSpPr>
          <p:nvPr>
            <p:ph type="dt" sz="half" idx="10"/>
          </p:nvPr>
        </p:nvSpPr>
        <p:spPr/>
        <p:txBody>
          <a:bodyPr/>
          <a:lstStyle/>
          <a:p>
            <a:fld id="{1903AC24-8F50-4DF7-BD82-A28C77074B6B}" type="datetimeFigureOut">
              <a:rPr lang="lt-LT" smtClean="0"/>
              <a:t>2020-04-02</a:t>
            </a:fld>
            <a:endParaRPr lang="lt-LT"/>
          </a:p>
        </p:txBody>
      </p:sp>
      <p:sp>
        <p:nvSpPr>
          <p:cNvPr id="6" name="Poraštės vietos rezervavimo ženklas 5"/>
          <p:cNvSpPr>
            <a:spLocks noGrp="1"/>
          </p:cNvSpPr>
          <p:nvPr>
            <p:ph type="ftr" sz="quarter" idx="11"/>
          </p:nvPr>
        </p:nvSpPr>
        <p:spPr/>
        <p:txBody>
          <a:bodyPr/>
          <a:lstStyle/>
          <a:p>
            <a:endParaRPr lang="lt-LT"/>
          </a:p>
        </p:txBody>
      </p:sp>
      <p:sp>
        <p:nvSpPr>
          <p:cNvPr id="7" name="Skaidrės numerio vietos rezervavimo ženklas 6"/>
          <p:cNvSpPr>
            <a:spLocks noGrp="1"/>
          </p:cNvSpPr>
          <p:nvPr>
            <p:ph type="sldNum" sz="quarter" idx="12"/>
          </p:nvPr>
        </p:nvSpPr>
        <p:spPr/>
        <p:txBody>
          <a:bodyPr/>
          <a:lstStyle/>
          <a:p>
            <a:fld id="{C1E4952A-1DC7-4012-9BC2-C6320B1A5F73}" type="slidenum">
              <a:rPr lang="lt-LT" smtClean="0"/>
              <a:t>‹#›</a:t>
            </a:fld>
            <a:endParaRPr lang="lt-LT"/>
          </a:p>
        </p:txBody>
      </p:sp>
    </p:spTree>
    <p:extLst>
      <p:ext uri="{BB962C8B-B14F-4D97-AF65-F5344CB8AC3E}">
        <p14:creationId xmlns:p14="http://schemas.microsoft.com/office/powerpoint/2010/main" val="3083474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Antraštė 1"/>
          <p:cNvSpPr>
            <a:spLocks noGrp="1"/>
          </p:cNvSpPr>
          <p:nvPr>
            <p:ph type="title"/>
          </p:nvPr>
        </p:nvSpPr>
        <p:spPr>
          <a:xfrm>
            <a:off x="1792288" y="4800600"/>
            <a:ext cx="5486400" cy="566738"/>
          </a:xfrm>
        </p:spPr>
        <p:txBody>
          <a:bodyPr anchor="b"/>
          <a:lstStyle>
            <a:lvl1pPr algn="l">
              <a:defRPr sz="2000" b="1"/>
            </a:lvl1pPr>
          </a:lstStyle>
          <a:p>
            <a:r>
              <a:rPr lang="lt-LT" smtClean="0"/>
              <a:t>Spustelėję redag. ruoš. pavad. stilių</a:t>
            </a:r>
            <a:endParaRPr lang="lt-LT"/>
          </a:p>
        </p:txBody>
      </p:sp>
      <p:sp>
        <p:nvSpPr>
          <p:cNvPr id="3" name="Paveikslėlio vietos rezervavimo ženklas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a:p>
        </p:txBody>
      </p:sp>
      <p:sp>
        <p:nvSpPr>
          <p:cNvPr id="4" name="Teksto vietos rezervavimo ženklas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smtClean="0"/>
              <a:t>Spustelėję redag. ruoš. teksto stilių</a:t>
            </a:r>
          </a:p>
        </p:txBody>
      </p:sp>
      <p:sp>
        <p:nvSpPr>
          <p:cNvPr id="5" name="Datos vietos rezervavimo ženklas 4"/>
          <p:cNvSpPr>
            <a:spLocks noGrp="1"/>
          </p:cNvSpPr>
          <p:nvPr>
            <p:ph type="dt" sz="half" idx="10"/>
          </p:nvPr>
        </p:nvSpPr>
        <p:spPr/>
        <p:txBody>
          <a:bodyPr/>
          <a:lstStyle/>
          <a:p>
            <a:fld id="{1903AC24-8F50-4DF7-BD82-A28C77074B6B}" type="datetimeFigureOut">
              <a:rPr lang="lt-LT" smtClean="0"/>
              <a:t>2020-04-02</a:t>
            </a:fld>
            <a:endParaRPr lang="lt-LT"/>
          </a:p>
        </p:txBody>
      </p:sp>
      <p:sp>
        <p:nvSpPr>
          <p:cNvPr id="6" name="Poraštės vietos rezervavimo ženklas 5"/>
          <p:cNvSpPr>
            <a:spLocks noGrp="1"/>
          </p:cNvSpPr>
          <p:nvPr>
            <p:ph type="ftr" sz="quarter" idx="11"/>
          </p:nvPr>
        </p:nvSpPr>
        <p:spPr/>
        <p:txBody>
          <a:bodyPr/>
          <a:lstStyle/>
          <a:p>
            <a:endParaRPr lang="lt-LT"/>
          </a:p>
        </p:txBody>
      </p:sp>
      <p:sp>
        <p:nvSpPr>
          <p:cNvPr id="7" name="Skaidrės numerio vietos rezervavimo ženklas 6"/>
          <p:cNvSpPr>
            <a:spLocks noGrp="1"/>
          </p:cNvSpPr>
          <p:nvPr>
            <p:ph type="sldNum" sz="quarter" idx="12"/>
          </p:nvPr>
        </p:nvSpPr>
        <p:spPr/>
        <p:txBody>
          <a:bodyPr/>
          <a:lstStyle/>
          <a:p>
            <a:fld id="{C1E4952A-1DC7-4012-9BC2-C6320B1A5F73}" type="slidenum">
              <a:rPr lang="lt-LT" smtClean="0"/>
              <a:t>‹#›</a:t>
            </a:fld>
            <a:endParaRPr lang="lt-LT"/>
          </a:p>
        </p:txBody>
      </p:sp>
    </p:spTree>
    <p:extLst>
      <p:ext uri="{BB962C8B-B14F-4D97-AF65-F5344CB8AC3E}">
        <p14:creationId xmlns:p14="http://schemas.microsoft.com/office/powerpoint/2010/main" val="79652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avadinimo vietos rezervavimo ženkla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lt-LT" smtClean="0"/>
              <a:t>Spustelėję redag. ruoš. pavad. stilių</a:t>
            </a:r>
            <a:endParaRPr lang="lt-LT"/>
          </a:p>
        </p:txBody>
      </p:sp>
      <p:sp>
        <p:nvSpPr>
          <p:cNvPr id="3" name="Teksto vietos rezervavimo ženklas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3AC24-8F50-4DF7-BD82-A28C77074B6B}" type="datetimeFigureOut">
              <a:rPr lang="lt-LT" smtClean="0"/>
              <a:t>2020-04-02</a:t>
            </a:fld>
            <a:endParaRPr lang="lt-LT"/>
          </a:p>
        </p:txBody>
      </p:sp>
      <p:sp>
        <p:nvSpPr>
          <p:cNvPr id="5" name="Poraštės vietos rezervavimo ženklas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t-LT"/>
          </a:p>
        </p:txBody>
      </p:sp>
      <p:sp>
        <p:nvSpPr>
          <p:cNvPr id="6" name="Skaidrės numerio vietos rezervavimo ženklas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4952A-1DC7-4012-9BC2-C6320B1A5F73}" type="slidenum">
              <a:rPr lang="lt-LT" smtClean="0"/>
              <a:t>‹#›</a:t>
            </a:fld>
            <a:endParaRPr lang="lt-LT"/>
          </a:p>
        </p:txBody>
      </p:sp>
    </p:spTree>
    <p:extLst>
      <p:ext uri="{BB962C8B-B14F-4D97-AF65-F5344CB8AC3E}">
        <p14:creationId xmlns:p14="http://schemas.microsoft.com/office/powerpoint/2010/main" val="243851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ogebra.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ctrTitle"/>
          </p:nvPr>
        </p:nvSpPr>
        <p:spPr/>
        <p:txBody>
          <a:bodyPr/>
          <a:lstStyle/>
          <a:p>
            <a:r>
              <a:rPr lang="lt-LT" dirty="0" smtClean="0"/>
              <a:t>Kūgiai</a:t>
            </a:r>
            <a:endParaRPr lang="lt-LT" dirty="0"/>
          </a:p>
        </p:txBody>
      </p:sp>
      <p:sp>
        <p:nvSpPr>
          <p:cNvPr id="3" name="Antrinis pavadinimas 2"/>
          <p:cNvSpPr>
            <a:spLocks noGrp="1"/>
          </p:cNvSpPr>
          <p:nvPr>
            <p:ph type="subTitle" idx="1"/>
          </p:nvPr>
        </p:nvSpPr>
        <p:spPr/>
        <p:txBody>
          <a:bodyPr/>
          <a:lstStyle/>
          <a:p>
            <a:endParaRPr lang="lt-LT" dirty="0"/>
          </a:p>
        </p:txBody>
      </p:sp>
    </p:spTree>
    <p:extLst>
      <p:ext uri="{BB962C8B-B14F-4D97-AF65-F5344CB8AC3E}">
        <p14:creationId xmlns:p14="http://schemas.microsoft.com/office/powerpoint/2010/main" val="269575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lt-LT" dirty="0" smtClean="0"/>
              <a:t>Ką reikėtų žinoti</a:t>
            </a:r>
            <a:endParaRPr lang="lt-LT" dirty="0"/>
          </a:p>
        </p:txBody>
      </p:sp>
      <p:sp>
        <p:nvSpPr>
          <p:cNvPr id="3" name="Turinio vietos rezervavimo ženklas 2"/>
          <p:cNvSpPr>
            <a:spLocks noGrp="1"/>
          </p:cNvSpPr>
          <p:nvPr>
            <p:ph idx="1"/>
          </p:nvPr>
        </p:nvSpPr>
        <p:spPr/>
        <p:txBody>
          <a:bodyPr/>
          <a:lstStyle/>
          <a:p>
            <a:r>
              <a:rPr lang="lt-LT" dirty="0" smtClean="0"/>
              <a:t>Apskritimo ilgio formulė</a:t>
            </a:r>
          </a:p>
          <a:p>
            <a:r>
              <a:rPr lang="lt-LT" dirty="0" smtClean="0"/>
              <a:t>Skritulio ploto formulė</a:t>
            </a:r>
          </a:p>
          <a:p>
            <a:r>
              <a:rPr lang="lt-LT" dirty="0" smtClean="0"/>
              <a:t>Apskritimo su išpjova ploto formulė</a:t>
            </a:r>
          </a:p>
          <a:p>
            <a:r>
              <a:rPr lang="lt-LT" dirty="0" smtClean="0"/>
              <a:t>Pitagoro teorema</a:t>
            </a:r>
          </a:p>
          <a:p>
            <a:r>
              <a:rPr lang="lt-LT" dirty="0" smtClean="0"/>
              <a:t>Geometrinė vaizduotė</a:t>
            </a:r>
            <a:endParaRPr lang="lt-LT" dirty="0"/>
          </a:p>
        </p:txBody>
      </p:sp>
    </p:spTree>
    <p:extLst>
      <p:ext uri="{BB962C8B-B14F-4D97-AF65-F5344CB8AC3E}">
        <p14:creationId xmlns:p14="http://schemas.microsoft.com/office/powerpoint/2010/main" val="1574963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lt-LT" dirty="0" smtClean="0"/>
              <a:t>Kaip su geometrine vaizduote?</a:t>
            </a:r>
            <a:endParaRPr lang="lt-LT" dirty="0"/>
          </a:p>
        </p:txBody>
      </p:sp>
      <p:sp>
        <p:nvSpPr>
          <p:cNvPr id="3" name="Turinio vietos rezervavimo ženklas 2"/>
          <p:cNvSpPr>
            <a:spLocks noGrp="1"/>
          </p:cNvSpPr>
          <p:nvPr>
            <p:ph idx="1"/>
          </p:nvPr>
        </p:nvSpPr>
        <p:spPr/>
        <p:txBody>
          <a:bodyPr>
            <a:normAutofit/>
          </a:bodyPr>
          <a:lstStyle/>
          <a:p>
            <a:pPr marL="0" indent="0">
              <a:buNone/>
            </a:pPr>
            <a:r>
              <a:rPr lang="lt-LT" dirty="0" smtClean="0"/>
              <a:t>Aš galiu išmokyti taisykles, kurias tenkina kūgiai, tačiau jos gali pasirodyti sudėtingos ir greitai užsimiršti.</a:t>
            </a:r>
            <a:endParaRPr lang="en-US" dirty="0" smtClean="0">
              <a:effectLst/>
            </a:endParaRPr>
          </a:p>
          <a:p>
            <a:pPr marL="0" indent="0">
              <a:buNone/>
            </a:pPr>
            <a:r>
              <a:rPr lang="lt-LT" sz="3000" i="1" dirty="0" smtClean="0">
                <a:effectLst/>
              </a:rPr>
              <a:t>Nors patirtis yra būtina intelektualinio vystymosi dalis, tačiau galime atsidurti iliuzijoje, kad patirties suteikimas subjektui yra pakankamas jam atskirti struktūras. To nepakanka. Subjektas turi būti aktyvus, gebėti keisti daiktus ir atrasti struktūras savo paties sąveikoje su objektais. (</a:t>
            </a:r>
            <a:r>
              <a:rPr lang="lt-LT" sz="3000" i="1" dirty="0" err="1" smtClean="0">
                <a:effectLst/>
              </a:rPr>
              <a:t>Piaget</a:t>
            </a:r>
            <a:r>
              <a:rPr lang="lt-LT" sz="3000" i="1" dirty="0" smtClean="0">
                <a:effectLst/>
              </a:rPr>
              <a:t> </a:t>
            </a:r>
            <a:r>
              <a:rPr lang="en-US" sz="3000" i="1" dirty="0" smtClean="0">
                <a:effectLst/>
              </a:rPr>
              <a:t>1964)</a:t>
            </a:r>
            <a:endParaRPr lang="lt-LT" sz="3000" i="1" dirty="0"/>
          </a:p>
        </p:txBody>
      </p:sp>
    </p:spTree>
    <p:extLst>
      <p:ext uri="{BB962C8B-B14F-4D97-AF65-F5344CB8AC3E}">
        <p14:creationId xmlns:p14="http://schemas.microsoft.com/office/powerpoint/2010/main" val="17386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lt-LT" dirty="0" smtClean="0"/>
              <a:t>Kaip su geometrine vaizduote?</a:t>
            </a:r>
            <a:endParaRPr lang="lt-LT" dirty="0"/>
          </a:p>
        </p:txBody>
      </p:sp>
      <p:sp>
        <p:nvSpPr>
          <p:cNvPr id="3" name="Turinio vietos rezervavimo ženklas 2"/>
          <p:cNvSpPr>
            <a:spLocks noGrp="1"/>
          </p:cNvSpPr>
          <p:nvPr>
            <p:ph idx="1"/>
          </p:nvPr>
        </p:nvSpPr>
        <p:spPr/>
        <p:txBody>
          <a:bodyPr>
            <a:normAutofit/>
          </a:bodyPr>
          <a:lstStyle/>
          <a:p>
            <a:pPr marL="0" indent="0">
              <a:buNone/>
            </a:pPr>
            <a:r>
              <a:rPr lang="lt-LT" dirty="0" smtClean="0"/>
              <a:t>Aš galiu išmokyti taisykles, kurias tenkina kūgiai, tačiau jos gali pasirodyti sudėtingos ir greitai užsimiršti.</a:t>
            </a:r>
            <a:endParaRPr lang="en-US" dirty="0" smtClean="0">
              <a:effectLst/>
            </a:endParaRPr>
          </a:p>
          <a:p>
            <a:pPr marL="0" indent="0">
              <a:buNone/>
            </a:pPr>
            <a:r>
              <a:rPr lang="lt-LT" sz="3000" i="1" dirty="0" smtClean="0">
                <a:effectLst/>
              </a:rPr>
              <a:t>Kitaip: mokantis vien taisyklių apie kūgius negalime gerai jų perprasti. Turime pamatyti, kaip kūgis gali būti sulankstomas iš jo išklotinės, kaip keičiasi skritulio plotas keičiant išpjovos kampą ir </a:t>
            </a:r>
            <a:r>
              <a:rPr lang="lt-LT" sz="3000" i="1" dirty="0" err="1" smtClean="0">
                <a:effectLst/>
              </a:rPr>
              <a:t>t.t</a:t>
            </a:r>
            <a:r>
              <a:rPr lang="lt-LT" sz="3000" i="1" dirty="0" smtClean="0">
                <a:effectLst/>
              </a:rPr>
              <a:t>. </a:t>
            </a:r>
          </a:p>
          <a:p>
            <a:pPr marL="0" indent="0">
              <a:buNone/>
            </a:pPr>
            <a:endParaRPr lang="lt-LT" sz="3000" dirty="0"/>
          </a:p>
        </p:txBody>
      </p:sp>
    </p:spTree>
    <p:extLst>
      <p:ext uri="{BB962C8B-B14F-4D97-AF65-F5344CB8AC3E}">
        <p14:creationId xmlns:p14="http://schemas.microsoft.com/office/powerpoint/2010/main" val="404828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lt-LT" dirty="0" smtClean="0"/>
              <a:t>Eksperimentas </a:t>
            </a:r>
            <a:r>
              <a:rPr lang="en-US" dirty="0"/>
              <a:t>1</a:t>
            </a:r>
            <a:endParaRPr lang="lt-LT" dirty="0"/>
          </a:p>
        </p:txBody>
      </p:sp>
      <p:sp>
        <p:nvSpPr>
          <p:cNvPr id="3" name="Turinio vietos rezervavimo ženklas 2"/>
          <p:cNvSpPr>
            <a:spLocks noGrp="1"/>
          </p:cNvSpPr>
          <p:nvPr>
            <p:ph idx="1"/>
          </p:nvPr>
        </p:nvSpPr>
        <p:spPr/>
        <p:txBody>
          <a:bodyPr/>
          <a:lstStyle/>
          <a:p>
            <a:r>
              <a:rPr lang="lt-LT" dirty="0" smtClean="0"/>
              <a:t>Nuoroda: </a:t>
            </a:r>
            <a:r>
              <a:rPr lang="lt-LT" dirty="0" smtClean="0">
                <a:hlinkClick r:id="rId2"/>
              </a:rPr>
              <a:t>https://www.geogebra.org</a:t>
            </a:r>
            <a:endParaRPr lang="en-US" dirty="0" smtClean="0"/>
          </a:p>
          <a:p>
            <a:r>
              <a:rPr lang="en-US" dirty="0" smtClean="0"/>
              <a:t>Math -&gt; Geometry -&gt; Solids (</a:t>
            </a:r>
            <a:r>
              <a:rPr lang="en-US" dirty="0" err="1" smtClean="0"/>
              <a:t>erdviniai</a:t>
            </a:r>
            <a:r>
              <a:rPr lang="en-US" dirty="0" smtClean="0"/>
              <a:t> k</a:t>
            </a:r>
            <a:r>
              <a:rPr lang="lt-LT" dirty="0" err="1" smtClean="0"/>
              <a:t>ūnai</a:t>
            </a:r>
            <a:r>
              <a:rPr lang="lt-LT" dirty="0" smtClean="0"/>
              <a:t>) -&gt; </a:t>
            </a:r>
            <a:r>
              <a:rPr lang="lt-LT" dirty="0" err="1" smtClean="0"/>
              <a:t>Cone</a:t>
            </a:r>
            <a:r>
              <a:rPr lang="lt-LT" dirty="0" smtClean="0"/>
              <a:t> (kūgis) -&gt; Net </a:t>
            </a:r>
            <a:r>
              <a:rPr lang="lt-LT" dirty="0" err="1" smtClean="0"/>
              <a:t>of</a:t>
            </a:r>
            <a:r>
              <a:rPr lang="lt-LT" dirty="0" smtClean="0"/>
              <a:t> a </a:t>
            </a:r>
            <a:r>
              <a:rPr lang="lt-LT" dirty="0" err="1" smtClean="0"/>
              <a:t>cone</a:t>
            </a:r>
            <a:r>
              <a:rPr lang="lt-LT" dirty="0"/>
              <a:t> </a:t>
            </a:r>
            <a:r>
              <a:rPr lang="lt-LT" dirty="0" smtClean="0"/>
              <a:t>(išklotinė)</a:t>
            </a:r>
            <a:endParaRPr lang="lt-LT" dirty="0"/>
          </a:p>
        </p:txBody>
      </p:sp>
      <p:pic>
        <p:nvPicPr>
          <p:cNvPr id="1026" name="Picture 2" descr="C:\Users\Vartotojas\Desktop\iškarp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3236007"/>
            <a:ext cx="3168352" cy="2976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91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en-US" dirty="0" err="1" smtClean="0"/>
              <a:t>Eksperimentas</a:t>
            </a:r>
            <a:r>
              <a:rPr lang="en-US" dirty="0" smtClean="0"/>
              <a:t> 2</a:t>
            </a:r>
            <a:endParaRPr lang="lt-LT" dirty="0"/>
          </a:p>
        </p:txBody>
      </p:sp>
      <p:sp>
        <p:nvSpPr>
          <p:cNvPr id="3" name="Turinio vietos rezervavimo ženklas 2"/>
          <p:cNvSpPr>
            <a:spLocks noGrp="1"/>
          </p:cNvSpPr>
          <p:nvPr>
            <p:ph idx="1"/>
          </p:nvPr>
        </p:nvSpPr>
        <p:spPr/>
        <p:txBody>
          <a:bodyPr/>
          <a:lstStyle/>
          <a:p>
            <a:r>
              <a:rPr lang="en-US" dirty="0" smtClean="0"/>
              <a:t>Math -&gt; Geometry -&gt; Plane figures </a:t>
            </a:r>
            <a:r>
              <a:rPr lang="lt-LT" dirty="0" smtClean="0"/>
              <a:t>-&gt; </a:t>
            </a:r>
            <a:r>
              <a:rPr lang="en-US" dirty="0" smtClean="0"/>
              <a:t>Circle</a:t>
            </a:r>
            <a:r>
              <a:rPr lang="lt-LT" dirty="0" smtClean="0"/>
              <a:t>-&gt; </a:t>
            </a:r>
            <a:r>
              <a:rPr lang="lt-LT" dirty="0" err="1" smtClean="0"/>
              <a:t>Area</a:t>
            </a:r>
            <a:r>
              <a:rPr lang="lt-LT" dirty="0" smtClean="0"/>
              <a:t> </a:t>
            </a:r>
            <a:r>
              <a:rPr lang="lt-LT" dirty="0" err="1"/>
              <a:t>of</a:t>
            </a:r>
            <a:r>
              <a:rPr lang="lt-LT" dirty="0"/>
              <a:t> a </a:t>
            </a:r>
            <a:r>
              <a:rPr lang="lt-LT" dirty="0" err="1"/>
              <a:t>Sector</a:t>
            </a:r>
            <a:endParaRPr lang="lt-LT" dirty="0"/>
          </a:p>
          <a:p>
            <a:endParaRPr lang="lt-LT" dirty="0" smtClean="0"/>
          </a:p>
          <a:p>
            <a:r>
              <a:rPr lang="lt-LT" dirty="0" smtClean="0"/>
              <a:t>Klausimas: kaip kinta išpjauto skritulio plotas, kai keičiame</a:t>
            </a:r>
            <a:r>
              <a:rPr lang="en-US" dirty="0" smtClean="0"/>
              <a:t> </a:t>
            </a:r>
            <a:r>
              <a:rPr lang="lt-LT" dirty="0" smtClean="0"/>
              <a:t>išpjovos kampą?</a:t>
            </a:r>
            <a:endParaRPr lang="lt-LT" dirty="0" smtClean="0"/>
          </a:p>
          <a:p>
            <a:endParaRPr lang="lt-LT" dirty="0"/>
          </a:p>
        </p:txBody>
      </p:sp>
    </p:spTree>
    <p:extLst>
      <p:ext uri="{BB962C8B-B14F-4D97-AF65-F5344CB8AC3E}">
        <p14:creationId xmlns:p14="http://schemas.microsoft.com/office/powerpoint/2010/main" val="253198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lt-LT" dirty="0" smtClean="0"/>
              <a:t>Eksperimentas </a:t>
            </a:r>
            <a:r>
              <a:rPr lang="en-US" dirty="0" smtClean="0"/>
              <a:t>3</a:t>
            </a:r>
            <a:endParaRPr lang="lt-LT" dirty="0"/>
          </a:p>
        </p:txBody>
      </p:sp>
      <p:sp>
        <p:nvSpPr>
          <p:cNvPr id="3" name="Turinio vietos rezervavimo ženklas 2"/>
          <p:cNvSpPr>
            <a:spLocks noGrp="1"/>
          </p:cNvSpPr>
          <p:nvPr>
            <p:ph idx="1"/>
          </p:nvPr>
        </p:nvSpPr>
        <p:spPr/>
        <p:txBody>
          <a:bodyPr/>
          <a:lstStyle/>
          <a:p>
            <a:r>
              <a:rPr lang="en-US" dirty="0" smtClean="0"/>
              <a:t>Math -&gt; Geometry -&gt; Plane figures </a:t>
            </a:r>
            <a:r>
              <a:rPr lang="lt-LT" dirty="0" smtClean="0"/>
              <a:t>-&gt; </a:t>
            </a:r>
            <a:r>
              <a:rPr lang="en-US" dirty="0" smtClean="0"/>
              <a:t>Circle</a:t>
            </a:r>
            <a:r>
              <a:rPr lang="lt-LT" dirty="0" smtClean="0"/>
              <a:t>-&gt; </a:t>
            </a:r>
            <a:r>
              <a:rPr lang="en-US" dirty="0" smtClean="0"/>
              <a:t>Area of circle(Wedge/selector)</a:t>
            </a:r>
            <a:endParaRPr lang="lt-LT" dirty="0" smtClean="0"/>
          </a:p>
          <a:p>
            <a:endParaRPr lang="en-US" dirty="0" smtClean="0"/>
          </a:p>
          <a:p>
            <a:r>
              <a:rPr lang="en-US" dirty="0" err="1" smtClean="0"/>
              <a:t>Kaip</a:t>
            </a:r>
            <a:r>
              <a:rPr lang="en-US" dirty="0" smtClean="0"/>
              <a:t> </a:t>
            </a:r>
            <a:r>
              <a:rPr lang="en-US" dirty="0" err="1" smtClean="0"/>
              <a:t>kei</a:t>
            </a:r>
            <a:r>
              <a:rPr lang="lt-LT" dirty="0" err="1" smtClean="0"/>
              <a:t>čiasi</a:t>
            </a:r>
            <a:r>
              <a:rPr lang="lt-LT" dirty="0" smtClean="0"/>
              <a:t> apskritimo ilgio ir spindulio santykis, kai keičiame spindulį?</a:t>
            </a:r>
            <a:endParaRPr lang="lt-LT" dirty="0"/>
          </a:p>
        </p:txBody>
      </p:sp>
    </p:spTree>
    <p:extLst>
      <p:ext uri="{BB962C8B-B14F-4D97-AF65-F5344CB8AC3E}">
        <p14:creationId xmlns:p14="http://schemas.microsoft.com/office/powerpoint/2010/main" val="1299777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lt-LT" dirty="0" smtClean="0"/>
              <a:t>Eksperimentas </a:t>
            </a:r>
            <a:r>
              <a:rPr lang="en-US" dirty="0"/>
              <a:t>4</a:t>
            </a:r>
            <a:endParaRPr lang="lt-LT" dirty="0"/>
          </a:p>
        </p:txBody>
      </p:sp>
      <p:sp>
        <p:nvSpPr>
          <p:cNvPr id="3" name="Turinio vietos rezervavimo ženklas 2"/>
          <p:cNvSpPr>
            <a:spLocks noGrp="1"/>
          </p:cNvSpPr>
          <p:nvPr>
            <p:ph idx="1"/>
          </p:nvPr>
        </p:nvSpPr>
        <p:spPr/>
        <p:txBody>
          <a:bodyPr/>
          <a:lstStyle/>
          <a:p>
            <a:r>
              <a:rPr lang="en-US" dirty="0" smtClean="0"/>
              <a:t>Math -&gt; Geometry -&gt; Plane figures </a:t>
            </a:r>
            <a:r>
              <a:rPr lang="lt-LT" dirty="0" smtClean="0"/>
              <a:t>-&gt; </a:t>
            </a:r>
            <a:r>
              <a:rPr lang="en-US" dirty="0" smtClean="0"/>
              <a:t>Circle</a:t>
            </a:r>
            <a:r>
              <a:rPr lang="lt-LT" dirty="0" smtClean="0"/>
              <a:t>-&gt; </a:t>
            </a:r>
            <a:r>
              <a:rPr lang="en-US" dirty="0" smtClean="0"/>
              <a:t>Area of circle(Wedge/selector)</a:t>
            </a:r>
            <a:endParaRPr lang="lt-LT" dirty="0"/>
          </a:p>
        </p:txBody>
      </p:sp>
      <p:pic>
        <p:nvPicPr>
          <p:cNvPr id="2050" name="Picture 2" descr="C:\Users\Vartotojas\Desktop\MantasTamos\il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597315"/>
            <a:ext cx="6740220" cy="2337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244213"/>
      </p:ext>
    </p:extLst>
  </p:cSld>
  <p:clrMapOvr>
    <a:masterClrMapping/>
  </p:clrMapOvr>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250</Words>
  <Application>Microsoft Office PowerPoint</Application>
  <PresentationFormat>Demonstracija ekrane (4:3)</PresentationFormat>
  <Paragraphs>26</Paragraphs>
  <Slides>8</Slides>
  <Notes>0</Notes>
  <HiddenSlides>0</HiddenSlides>
  <MMClips>0</MMClips>
  <ScaleCrop>false</ScaleCrop>
  <HeadingPairs>
    <vt:vector size="4" baseType="variant">
      <vt:variant>
        <vt:lpstr>Tema</vt:lpstr>
      </vt:variant>
      <vt:variant>
        <vt:i4>1</vt:i4>
      </vt:variant>
      <vt:variant>
        <vt:lpstr>Skaidrių pavadinimai</vt:lpstr>
      </vt:variant>
      <vt:variant>
        <vt:i4>8</vt:i4>
      </vt:variant>
    </vt:vector>
  </HeadingPairs>
  <TitlesOfParts>
    <vt:vector size="9" baseType="lpstr">
      <vt:lpstr>Office tema</vt:lpstr>
      <vt:lpstr>Kūgiai</vt:lpstr>
      <vt:lpstr>Ką reikėtų žinoti</vt:lpstr>
      <vt:lpstr>Kaip su geometrine vaizduote?</vt:lpstr>
      <vt:lpstr>Kaip su geometrine vaizduote?</vt:lpstr>
      <vt:lpstr>Eksperimentas 1</vt:lpstr>
      <vt:lpstr>Eksperimentas 2</vt:lpstr>
      <vt:lpstr>Eksperimentas 3</vt:lpstr>
      <vt:lpstr>Eksperimentas 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Kūgiai</dc:title>
  <dc:creator>Vartotojas</dc:creator>
  <cp:lastModifiedBy>Vartotojas</cp:lastModifiedBy>
  <cp:revision>5</cp:revision>
  <dcterms:created xsi:type="dcterms:W3CDTF">2020-04-02T11:10:16Z</dcterms:created>
  <dcterms:modified xsi:type="dcterms:W3CDTF">2020-04-02T12:01:06Z</dcterms:modified>
</cp:coreProperties>
</file>