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39C7-B1CB-487B-88EF-17817A6B29C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9B2B-7122-4916-AA5E-8DE6FAB59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47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7A9C0-1A5A-44DB-8226-0BA15C98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BC5FAD-3624-468A-8A82-176AA894E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82B09-04A1-4D1C-8626-AE517722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448E3-170D-41C2-860C-33FD855B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4A61A-9F2C-40B6-9FA6-23E16815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8EFF7-D33C-4988-981B-6F347359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91FFD0-9FAE-4652-831E-2AF7E78E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24100-B90E-4FFC-95FE-D619BE6D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0CE10-F485-487A-90DE-E40C7B03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B484E-D606-4D0D-872D-D59A6D2B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12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DB6DBE-AC4E-48D2-B665-5A3917925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86E840-0891-4896-AB45-AA333187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CE935-07EC-4E3D-9365-134A53A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CC6C4-B630-4ECB-955A-0F40B12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B7504-687A-4997-A6D3-12146253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0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A8F89-E7CC-4BE4-8FBD-E8FE2880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5EDAD4-0C26-46B9-B1CB-EDC7675C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70BB5-AEFC-451F-8E41-F82743C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92B3A-872F-4586-8AEA-B28A0110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A0011-4C05-46A4-85BD-1D2C2708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20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A8939-61D0-42FA-ACA0-A4C55E5C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5486-BEF7-4DF4-91F7-B42E07C0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C5CC-769C-458F-BC46-6743B68C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8F11D-4090-4166-9920-A813DE9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3BD79E-114E-4090-9211-6A9F326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04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C378-106D-4EB7-9A63-01E6538F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42F8-EA5C-43DF-B1FD-D280943D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964C1F-295B-4021-B936-986D6743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EDE554-A323-47AD-81EC-5A82C68B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6F47CD-8DC5-4F85-A83E-EADEF28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C5AB7-366E-4438-A6AD-1456C0CD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6178F-D8A2-4812-A2F6-EB747094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6D124-74D5-471A-8051-A7F73FEE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BCB10E-D105-4085-AAFF-AA84242E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7C7AAF-F004-410D-8555-F593B0E8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3A4B89-A233-4EB9-8FCE-3F8CF3689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A343F3-6F31-4E4D-B876-0A7C43AC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33DF80-B507-4583-AA8F-A8715CC5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1A2374-EA5B-4B81-9A12-B6C793BE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80A55-15EF-4AB1-A0D4-DE1CAC2F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BA4CF4-F893-44FD-9C9E-47A695A9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358C3A-2DC1-4FF0-9ADA-93A02A62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361686-F974-4052-A289-CC3E71F9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84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616AAF-DA04-4256-B5E6-830048BC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55EB97-BE3A-439C-9E7D-CE0BA224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E80951-A711-462F-8451-360BE26A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9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A8777-04BC-4239-B3C2-60380745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CE887-FF80-4748-AA51-26A62CE0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1F77EB-AC3E-4DF5-B144-FF96E576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ACD5B2-D0D1-4136-8EF5-35437E53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DAE185-D751-48DF-9662-89BD814D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44CFE0-78C7-455B-AAD2-1A0C16B3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80818-C2E2-4AB9-847A-D836DD57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596752-6D8C-4DC2-A5F6-C96DD1347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88F85F-695D-44F2-8079-79AA3C81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E6CE7C-5310-4B31-AD77-07439857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E1A28C-DDB6-4FFD-85C2-3D46BAE1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36A06A-5110-4A02-BD48-148E2638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2AF923-A823-46AE-AEC3-ACED2CDD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B62A7-449D-43AE-A4DA-E7084F60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6EF45-B268-4C9F-ACC6-D9A068B88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721F-4675-4921-B47C-55FC678B5A5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79F23-180A-4446-91B6-22AE61964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58891D-4F40-48E9-B5B8-D62590FB9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9EBE-B169-451A-AF9E-A1EB7E3F8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78752-6948-4C27-98DA-4E8DBE5A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25" y="137447"/>
            <a:ext cx="5084427" cy="885546"/>
          </a:xfrm>
        </p:spPr>
        <p:txBody>
          <a:bodyPr>
            <a:normAutofit fontScale="90000"/>
          </a:bodyPr>
          <a:lstStyle/>
          <a:p>
            <a:r>
              <a:rPr lang="fr-FR" sz="4400" b="1" dirty="0"/>
              <a:t>Schéma d’architecture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4759822-C747-42E1-9A29-DE29C30C8906}"/>
              </a:ext>
            </a:extLst>
          </p:cNvPr>
          <p:cNvSpPr/>
          <p:nvPr/>
        </p:nvSpPr>
        <p:spPr>
          <a:xfrm>
            <a:off x="923827" y="2631440"/>
            <a:ext cx="2007909" cy="375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EAADA5-1473-4E93-B879-422FC0DF5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93" y="1964198"/>
            <a:ext cx="1152375" cy="48165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32FF5AD-9B55-4B8F-9D96-971940B2224A}"/>
              </a:ext>
            </a:extLst>
          </p:cNvPr>
          <p:cNvSpPr/>
          <p:nvPr/>
        </p:nvSpPr>
        <p:spPr>
          <a:xfrm>
            <a:off x="3575587" y="2641600"/>
            <a:ext cx="2007909" cy="3749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5B3158B-9A74-4968-A95A-E41B64D3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26" y="1512901"/>
            <a:ext cx="708630" cy="98059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48C82B5-10E0-4E13-B6CD-D96CEAA8716C}"/>
              </a:ext>
            </a:extLst>
          </p:cNvPr>
          <p:cNvSpPr txBox="1"/>
          <p:nvPr/>
        </p:nvSpPr>
        <p:spPr>
          <a:xfrm>
            <a:off x="3695308" y="2857688"/>
            <a:ext cx="178816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Création des jobs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24A450-9ED1-4705-8E1E-DE46A49819C5}"/>
              </a:ext>
            </a:extLst>
          </p:cNvPr>
          <p:cNvSpPr txBox="1"/>
          <p:nvPr/>
        </p:nvSpPr>
        <p:spPr>
          <a:xfrm>
            <a:off x="1046376" y="2736634"/>
            <a:ext cx="1457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build.groovy</a:t>
            </a:r>
            <a:endParaRPr lang="fr-FR" sz="1600" dirty="0"/>
          </a:p>
          <a:p>
            <a:r>
              <a:rPr lang="fr-FR" sz="1600" dirty="0" err="1"/>
              <a:t>deploy.groovy</a:t>
            </a:r>
            <a:endParaRPr lang="fr-FR" sz="16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CCE0372-4399-4257-9766-FAD1E5E87A96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4589388" y="3196241"/>
            <a:ext cx="2932" cy="80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1504531-D823-4C88-A251-DC6336D658D9}"/>
              </a:ext>
            </a:extLst>
          </p:cNvPr>
          <p:cNvSpPr txBox="1"/>
          <p:nvPr/>
        </p:nvSpPr>
        <p:spPr>
          <a:xfrm>
            <a:off x="3698240" y="4001574"/>
            <a:ext cx="178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buildClickCount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94F0EE-CC4F-43A5-AAD0-28E5CB9C81BA}"/>
              </a:ext>
            </a:extLst>
          </p:cNvPr>
          <p:cNvSpPr txBox="1"/>
          <p:nvPr/>
        </p:nvSpPr>
        <p:spPr>
          <a:xfrm>
            <a:off x="3698240" y="5076231"/>
            <a:ext cx="178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deployClickCount</a:t>
            </a:r>
            <a:endParaRPr lang="fr-FR" sz="160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2E9852B-DC07-4DA3-A2F4-C44E9B504188}"/>
              </a:ext>
            </a:extLst>
          </p:cNvPr>
          <p:cNvSpPr/>
          <p:nvPr/>
        </p:nvSpPr>
        <p:spPr>
          <a:xfrm>
            <a:off x="6267355" y="3724118"/>
            <a:ext cx="2007909" cy="885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D998725-36E2-4106-B7CC-6D06B62B7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12" y="2636783"/>
            <a:ext cx="1480171" cy="91926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85BF8BDA-48AF-4019-8381-98BDD4D89D15}"/>
              </a:ext>
            </a:extLst>
          </p:cNvPr>
          <p:cNvSpPr txBox="1"/>
          <p:nvPr/>
        </p:nvSpPr>
        <p:spPr>
          <a:xfrm>
            <a:off x="1056536" y="4006634"/>
            <a:ext cx="114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Jenkinsfile</a:t>
            </a:r>
            <a:endParaRPr lang="fr-FR" sz="160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8B1D2B7-E98F-46B2-871F-1F3E7D6D7B1C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5486400" y="4166891"/>
            <a:ext cx="780955" cy="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9360E7D-4C66-45AD-9089-964C485C611B}"/>
              </a:ext>
            </a:extLst>
          </p:cNvPr>
          <p:cNvSpPr txBox="1"/>
          <p:nvPr/>
        </p:nvSpPr>
        <p:spPr>
          <a:xfrm>
            <a:off x="6569129" y="3997614"/>
            <a:ext cx="140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applicatif.zip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635169D-ABB2-4579-9413-F4667DA1DDBB}"/>
              </a:ext>
            </a:extLst>
          </p:cNvPr>
          <p:cNvCxnSpPr>
            <a:stCxn id="28" idx="2"/>
            <a:endCxn id="20" idx="3"/>
          </p:cNvCxnSpPr>
          <p:nvPr/>
        </p:nvCxnSpPr>
        <p:spPr>
          <a:xfrm flipH="1">
            <a:off x="5486400" y="4609664"/>
            <a:ext cx="1784910" cy="63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3AC3EF5-2A1A-4291-BFF1-C52A2AA8EDB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503968" y="3026965"/>
            <a:ext cx="1191340" cy="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25D14B7-4AF0-43B1-92E3-C0BA1D551032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2205872" y="4170851"/>
            <a:ext cx="1492368" cy="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367F51C-52CD-459A-9AC9-234C743A35D9}"/>
              </a:ext>
            </a:extLst>
          </p:cNvPr>
          <p:cNvCxnSpPr>
            <a:cxnSpLocks/>
          </p:cNvCxnSpPr>
          <p:nvPr/>
        </p:nvCxnSpPr>
        <p:spPr>
          <a:xfrm>
            <a:off x="4655377" y="3196241"/>
            <a:ext cx="0" cy="178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0978CA9E-262D-4D7D-B0F3-2DDAC9FBFADC}"/>
              </a:ext>
            </a:extLst>
          </p:cNvPr>
          <p:cNvSpPr txBox="1"/>
          <p:nvPr/>
        </p:nvSpPr>
        <p:spPr>
          <a:xfrm>
            <a:off x="1048679" y="5073428"/>
            <a:ext cx="114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deploy.yml</a:t>
            </a:r>
            <a:endParaRPr lang="fr-FR" sz="16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0BC9448-1A77-45B9-8DEA-76B6A9D96384}"/>
              </a:ext>
            </a:extLst>
          </p:cNvPr>
          <p:cNvCxnSpPr>
            <a:stCxn id="53" idx="3"/>
            <a:endCxn id="20" idx="1"/>
          </p:cNvCxnSpPr>
          <p:nvPr/>
        </p:nvCxnSpPr>
        <p:spPr>
          <a:xfrm>
            <a:off x="2198015" y="5242705"/>
            <a:ext cx="1500225" cy="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CE09D3A9-E43A-4DA9-9F96-B077AED94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079" y="3743685"/>
            <a:ext cx="2492095" cy="126182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1E5DBD63-A1A6-4620-9578-07868DAE9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93" y="5127425"/>
            <a:ext cx="629722" cy="88554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8C0295CD-C519-4672-BF27-12CEB116D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82" y="5086785"/>
            <a:ext cx="629722" cy="885546"/>
          </a:xfrm>
          <a:prstGeom prst="rect">
            <a:avLst/>
          </a:prstGeom>
        </p:spPr>
      </p:pic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F5F5F4D-2AF8-4922-A5D8-7F753A7CA16F}"/>
              </a:ext>
            </a:extLst>
          </p:cNvPr>
          <p:cNvSpPr/>
          <p:nvPr/>
        </p:nvSpPr>
        <p:spPr>
          <a:xfrm>
            <a:off x="8936157" y="4912554"/>
            <a:ext cx="2492095" cy="1579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1903C5A-C6EE-4FE8-9931-8E25E04FA81C}"/>
              </a:ext>
            </a:extLst>
          </p:cNvPr>
          <p:cNvSpPr txBox="1"/>
          <p:nvPr/>
        </p:nvSpPr>
        <p:spPr>
          <a:xfrm>
            <a:off x="9200988" y="6009294"/>
            <a:ext cx="104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STAGING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1AC00AB-C1FA-48F2-96BA-C2A5A5827789}"/>
              </a:ext>
            </a:extLst>
          </p:cNvPr>
          <p:cNvSpPr txBox="1"/>
          <p:nvPr/>
        </p:nvSpPr>
        <p:spPr>
          <a:xfrm>
            <a:off x="10369759" y="6012971"/>
            <a:ext cx="80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PROD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B980094E-C2C2-4D21-B851-CFE9F8A0BF4D}"/>
              </a:ext>
            </a:extLst>
          </p:cNvPr>
          <p:cNvCxnSpPr>
            <a:cxnSpLocks/>
          </p:cNvCxnSpPr>
          <p:nvPr/>
        </p:nvCxnSpPr>
        <p:spPr>
          <a:xfrm flipV="1">
            <a:off x="4940554" y="5696142"/>
            <a:ext cx="4433439" cy="3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073290A-CBD8-4D45-9818-EC3B0D0384B1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940554" y="5777409"/>
            <a:ext cx="5470728" cy="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699050BD-C28A-497A-843C-15FBE72A5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30" y="5411982"/>
            <a:ext cx="823824" cy="823824"/>
          </a:xfrm>
          <a:prstGeom prst="rect">
            <a:avLst/>
          </a:prstGeom>
        </p:spPr>
      </p:pic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71693F4C-1A36-4B2C-8C76-5A8B85E5196A}"/>
              </a:ext>
            </a:extLst>
          </p:cNvPr>
          <p:cNvSpPr/>
          <p:nvPr/>
        </p:nvSpPr>
        <p:spPr>
          <a:xfrm>
            <a:off x="3327792" y="1402080"/>
            <a:ext cx="5120653" cy="5242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1D5E1454-4C25-4F49-BAFD-406B9A1ED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87" y="407738"/>
            <a:ext cx="994342" cy="9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68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Schéma d’architecture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 d’architecture</dc:title>
  <dc:creator>Briand, Loik</dc:creator>
  <cp:lastModifiedBy>Briand, Loik</cp:lastModifiedBy>
  <cp:revision>6</cp:revision>
  <dcterms:created xsi:type="dcterms:W3CDTF">2018-07-25T16:56:25Z</dcterms:created>
  <dcterms:modified xsi:type="dcterms:W3CDTF">2018-07-25T17:26:41Z</dcterms:modified>
</cp:coreProperties>
</file>