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9" r:id="rId7"/>
    <p:sldId id="260" r:id="rId8"/>
    <p:sldId id="265" r:id="rId9"/>
    <p:sldId id="261" r:id="rId10"/>
    <p:sldId id="259" r:id="rId11"/>
    <p:sldId id="268" r:id="rId12"/>
    <p:sldId id="270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8A90-8EAF-4586-8AB2-A9136D953F8F}" type="datetimeFigureOut">
              <a:rPr lang="cs-CZ" smtClean="0"/>
              <a:t>09.02.2022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81B0-5405-4822-9BF7-AC9EF9F6A0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857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8A90-8EAF-4586-8AB2-A9136D953F8F}" type="datetimeFigureOut">
              <a:rPr lang="cs-CZ" smtClean="0"/>
              <a:t>09.02.2022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81B0-5405-4822-9BF7-AC9EF9F6A0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350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8A90-8EAF-4586-8AB2-A9136D953F8F}" type="datetimeFigureOut">
              <a:rPr lang="cs-CZ" smtClean="0"/>
              <a:t>09.02.2022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81B0-5405-4822-9BF7-AC9EF9F6A0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088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8A90-8EAF-4586-8AB2-A9136D953F8F}" type="datetimeFigureOut">
              <a:rPr lang="cs-CZ" smtClean="0"/>
              <a:t>09.02.2022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81B0-5405-4822-9BF7-AC9EF9F6A0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011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8A90-8EAF-4586-8AB2-A9136D953F8F}" type="datetimeFigureOut">
              <a:rPr lang="cs-CZ" smtClean="0"/>
              <a:t>09.02.2022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81B0-5405-4822-9BF7-AC9EF9F6A0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352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8A90-8EAF-4586-8AB2-A9136D953F8F}" type="datetimeFigureOut">
              <a:rPr lang="cs-CZ" smtClean="0"/>
              <a:t>09.02.2022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81B0-5405-4822-9BF7-AC9EF9F6A0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447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8A90-8EAF-4586-8AB2-A9136D953F8F}" type="datetimeFigureOut">
              <a:rPr lang="cs-CZ" smtClean="0"/>
              <a:t>09.02.2022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81B0-5405-4822-9BF7-AC9EF9F6A0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545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8A90-8EAF-4586-8AB2-A9136D953F8F}" type="datetimeFigureOut">
              <a:rPr lang="cs-CZ" smtClean="0"/>
              <a:t>09.02.2022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81B0-5405-4822-9BF7-AC9EF9F6A0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160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8A90-8EAF-4586-8AB2-A9136D953F8F}" type="datetimeFigureOut">
              <a:rPr lang="cs-CZ" smtClean="0"/>
              <a:t>09.02.2022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81B0-5405-4822-9BF7-AC9EF9F6A0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292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8A90-8EAF-4586-8AB2-A9136D953F8F}" type="datetimeFigureOut">
              <a:rPr lang="cs-CZ" smtClean="0"/>
              <a:t>09.02.2022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81B0-5405-4822-9BF7-AC9EF9F6A0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114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8A90-8EAF-4586-8AB2-A9136D953F8F}" type="datetimeFigureOut">
              <a:rPr lang="cs-CZ" smtClean="0"/>
              <a:t>09.02.2022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81B0-5405-4822-9BF7-AC9EF9F6A0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425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68A90-8EAF-4586-8AB2-A9136D953F8F}" type="datetimeFigureOut">
              <a:rPr lang="cs-CZ" smtClean="0"/>
              <a:t>09.02.2022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81B0-5405-4822-9BF7-AC9EF9F6A0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04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ilan.kostak@uhk.c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Počítačová grafika 2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cvičení</a:t>
            </a:r>
          </a:p>
        </p:txBody>
      </p:sp>
    </p:spTree>
    <p:extLst>
      <p:ext uri="{BB962C8B-B14F-4D97-AF65-F5344CB8AC3E}">
        <p14:creationId xmlns:p14="http://schemas.microsoft.com/office/powerpoint/2010/main" val="455964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Oliva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Cvičení a přednášky</a:t>
            </a:r>
          </a:p>
          <a:p>
            <a:r>
              <a:rPr lang="cs-CZ" dirty="0"/>
              <a:t>Požadavky k zápočtu</a:t>
            </a:r>
          </a:p>
          <a:p>
            <a:r>
              <a:rPr lang="cs-CZ" dirty="0"/>
              <a:t>Odevzdávání úloh, body z testů a úloh</a:t>
            </a:r>
          </a:p>
          <a:p>
            <a:r>
              <a:rPr lang="cs-CZ" dirty="0"/>
              <a:t>Průvodcem studiem</a:t>
            </a:r>
          </a:p>
          <a:p>
            <a:r>
              <a:rPr lang="cs-CZ" dirty="0"/>
              <a:t>Pravidla hodnocení a odevzdávání úloh</a:t>
            </a:r>
          </a:p>
          <a:p>
            <a:r>
              <a:rPr lang="cs-CZ" dirty="0"/>
              <a:t>Pokud někdo nemá přístup, tak se ozvěte</a:t>
            </a:r>
          </a:p>
          <a:p>
            <a:r>
              <a:rPr lang="cs-CZ" dirty="0"/>
              <a:t>Skupina – cvičení 05, cvičení 04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607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A89431-EC5A-412F-BBA2-2916EE6A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Harmonogram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7EF1C3-FA23-4CD2-81DB-2BAB2E1AF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4. týden – 1. test</a:t>
            </a:r>
          </a:p>
          <a:p>
            <a:r>
              <a:rPr lang="cs-CZ" dirty="0"/>
              <a:t>5. týden – 1. projekt</a:t>
            </a:r>
          </a:p>
          <a:p>
            <a:r>
              <a:rPr lang="cs-CZ" dirty="0"/>
              <a:t>8. týden – 2. test</a:t>
            </a:r>
          </a:p>
          <a:p>
            <a:r>
              <a:rPr lang="cs-CZ" dirty="0"/>
              <a:t>9. týden – 2. projekt Beta</a:t>
            </a:r>
          </a:p>
          <a:p>
            <a:r>
              <a:rPr lang="cs-CZ" dirty="0"/>
              <a:t>10. a 11. týden – prezentace</a:t>
            </a:r>
          </a:p>
          <a:p>
            <a:r>
              <a:rPr lang="cs-CZ" dirty="0"/>
              <a:t>12. týden – 3. test</a:t>
            </a:r>
          </a:p>
          <a:p>
            <a:r>
              <a:rPr lang="cs-CZ" dirty="0"/>
              <a:t>12. týden – 2. projekt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44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Verzování projektů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GitHub </a:t>
            </a:r>
            <a:r>
              <a:rPr lang="cs-CZ" dirty="0" err="1"/>
              <a:t>Classrooms</a:t>
            </a:r>
            <a:endParaRPr lang="cs-CZ" dirty="0"/>
          </a:p>
          <a:p>
            <a:r>
              <a:rPr lang="cs-CZ" dirty="0"/>
              <a:t>Představím příští týden</a:t>
            </a:r>
          </a:p>
          <a:p>
            <a:pPr lvl="1"/>
            <a:r>
              <a:rPr lang="cs-CZ" dirty="0"/>
              <a:t>pro každého z vás budou automaticky vytvořený privátní repositář</a:t>
            </a:r>
          </a:p>
        </p:txBody>
      </p:sp>
    </p:spTree>
    <p:extLst>
      <p:ext uri="{BB962C8B-B14F-4D97-AF65-F5344CB8AC3E}">
        <p14:creationId xmlns:p14="http://schemas.microsoft.com/office/powerpoint/2010/main" val="285865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Kontakt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Ing. Milan Košťák</a:t>
            </a:r>
          </a:p>
          <a:p>
            <a:pPr lvl="1"/>
            <a:r>
              <a:rPr lang="cs-CZ" dirty="0">
                <a:hlinkClick r:id="rId2"/>
              </a:rPr>
              <a:t>milan.kostak@uhk.cz</a:t>
            </a:r>
            <a:endParaRPr lang="cs-CZ" dirty="0"/>
          </a:p>
          <a:p>
            <a:endParaRPr lang="cs-CZ" dirty="0"/>
          </a:p>
          <a:p>
            <a:r>
              <a:rPr lang="cs-CZ" dirty="0"/>
              <a:t>Konzultace</a:t>
            </a:r>
          </a:p>
          <a:p>
            <a:pPr lvl="1"/>
            <a:r>
              <a:rPr lang="cs-CZ" dirty="0"/>
              <a:t>Kancelář č. 324</a:t>
            </a:r>
          </a:p>
          <a:p>
            <a:pPr lvl="1"/>
            <a:r>
              <a:rPr lang="cs-CZ" dirty="0"/>
              <a:t>Po dohodě mailem</a:t>
            </a:r>
          </a:p>
        </p:txBody>
      </p:sp>
    </p:spTree>
    <p:extLst>
      <p:ext uri="{BB962C8B-B14F-4D97-AF65-F5344CB8AC3E}">
        <p14:creationId xmlns:p14="http://schemas.microsoft.com/office/powerpoint/2010/main" val="393264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Cvičení a přednášky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Přednášky (nepovinné?)</a:t>
            </a:r>
          </a:p>
          <a:p>
            <a:pPr lvl="1"/>
            <a:r>
              <a:rPr lang="cs-CZ" dirty="0"/>
              <a:t>úterý v J1, 8:15-9:45</a:t>
            </a:r>
          </a:p>
          <a:p>
            <a:pPr lvl="1"/>
            <a:endParaRPr lang="cs-CZ" dirty="0"/>
          </a:p>
          <a:p>
            <a:r>
              <a:rPr lang="cs-CZ" dirty="0"/>
              <a:t>Cvičení (nepovinné???)</a:t>
            </a:r>
          </a:p>
          <a:p>
            <a:pPr lvl="1"/>
            <a:r>
              <a:rPr lang="cs-CZ" dirty="0"/>
              <a:t>docházku si eviduji</a:t>
            </a:r>
          </a:p>
          <a:p>
            <a:pPr lvl="1"/>
            <a:r>
              <a:rPr lang="cs-CZ" dirty="0"/>
              <a:t>povinná účast na zápočtových testech a prezentaci</a:t>
            </a:r>
          </a:p>
        </p:txBody>
      </p:sp>
    </p:spTree>
    <p:extLst>
      <p:ext uri="{BB962C8B-B14F-4D97-AF65-F5344CB8AC3E}">
        <p14:creationId xmlns:p14="http://schemas.microsoft.com/office/powerpoint/2010/main" val="16664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Osnova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Týden 1-4: řešení viditelnosti ve 3D scéně (Z-buffer)</a:t>
            </a:r>
          </a:p>
          <a:p>
            <a:r>
              <a:rPr lang="cs-CZ" dirty="0"/>
              <a:t>Týden 5-12: řešené úlohy OpenGL, konzultace projektu</a:t>
            </a:r>
          </a:p>
          <a:p>
            <a:r>
              <a:rPr lang="cs-CZ" dirty="0"/>
              <a:t>Týden 6: zadání semestrálního projektu</a:t>
            </a:r>
          </a:p>
          <a:p>
            <a:r>
              <a:rPr lang="cs-CZ" dirty="0"/>
              <a:t>Týden 9: beta verze semestrálního projektu</a:t>
            </a:r>
          </a:p>
          <a:p>
            <a:r>
              <a:rPr lang="cs-CZ" dirty="0"/>
              <a:t>Týden 10-11: prezentace projektu – bude termín ve </a:t>
            </a:r>
            <a:r>
              <a:rPr lang="cs-CZ" dirty="0" err="1"/>
              <a:t>stagu</a:t>
            </a:r>
            <a:endParaRPr lang="cs-CZ" dirty="0"/>
          </a:p>
          <a:p>
            <a:r>
              <a:rPr lang="cs-CZ" dirty="0"/>
              <a:t>Týden 12: odevzdání semestrálního projektu</a:t>
            </a:r>
          </a:p>
          <a:p>
            <a:r>
              <a:rPr lang="cs-CZ" dirty="0"/>
              <a:t>Týden 13: zpětná vazba a opravný test</a:t>
            </a:r>
          </a:p>
        </p:txBody>
      </p:sp>
    </p:spTree>
    <p:extLst>
      <p:ext uri="{BB962C8B-B14F-4D97-AF65-F5344CB8AC3E}">
        <p14:creationId xmlns:p14="http://schemas.microsoft.com/office/powerpoint/2010/main" val="39699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Cvičení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IDE – IntelliJ IDEA</a:t>
            </a:r>
          </a:p>
          <a:p>
            <a:r>
              <a:rPr lang="cs-CZ" dirty="0"/>
              <a:t>Programování v Javě / Kotlin?</a:t>
            </a:r>
          </a:p>
          <a:p>
            <a:endParaRPr lang="cs-CZ" dirty="0"/>
          </a:p>
          <a:p>
            <a:r>
              <a:rPr lang="cs-CZ" dirty="0"/>
              <a:t>Dnes</a:t>
            </a:r>
          </a:p>
          <a:p>
            <a:pPr lvl="1"/>
            <a:r>
              <a:rPr lang="cs-CZ" dirty="0"/>
              <a:t>informace k předmětu</a:t>
            </a:r>
          </a:p>
          <a:p>
            <a:pPr lvl="1"/>
            <a:r>
              <a:rPr lang="cs-CZ" dirty="0"/>
              <a:t>založení projektu, první implementace</a:t>
            </a:r>
          </a:p>
        </p:txBody>
      </p:sp>
    </p:spTree>
    <p:extLst>
      <p:ext uri="{BB962C8B-B14F-4D97-AF65-F5344CB8AC3E}">
        <p14:creationId xmlns:p14="http://schemas.microsoft.com/office/powerpoint/2010/main" val="249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Cvičení - aktivita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Alespoň jeden bod za každý modul</a:t>
            </a:r>
          </a:p>
          <a:p>
            <a:pPr lvl="1"/>
            <a:r>
              <a:rPr lang="cs-CZ" dirty="0"/>
              <a:t>první modul je první projekt (1. – 5. týden)</a:t>
            </a:r>
          </a:p>
          <a:p>
            <a:pPr lvl="1"/>
            <a:r>
              <a:rPr lang="cs-CZ" dirty="0"/>
              <a:t>druhý modul je druhý projekt (6. – 9. týden)</a:t>
            </a:r>
          </a:p>
        </p:txBody>
      </p:sp>
    </p:spTree>
    <p:extLst>
      <p:ext uri="{BB962C8B-B14F-4D97-AF65-F5344CB8AC3E}">
        <p14:creationId xmlns:p14="http://schemas.microsoft.com/office/powerpoint/2010/main" val="77394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Zápočtové testy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1. test – 4. týden semestru – 2. 3.</a:t>
            </a:r>
          </a:p>
          <a:p>
            <a:r>
              <a:rPr lang="cs-CZ" dirty="0"/>
              <a:t>2. test – 8. týden semestru – 30. 3.</a:t>
            </a:r>
          </a:p>
          <a:p>
            <a:r>
              <a:rPr lang="cs-CZ" dirty="0"/>
              <a:t>3. test – 12. týden semestru – 27. 4.</a:t>
            </a:r>
          </a:p>
          <a:p>
            <a:endParaRPr lang="cs-CZ" dirty="0"/>
          </a:p>
          <a:p>
            <a:r>
              <a:rPr lang="cs-CZ" dirty="0"/>
              <a:t>20 minut</a:t>
            </a:r>
          </a:p>
          <a:p>
            <a:r>
              <a:rPr lang="cs-CZ" dirty="0"/>
              <a:t>Každý test na 20 bodů</a:t>
            </a:r>
          </a:p>
          <a:p>
            <a:r>
              <a:rPr lang="cs-CZ" dirty="0"/>
              <a:t>Minimálně 50 % =&gt; 30 bodů</a:t>
            </a:r>
          </a:p>
        </p:txBody>
      </p:sp>
    </p:spTree>
    <p:extLst>
      <p:ext uri="{BB962C8B-B14F-4D97-AF65-F5344CB8AC3E}">
        <p14:creationId xmlns:p14="http://schemas.microsoft.com/office/powerpoint/2010/main" val="171466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Samostatné úlohy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/>
              <a:t>1. úloha – 5. týden semestru – 11. 3. (pátek)</a:t>
            </a:r>
          </a:p>
          <a:p>
            <a:r>
              <a:rPr lang="cs-CZ" dirty="0"/>
              <a:t>2. úloha BETA – 9. týden semestru – 7. 4. (čtvrtek)</a:t>
            </a:r>
          </a:p>
          <a:p>
            <a:r>
              <a:rPr lang="cs-CZ" dirty="0"/>
              <a:t>2. úloha – 12. týden semestru – 28. 4. (čtvrtek)</a:t>
            </a:r>
          </a:p>
          <a:p>
            <a:endParaRPr lang="cs-CZ" dirty="0"/>
          </a:p>
          <a:p>
            <a:r>
              <a:rPr lang="cs-CZ" dirty="0"/>
              <a:t>Vždy v daný den do 23:59:59</a:t>
            </a:r>
          </a:p>
          <a:p>
            <a:r>
              <a:rPr lang="cs-CZ" dirty="0"/>
              <a:t>V Olivě nějaké termíny jsou – </a:t>
            </a:r>
            <a:r>
              <a:rPr lang="cs-CZ" b="1" dirty="0"/>
              <a:t>platí to, co vám řeknu já</a:t>
            </a:r>
          </a:p>
          <a:p>
            <a:endParaRPr lang="cs-CZ" dirty="0"/>
          </a:p>
          <a:p>
            <a:r>
              <a:rPr lang="cs-CZ" dirty="0"/>
              <a:t>1. – Z-buffer – 25 bodů</a:t>
            </a:r>
          </a:p>
          <a:p>
            <a:r>
              <a:rPr lang="cs-CZ" dirty="0"/>
              <a:t>2. – beta – 5 bodů</a:t>
            </a:r>
          </a:p>
          <a:p>
            <a:r>
              <a:rPr lang="cs-CZ" dirty="0"/>
              <a:t>2. – </a:t>
            </a:r>
            <a:r>
              <a:rPr lang="cs-CZ" dirty="0" err="1"/>
              <a:t>final</a:t>
            </a:r>
            <a:r>
              <a:rPr lang="cs-CZ" dirty="0"/>
              <a:t> – 30 bodů</a:t>
            </a:r>
          </a:p>
        </p:txBody>
      </p:sp>
    </p:spTree>
    <p:extLst>
      <p:ext uri="{BB962C8B-B14F-4D97-AF65-F5344CB8AC3E}">
        <p14:creationId xmlns:p14="http://schemas.microsoft.com/office/powerpoint/2010/main" val="228447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Ukončení předmětu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Předmět ukončen zápočtem a zkouškou</a:t>
            </a:r>
          </a:p>
          <a:p>
            <a:r>
              <a:rPr lang="cs-CZ" dirty="0"/>
              <a:t>Podmínky pro udělení zápočtu</a:t>
            </a:r>
          </a:p>
          <a:p>
            <a:pPr lvl="1"/>
            <a:r>
              <a:rPr lang="cs-CZ" dirty="0"/>
              <a:t>testy dohromady minimálně na 50 % (30 bodů)</a:t>
            </a:r>
          </a:p>
          <a:p>
            <a:pPr lvl="1"/>
            <a:r>
              <a:rPr lang="cs-CZ" dirty="0"/>
              <a:t>celkem alespoň 80 bodů z maximálních 120</a:t>
            </a:r>
          </a:p>
          <a:p>
            <a:pPr lvl="1"/>
            <a:r>
              <a:rPr lang="cs-CZ" dirty="0"/>
              <a:t>k počtu získaných bodů za semestr bývá přihlédnuto u zkoušky</a:t>
            </a:r>
          </a:p>
        </p:txBody>
      </p:sp>
    </p:spTree>
    <p:extLst>
      <p:ext uri="{BB962C8B-B14F-4D97-AF65-F5344CB8AC3E}">
        <p14:creationId xmlns:p14="http://schemas.microsoft.com/office/powerpoint/2010/main" val="241036997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TM03457485[[fn=Síť]]</Template>
  <TotalTime>424</TotalTime>
  <Words>451</Words>
  <Application>Microsoft Office PowerPoint</Application>
  <PresentationFormat>Širokoúhlá obrazovka</PresentationFormat>
  <Paragraphs>80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5" baseType="lpstr">
      <vt:lpstr>Arial</vt:lpstr>
      <vt:lpstr>Calibri</vt:lpstr>
      <vt:lpstr>Motiv systému Office</vt:lpstr>
      <vt:lpstr>Počítačová grafika 2</vt:lpstr>
      <vt:lpstr>Kontakt</vt:lpstr>
      <vt:lpstr>Cvičení a přednášky</vt:lpstr>
      <vt:lpstr>Osnova</vt:lpstr>
      <vt:lpstr>Cvičení</vt:lpstr>
      <vt:lpstr>Cvičení - aktivita</vt:lpstr>
      <vt:lpstr>Zápočtové testy</vt:lpstr>
      <vt:lpstr>Samostatné úlohy</vt:lpstr>
      <vt:lpstr>Ukončení předmětu</vt:lpstr>
      <vt:lpstr>Oliva</vt:lpstr>
      <vt:lpstr>Harmonogram</vt:lpstr>
      <vt:lpstr>Verzování projektů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Algoritmy a datové struktury</dc:title>
  <dc:creator>Milan Košťák</dc:creator>
  <cp:lastModifiedBy>Košťák Milan</cp:lastModifiedBy>
  <cp:revision>41</cp:revision>
  <dcterms:created xsi:type="dcterms:W3CDTF">2018-09-11T20:46:57Z</dcterms:created>
  <dcterms:modified xsi:type="dcterms:W3CDTF">2022-02-09T13:28:29Z</dcterms:modified>
</cp:coreProperties>
</file>