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56" r:id="rId3"/>
    <p:sldId id="283" r:id="rId4"/>
    <p:sldId id="284" r:id="rId5"/>
    <p:sldId id="288" r:id="rId6"/>
    <p:sldId id="287" r:id="rId7"/>
    <p:sldId id="279" r:id="rId8"/>
    <p:sldId id="286" r:id="rId9"/>
    <p:sldId id="282" r:id="rId10"/>
    <p:sldId id="262" r:id="rId11"/>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86" d="100"/>
          <a:sy n="86" d="100"/>
        </p:scale>
        <p:origin x="84" y="354"/>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4/27/2020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2</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4/27/2020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4/27/2020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PHẠMCÔNG LẬP 	         3118410222</a:t>
            </a:r>
          </a:p>
          <a:p>
            <a:pPr>
              <a:lnSpc>
                <a:spcPct val="140000"/>
              </a:lnSpc>
              <a:spcAft>
                <a:spcPts val="600"/>
              </a:spcAft>
            </a:pPr>
            <a:r>
              <a:rPr lang="en-US" sz="900" i="1" dirty="0"/>
              <a:t>			</a:t>
            </a:r>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spTree>
    <p:extLst>
      <p:ext uri="{BB962C8B-B14F-4D97-AF65-F5344CB8AC3E}">
        <p14:creationId xmlns:p14="http://schemas.microsoft.com/office/powerpoint/2010/main" val="607659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p>
        </p:txBody>
      </p:sp>
    </p:spTree>
    <p:extLst>
      <p:ext uri="{BB962C8B-B14F-4D97-AF65-F5344CB8AC3E}">
        <p14:creationId xmlns:p14="http://schemas.microsoft.com/office/powerpoint/2010/main" val="3039582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77612-419C-4C3D-85FD-8C7A0A353FE8}"/>
              </a:ext>
            </a:extLst>
          </p:cNvPr>
          <p:cNvPicPr>
            <a:picLocks noChangeAspect="1"/>
          </p:cNvPicPr>
          <p:nvPr/>
        </p:nvPicPr>
        <p:blipFill>
          <a:blip r:embed="rId2"/>
          <a:stretch>
            <a:fillRect/>
          </a:stretch>
        </p:blipFill>
        <p:spPr>
          <a:xfrm>
            <a:off x="-1620688" y="-884633"/>
            <a:ext cx="13105455" cy="6768752"/>
          </a:xfrm>
          <a:prstGeom prst="rect">
            <a:avLst/>
          </a:prstGeom>
        </p:spPr>
      </p:pic>
    </p:spTree>
    <p:extLst>
      <p:ext uri="{BB962C8B-B14F-4D97-AF65-F5344CB8AC3E}">
        <p14:creationId xmlns:p14="http://schemas.microsoft.com/office/powerpoint/2010/main" val="41714549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8436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873284904"/>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338</Words>
  <Application>Microsoft Office PowerPoint</Application>
  <PresentationFormat>Trình chiếu Trên màn hình (16:9)</PresentationFormat>
  <Paragraphs>28</Paragraphs>
  <Slides>10</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10</vt:i4>
      </vt:variant>
    </vt:vector>
  </HeadingPairs>
  <TitlesOfParts>
    <vt:vector size="14" baseType="lpstr">
      <vt:lpstr>Arial</vt:lpstr>
      <vt:lpstr>Calibri</vt:lpstr>
      <vt:lpstr>Myriad Pro</vt:lpstr>
      <vt:lpstr>Office Theme</vt:lpstr>
      <vt:lpstr>MÔN HỌC:  LẬP TRÌNH JAVA</vt:lpstr>
      <vt:lpstr>MVC LÀ GÌ?</vt:lpstr>
      <vt:lpstr>Bản trình bày PowerPoint</vt:lpstr>
      <vt:lpstr>Bản trình bày PowerPoint</vt:lpstr>
      <vt:lpstr>Bản trình bày PowerPoint</vt:lpstr>
      <vt:lpstr>Bản trình bày PowerPoint</vt:lpstr>
      <vt:lpstr>CHỨC NĂNG</vt:lpstr>
      <vt:lpstr>Bản trình bày PowerPoint</vt:lpstr>
      <vt:lpstr>MỘT SỐ CHỨC NĂNG KHÁC ĐANG TRONG GIAI ĐOẠN PHÁT TRIỂN:</vt:lpstr>
      <vt:lpstr> KHÓ KHĂN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Paul Phạm</cp:lastModifiedBy>
  <cp:revision>5</cp:revision>
  <dcterms:created xsi:type="dcterms:W3CDTF">2020-04-24T02:14:08Z</dcterms:created>
  <dcterms:modified xsi:type="dcterms:W3CDTF">2020-04-27T01:25:57Z</dcterms:modified>
</cp:coreProperties>
</file>