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5" r:id="rId2"/>
    <p:sldId id="256" r:id="rId3"/>
    <p:sldId id="283" r:id="rId4"/>
    <p:sldId id="284" r:id="rId5"/>
    <p:sldId id="287" r:id="rId6"/>
    <p:sldId id="262" r:id="rId7"/>
    <p:sldId id="279" r:id="rId8"/>
    <p:sldId id="286" r:id="rId9"/>
    <p:sldId id="282" r:id="rId10"/>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86" d="100"/>
          <a:sy n="86" d="100"/>
        </p:scale>
        <p:origin x="84" y="60"/>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4/24/2020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2</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4/24/2020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PHẠMCÔNG LẬP 	         3118410222</a:t>
            </a:r>
          </a:p>
          <a:p>
            <a:pPr>
              <a:lnSpc>
                <a:spcPct val="140000"/>
              </a:lnSpc>
              <a:spcAft>
                <a:spcPts val="600"/>
              </a:spcAft>
            </a:pPr>
            <a:r>
              <a:rPr lang="en-US" sz="900" i="1" dirty="0"/>
              <a:t>			</a:t>
            </a:r>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spTree>
    <p:extLst>
      <p:ext uri="{BB962C8B-B14F-4D97-AF65-F5344CB8AC3E}">
        <p14:creationId xmlns:p14="http://schemas.microsoft.com/office/powerpoint/2010/main" val="607659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descr="Ảnh có chứa văn bản&#10;&#10;Mô tả được tạo tự động">
            <a:extLst>
              <a:ext uri="{FF2B5EF4-FFF2-40B4-BE49-F238E27FC236}">
                <a16:creationId xmlns:a16="http://schemas.microsoft.com/office/drawing/2014/main" id="{6E5747C0-F32E-417D-8FDF-DAE2305D0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586" y="482600"/>
            <a:ext cx="6354826" cy="4178299"/>
          </a:xfrm>
          <a:prstGeom prst="rect">
            <a:avLst/>
          </a:prstGeom>
          <a:ln>
            <a:noFill/>
          </a:ln>
          <a:effectLst>
            <a:softEdge rad="112500"/>
          </a:effectLst>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8436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p>
        </p:txBody>
      </p:sp>
    </p:spTree>
    <p:extLst>
      <p:ext uri="{BB962C8B-B14F-4D97-AF65-F5344CB8AC3E}">
        <p14:creationId xmlns:p14="http://schemas.microsoft.com/office/powerpoint/2010/main" val="3039582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873284904"/>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338</Words>
  <Application>Microsoft Office PowerPoint</Application>
  <PresentationFormat>Trình chiếu Trên màn hình (16:9)</PresentationFormat>
  <Paragraphs>28</Paragraphs>
  <Slides>9</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9</vt:i4>
      </vt:variant>
    </vt:vector>
  </HeadingPairs>
  <TitlesOfParts>
    <vt:vector size="13" baseType="lpstr">
      <vt:lpstr>Arial</vt:lpstr>
      <vt:lpstr>Calibri</vt:lpstr>
      <vt:lpstr>Myriad Pro</vt:lpstr>
      <vt:lpstr>Office Theme</vt:lpstr>
      <vt:lpstr>MÔN HỌC:  LẬP TRÌNH JAVA</vt:lpstr>
      <vt:lpstr>MVC LÀ GÌ?</vt:lpstr>
      <vt:lpstr>Bản trình bày PowerPoint</vt:lpstr>
      <vt:lpstr>Bản trình bày PowerPoint</vt:lpstr>
      <vt:lpstr>Bản trình bày PowerPoint</vt:lpstr>
      <vt:lpstr> KHÓ KHĂN</vt:lpstr>
      <vt:lpstr>CHỨC NĂNG</vt:lpstr>
      <vt:lpstr>Bản trình bày PowerPoint</vt:lpstr>
      <vt:lpstr>MỘT SỐ CHỨC NĂNG KHÁC ĐANG TRONG GIAI ĐOẠN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Paul Phạm</cp:lastModifiedBy>
  <cp:revision>1</cp:revision>
  <dcterms:created xsi:type="dcterms:W3CDTF">2020-04-24T02:14:08Z</dcterms:created>
  <dcterms:modified xsi:type="dcterms:W3CDTF">2020-04-24T02:15:30Z</dcterms:modified>
</cp:coreProperties>
</file>