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4" r:id="rId4"/>
    <p:sldId id="264" r:id="rId5"/>
    <p:sldId id="308" r:id="rId6"/>
    <p:sldId id="295" r:id="rId7"/>
    <p:sldId id="270" r:id="rId8"/>
    <p:sldId id="309" r:id="rId9"/>
    <p:sldId id="296" r:id="rId10"/>
    <p:sldId id="311" r:id="rId11"/>
    <p:sldId id="298" r:id="rId12"/>
    <p:sldId id="299" r:id="rId13"/>
    <p:sldId id="300" r:id="rId14"/>
    <p:sldId id="301" r:id="rId15"/>
    <p:sldId id="302" r:id="rId16"/>
    <p:sldId id="304" r:id="rId17"/>
    <p:sldId id="303" r:id="rId18"/>
    <p:sldId id="305" r:id="rId19"/>
    <p:sldId id="284" r:id="rId20"/>
    <p:sldId id="306" r:id="rId21"/>
    <p:sldId id="307" r:id="rId22"/>
    <p:sldId id="279" r:id="rId23"/>
    <p:sldId id="286" r:id="rId24"/>
    <p:sldId id="310" r:id="rId25"/>
    <p:sldId id="312" r:id="rId26"/>
    <p:sldId id="282" r:id="rId27"/>
    <p:sldId id="294" r:id="rId28"/>
  </p:sldIdLst>
  <p:sldSz cx="9144000" cy="5143500" type="screen16x9"/>
  <p:notesSz cx="51435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58792" autoAdjust="0"/>
  </p:normalViewPr>
  <p:slideViewPr>
    <p:cSldViewPr>
      <p:cViewPr varScale="1">
        <p:scale>
          <a:sx n="102" d="100"/>
          <a:sy n="102" d="100"/>
        </p:scale>
        <p:origin x="534" y="96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503E-7F5E-4ABE-B869-34FDF885578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34A6-7E91-463E-97D9-B2CBF880F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6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026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767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txStyles>
    <p:title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j-ea"/>
          <a:cs typeface="+mj-cs"/>
        </a:defRPr>
      </a:lvl1pPr>
    </p:titleStyle>
    <p:body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1pPr>
      <a:lvl2pPr marL="4572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2pPr>
      <a:lvl3pPr marL="9144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3pPr>
      <a:lvl4pPr marL="13716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4pPr>
      <a:lvl5pPr marL="18288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QUẢN LÝ </a:t>
            </a:r>
          </a:p>
          <a:p>
            <a:pPr lvl="0"/>
            <a:r>
              <a:rPr lang="en-US" altLang="ko-KR" dirty="0"/>
              <a:t>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Báo</a:t>
            </a:r>
            <a:r>
              <a:rPr lang="en-US" altLang="ko-KR" b="1" dirty="0"/>
              <a:t> </a:t>
            </a:r>
            <a:r>
              <a:rPr lang="en-US" altLang="ko-KR" b="1" dirty="0" err="1"/>
              <a:t>cáo</a:t>
            </a:r>
            <a:r>
              <a:rPr lang="en-US" altLang="ko-KR" b="1" dirty="0"/>
              <a:t> </a:t>
            </a:r>
            <a:r>
              <a:rPr lang="en-US" altLang="ko-KR" b="1" dirty="0" err="1"/>
              <a:t>đồ</a:t>
            </a:r>
            <a:r>
              <a:rPr lang="en-US" altLang="ko-KR" b="1" dirty="0"/>
              <a:t> </a:t>
            </a:r>
            <a:r>
              <a:rPr lang="en-US" altLang="ko-KR" b="1" dirty="0" err="1"/>
              <a:t>án</a:t>
            </a:r>
            <a:r>
              <a:rPr lang="en-US" altLang="ko-KR" b="1" dirty="0"/>
              <a:t> </a:t>
            </a:r>
            <a:r>
              <a:rPr lang="en-US" altLang="ko-KR" b="1" dirty="0" err="1"/>
              <a:t>môn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 err="1"/>
              <a:t>Lập</a:t>
            </a:r>
            <a:r>
              <a:rPr lang="en-US" altLang="ko-KR" b="1" dirty="0"/>
              <a:t> </a:t>
            </a:r>
            <a:r>
              <a:rPr lang="en-US" altLang="ko-KR" b="1" dirty="0" err="1"/>
              <a:t>trình</a:t>
            </a:r>
            <a:r>
              <a:rPr lang="en-US" altLang="ko-KR" b="1" dirty="0"/>
              <a:t> Java – </a:t>
            </a:r>
            <a:r>
              <a:rPr lang="en-US" altLang="ko-KR" b="1" dirty="0" err="1"/>
              <a:t>nhóm</a:t>
            </a:r>
            <a:r>
              <a:rPr lang="en-US" altLang="ko-KR" b="1" dirty="0"/>
              <a:t> 02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8808" y="4545619"/>
            <a:ext cx="220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XIN CHÀO THẦY Ạ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3F482819-FB2D-4DA7-9B54-4D6D2293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174"/>
            <a:ext cx="9144000" cy="439915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8BED2A7-30EC-4845-BC37-B3826660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98" y="1635646"/>
            <a:ext cx="1276350" cy="2286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59AC1A3-E4E7-4A9B-95A4-4FC2A90F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24" y="1635646"/>
            <a:ext cx="1600200" cy="2286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9B88F6B-3D0D-4025-9642-47866F2F6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173" y="2542936"/>
            <a:ext cx="1285875" cy="20955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0AE6AE6-1ADE-453F-900A-D60BA5E28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324" y="2514361"/>
            <a:ext cx="1323975" cy="238125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84E44D8F-1A2E-4748-BB71-26A75EC17349}"/>
              </a:ext>
            </a:extLst>
          </p:cNvPr>
          <p:cNvSpPr/>
          <p:nvPr/>
        </p:nvSpPr>
        <p:spPr>
          <a:xfrm>
            <a:off x="2356022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9FF799E-457D-4E83-80C5-966EB49323A6}"/>
              </a:ext>
            </a:extLst>
          </p:cNvPr>
          <p:cNvSpPr/>
          <p:nvPr/>
        </p:nvSpPr>
        <p:spPr>
          <a:xfrm>
            <a:off x="2348716" y="2191196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CA03E21-6074-4734-A6BC-B93533787F2E}"/>
              </a:ext>
            </a:extLst>
          </p:cNvPr>
          <p:cNvSpPr/>
          <p:nvPr/>
        </p:nvSpPr>
        <p:spPr>
          <a:xfrm>
            <a:off x="4682223" y="2191195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Entity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DD58D86-CB91-466A-A97F-4984F1B7BF37}"/>
              </a:ext>
            </a:extLst>
          </p:cNvPr>
          <p:cNvSpPr/>
          <p:nvPr/>
        </p:nvSpPr>
        <p:spPr>
          <a:xfrm>
            <a:off x="4661573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B0977C5D-36A7-41C3-888B-F9B56DDAB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861" y="0"/>
            <a:ext cx="488027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9E6643C-AD52-4284-AF8B-3C33F2DDD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150" y="528637"/>
            <a:ext cx="5981700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27E6147-38F3-4F90-A53B-069610943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036" y="0"/>
            <a:ext cx="848392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4CE7254-35B0-477C-A65B-EE5973331F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444" y="0"/>
            <a:ext cx="8233111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3BE2F348-D38B-498D-8720-60CC6E257B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0391" y="0"/>
            <a:ext cx="5963217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3DAB476B-42D0-4126-8F29-A12E3B9E3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194" y="0"/>
            <a:ext cx="8151612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54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2CCB5A7-B8CE-4D2A-BF39-7F5F1107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551"/>
            <a:ext cx="9144000" cy="424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9447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739E8BA-9096-40B0-B740-F4396F79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64"/>
            <a:ext cx="9144000" cy="375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1867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2D27E98C-C01A-40A8-994B-A7867C7F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88"/>
            <a:ext cx="9144000" cy="444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172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12474AE9-1099-4CC4-87D2-352EC01E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0"/>
            <a:ext cx="9144000" cy="361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684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80F31A19-76D9-46B6-994F-57AC6F7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CBCB566B-7626-4188-BB6B-5E0FC440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33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F2422A4-E47A-431B-9303-4AEFC6ED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5902CEFD-0A5A-4AEE-ACFD-3C430520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" y="2510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696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D40F8AF-91FC-4540-B545-64D9690F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628"/>
            <a:ext cx="9144000" cy="3976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8117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381F745-0CA4-4F8E-82D1-35F79087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21"/>
            <a:ext cx="9144000" cy="3983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5534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THIẾT KẾ DATABASE</a:t>
            </a:r>
          </a:p>
        </p:txBody>
      </p:sp>
    </p:spTree>
    <p:extLst>
      <p:ext uri="{BB962C8B-B14F-4D97-AF65-F5344CB8AC3E}">
        <p14:creationId xmlns:p14="http://schemas.microsoft.com/office/powerpoint/2010/main" val="26500341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 HỌC LẬP TRÌNH JAVA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02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thuyết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4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CÁC THÀNH VIÊN BAO GỒM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Huy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Cố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4"/>
            <a:chOff x="2175371" y="1762963"/>
            <a:chExt cx="5040560" cy="590746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3"/>
              <a:ext cx="5040560" cy="35718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Anh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Quân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3118410353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tr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ưởng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dẫn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dắt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Văn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Lợi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3118410256 – 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kiêm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Lập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3118410222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398AAE1-4DCE-4A30-B771-075374EE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8" y="0"/>
            <a:ext cx="770266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7420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2892472-F2E8-41F5-AE12-B6034770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24025"/>
            <a:ext cx="760095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891BC43-5405-43D8-B123-821C93AF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57337"/>
            <a:ext cx="632460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6E24A41-657C-4073-A31B-12B21D33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671637"/>
            <a:ext cx="62674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E94CB0F-05D9-4E58-8398-0830E1E7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2" y="1452562"/>
            <a:ext cx="627697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2FFBB57-0C9A-48C8-ABD0-5E295577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1690687"/>
            <a:ext cx="622935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AD7B5AC-7C34-47AF-95DE-FC1FF1AE7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987" y="1795462"/>
            <a:ext cx="62960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A1EBC7A-D795-459A-A5E5-184265F16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175" y="1662112"/>
            <a:ext cx="634365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F441AB4-CC23-4AD3-84AA-39099FDD4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225" y="1804987"/>
            <a:ext cx="630555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BAAFB1C-EC0B-4AE1-B4FF-87F926461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8275" y="1447800"/>
            <a:ext cx="626745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44CBE9E-3B7D-41B8-94B8-A3ADE5901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700" y="1633537"/>
            <a:ext cx="63246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25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pc="300" dirty="0"/>
              <a:t>CHỨC NĂNG</a:t>
            </a:r>
          </a:p>
        </p:txBody>
      </p:sp>
    </p:spTree>
    <p:extLst>
      <p:ext uri="{BB962C8B-B14F-4D97-AF65-F5344CB8AC3E}">
        <p14:creationId xmlns:p14="http://schemas.microsoft.com/office/powerpoint/2010/main" val="2343921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9D1A840-B9CE-44DA-B52B-0B5726CD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6" y="482600"/>
            <a:ext cx="4681567" cy="417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2644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FEB07D8-9856-42D1-BD49-75029305EA61}"/>
              </a:ext>
            </a:extLst>
          </p:cNvPr>
          <p:cNvSpPr/>
          <p:nvPr/>
        </p:nvSpPr>
        <p:spPr>
          <a:xfrm>
            <a:off x="2356022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091CDE3-87C8-442B-8A5F-4375706A9DCB}"/>
              </a:ext>
            </a:extLst>
          </p:cNvPr>
          <p:cNvSpPr/>
          <p:nvPr/>
        </p:nvSpPr>
        <p:spPr>
          <a:xfrm>
            <a:off x="2348716" y="2191196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F869FED-D83A-4A28-9D51-CEBC357EEF22}"/>
              </a:ext>
            </a:extLst>
          </p:cNvPr>
          <p:cNvSpPr/>
          <p:nvPr/>
        </p:nvSpPr>
        <p:spPr>
          <a:xfrm>
            <a:off x="4682223" y="2191195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Entity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7350221-3EC8-4055-A677-BE9A58DDA168}"/>
              </a:ext>
            </a:extLst>
          </p:cNvPr>
          <p:cNvSpPr/>
          <p:nvPr/>
        </p:nvSpPr>
        <p:spPr>
          <a:xfrm>
            <a:off x="4661573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33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D91DDE-78E5-4F7B-B3D9-7B19D9C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E30190-FD71-4072-A884-9F35B7AF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664289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"/>
            <a:ext cx="8229600" cy="857250"/>
          </a:xfrm>
        </p:spPr>
        <p:txBody>
          <a:bodyPr>
            <a:normAutofit/>
          </a:bodyPr>
          <a:lstStyle/>
          <a:p>
            <a:r>
              <a:rPr lang="en-US" sz="1600" b="1" dirty="0"/>
              <a:t>MỘT SỐ CHỨC NĂNG KHÁC ĐANG TRONG GIAI ĐOẠN PHÁT TRIỂN: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35149"/>
              </p:ext>
            </p:extLst>
          </p:nvPr>
        </p:nvGraphicFramePr>
        <p:xfrm>
          <a:off x="539552" y="771550"/>
          <a:ext cx="8136904" cy="35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Myriad Pro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43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279" y="1875860"/>
            <a:ext cx="5076487" cy="2114549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US" sz="3600" spc="300" dirty="0">
                <a:solidFill>
                  <a:schemeClr val="bg1"/>
                </a:solidFill>
              </a:rPr>
              <a:t>KẾT THÚC BUỔI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BÁO CÁO HÔM NAY!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CẢM </a:t>
            </a:r>
            <a:r>
              <a:rPr lang="vi-VN" sz="3600" spc="300" dirty="0">
                <a:solidFill>
                  <a:schemeClr val="bg1"/>
                </a:solidFill>
              </a:rPr>
              <a:t>Ơ</a:t>
            </a:r>
            <a:r>
              <a:rPr lang="en-US" sz="3600" spc="300" dirty="0">
                <a:solidFill>
                  <a:schemeClr val="bg1"/>
                </a:solidFill>
              </a:rPr>
              <a:t>N </a:t>
            </a:r>
            <a:r>
              <a:rPr lang="en-US" sz="3600" spc="300" dirty="0">
                <a:solidFill>
                  <a:schemeClr val="accent1"/>
                </a:solidFill>
              </a:rPr>
              <a:t>THẦY</a:t>
            </a:r>
            <a:r>
              <a:rPr lang="en-US" sz="3600" spc="300" dirty="0">
                <a:solidFill>
                  <a:schemeClr val="bg1"/>
                </a:solidFill>
              </a:rPr>
              <a:t> CÙNG CÁC BẠN ĐÃ XEM!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Hình ảnh 34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D2ED04FE-0B90-4170-B425-60E8F20C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1" y="872630"/>
            <a:ext cx="2060505" cy="2060505"/>
          </a:xfrm>
          <a:prstGeom prst="roundRect">
            <a:avLst>
              <a:gd name="adj" fmla="val 16667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1221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HỔ TRỢ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252458"/>
            <a:chOff x="391343" y="3295675"/>
            <a:chExt cx="1728193" cy="1252458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Git GUI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955" y="2987896"/>
            <a:ext cx="1444353" cy="1252458"/>
            <a:chOff x="391343" y="3295675"/>
            <a:chExt cx="1728193" cy="1252458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Visual Code</a:t>
                </a: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IDE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44353" cy="1252458"/>
            <a:chOff x="391343" y="3295675"/>
            <a:chExt cx="1728193" cy="1252458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MySQL</a:t>
                </a: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Database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5513" y="2987896"/>
            <a:ext cx="1444353" cy="1252458"/>
            <a:chOff x="391343" y="3295675"/>
            <a:chExt cx="1728193" cy="1252458"/>
          </a:xfrm>
        </p:grpSpPr>
        <p:grpSp>
          <p:nvGrpSpPr>
            <p:cNvPr id="47" name="Group 4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SGU</a:t>
                </a:r>
              </a:p>
            </p:txBody>
          </p:sp>
          <p:sp>
            <p:nvSpPr>
              <p:cNvPr id="5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University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giúp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chúng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" name="Chỗ dành sẵn cho Hình ảnh 11" descr="Ảnh có chứa bánh xe&#10;&#10;Mô tả được tạo tự động">
            <a:extLst>
              <a:ext uri="{FF2B5EF4-FFF2-40B4-BE49-F238E27FC236}">
                <a16:creationId xmlns:a16="http://schemas.microsoft.com/office/drawing/2014/main" id="{F5FA6A51-FD29-459A-AA7D-FF5D112C47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r="23026"/>
          <a:stretch>
            <a:fillRect/>
          </a:stretch>
        </p:blipFill>
        <p:spPr/>
      </p:pic>
      <p:pic>
        <p:nvPicPr>
          <p:cNvPr id="18" name="Chỗ dành sẵn cho Hình ảnh 17">
            <a:extLst>
              <a:ext uri="{FF2B5EF4-FFF2-40B4-BE49-F238E27FC236}">
                <a16:creationId xmlns:a16="http://schemas.microsoft.com/office/drawing/2014/main" id="{2E31A74A-877D-4D51-92A2-3184DE60077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76" b="1576"/>
          <a:stretch>
            <a:fillRect/>
          </a:stretch>
        </p:blipFill>
        <p:spPr/>
      </p:pic>
      <p:pic>
        <p:nvPicPr>
          <p:cNvPr id="20" name="Chỗ dành sẵn cho Hình ảnh 19" descr="Ảnh có chứa vẽ, thực phẩm&#10;&#10;Mô tả được tạo tự động">
            <a:extLst>
              <a:ext uri="{FF2B5EF4-FFF2-40B4-BE49-F238E27FC236}">
                <a16:creationId xmlns:a16="http://schemas.microsoft.com/office/drawing/2014/main" id="{6F6939E4-7203-4A43-87A1-7C46E806297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/>
      </p:pic>
      <p:pic>
        <p:nvPicPr>
          <p:cNvPr id="22" name="Chỗ dành sẵn cho Hình ảnh 21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45483FBC-9339-4BAD-AFDB-87204783913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" b="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QUẢN LÝ 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mềm</a:t>
            </a:r>
            <a:r>
              <a:rPr lang="en-US" altLang="ko-KR" dirty="0"/>
              <a:t> </a:t>
            </a:r>
            <a:r>
              <a:rPr lang="en-US" altLang="ko-KR" dirty="0" err="1"/>
              <a:t>hổ</a:t>
            </a:r>
            <a:r>
              <a:rPr lang="en-US" altLang="ko-KR" dirty="0"/>
              <a:t> </a:t>
            </a:r>
            <a:r>
              <a:rPr lang="en-US" altLang="ko-KR" dirty="0" err="1"/>
              <a:t>trợ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/>
              <a:t> </a:t>
            </a:r>
            <a:r>
              <a:rPr lang="en-US" altLang="ko-KR" dirty="0" err="1"/>
              <a:t>viện</a:t>
            </a:r>
            <a:r>
              <a:rPr lang="en-US" altLang="ko-KR" dirty="0"/>
              <a:t> </a:t>
            </a:r>
            <a:r>
              <a:rPr lang="en-US" altLang="ko-KR" dirty="0" err="1"/>
              <a:t>phổ</a:t>
            </a:r>
            <a:r>
              <a:rPr lang="en-US" altLang="ko-KR" dirty="0"/>
              <a:t> </a:t>
            </a:r>
            <a:r>
              <a:rPr lang="en-US" altLang="ko-KR" dirty="0" err="1"/>
              <a:t>thông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sách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nhanh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xác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</a:p>
        </p:txBody>
      </p:sp>
      <p:sp>
        <p:nvSpPr>
          <p:cNvPr id="6" name="Teardrop 5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715E90D-4D87-440C-BB7F-3BE0797D4ABD}"/>
              </a:ext>
            </a:extLst>
          </p:cNvPr>
          <p:cNvSpPr/>
          <p:nvPr/>
        </p:nvSpPr>
        <p:spPr>
          <a:xfrm>
            <a:off x="4391936" y="240278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GIAO DIỆN</a:t>
            </a:r>
          </a:p>
        </p:txBody>
      </p:sp>
    </p:spTree>
    <p:extLst>
      <p:ext uri="{BB962C8B-B14F-4D97-AF65-F5344CB8AC3E}">
        <p14:creationId xmlns:p14="http://schemas.microsoft.com/office/powerpoint/2010/main" val="3158783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trong nhà, đang ngồi, cuốn sách, bàn&#10;&#10;Mô tả được tạo tự động">
            <a:extLst>
              <a:ext uri="{FF2B5EF4-FFF2-40B4-BE49-F238E27FC236}">
                <a16:creationId xmlns:a16="http://schemas.microsoft.com/office/drawing/2014/main" id="{BFEDBE95-699E-4796-8DD3-B4F5ACC9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77" y="563480"/>
            <a:ext cx="6887246" cy="4580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352E1A9-EF5B-4C00-A0C9-BDDEAED80967}"/>
              </a:ext>
            </a:extLst>
          </p:cNvPr>
          <p:cNvSpPr/>
          <p:nvPr/>
        </p:nvSpPr>
        <p:spPr>
          <a:xfrm>
            <a:off x="2976050" y="-164554"/>
            <a:ext cx="3191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Form login</a:t>
            </a:r>
            <a:endParaRPr lang="vi-VN" sz="54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171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666"/>
            <a:ext cx="9144000" cy="5760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CÁC CHỨC NĂNG CỦA PHẦN MỀM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3506026" y="152910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4672" y="2074449"/>
            <a:ext cx="1338892" cy="657293"/>
            <a:chOff x="1280898" y="2144120"/>
            <a:chExt cx="1338892" cy="657293"/>
          </a:xfrm>
        </p:grpSpPr>
        <p:sp>
          <p:nvSpPr>
            <p:cNvPr id="20" name="TextBox 19"/>
            <p:cNvSpPr txBox="1"/>
            <p:nvPr/>
          </p:nvSpPr>
          <p:spPr>
            <a:xfrm>
              <a:off x="1280898" y="2144120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Staff Management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3426" y="2117998"/>
            <a:ext cx="1338892" cy="613744"/>
            <a:chOff x="1280898" y="2187669"/>
            <a:chExt cx="1338892" cy="613744"/>
          </a:xfrm>
        </p:grpSpPr>
        <p:sp>
          <p:nvSpPr>
            <p:cNvPr id="31" name="TextBox 30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34" name="TextBox 3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Account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khoản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37" name="TextBox 36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Library Card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thẻ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40" name="TextBox 3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Lending-Return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33426" y="3809889"/>
            <a:ext cx="1338892" cy="613744"/>
            <a:chOff x="1280898" y="2187669"/>
            <a:chExt cx="1338892" cy="613744"/>
          </a:xfrm>
        </p:grpSpPr>
        <p:sp>
          <p:nvSpPr>
            <p:cNvPr id="43" name="TextBox 42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Author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46" name="TextBox 45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chia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49" name="TextBox 48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Export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kê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07F2180F-B889-4A23-A4CA-F9F3B47BC5FE}"/>
              </a:ext>
            </a:extLst>
          </p:cNvPr>
          <p:cNvSpPr/>
          <p:nvPr/>
        </p:nvSpPr>
        <p:spPr>
          <a:xfrm>
            <a:off x="5274130" y="1511152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Isosceles Triangle 68">
            <a:extLst>
              <a:ext uri="{FF2B5EF4-FFF2-40B4-BE49-F238E27FC236}">
                <a16:creationId xmlns:a16="http://schemas.microsoft.com/office/drawing/2014/main" id="{5527445F-C659-4D14-BB63-4A3A2F9E4C3A}"/>
              </a:ext>
            </a:extLst>
          </p:cNvPr>
          <p:cNvSpPr/>
          <p:nvPr/>
        </p:nvSpPr>
        <p:spPr>
          <a:xfrm rot="10800000">
            <a:off x="1876631" y="1468179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433EC30B-5686-4D0D-ACCA-203C7B625738}"/>
              </a:ext>
            </a:extLst>
          </p:cNvPr>
          <p:cNvSpPr/>
          <p:nvPr/>
        </p:nvSpPr>
        <p:spPr>
          <a:xfrm>
            <a:off x="7041774" y="15513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ight Triangle 17">
            <a:extLst>
              <a:ext uri="{FF2B5EF4-FFF2-40B4-BE49-F238E27FC236}">
                <a16:creationId xmlns:a16="http://schemas.microsoft.com/office/drawing/2014/main" id="{5CE762EB-3F27-4DEC-8EE2-89DF2EA13BA7}"/>
              </a:ext>
            </a:extLst>
          </p:cNvPr>
          <p:cNvSpPr/>
          <p:nvPr/>
        </p:nvSpPr>
        <p:spPr>
          <a:xfrm>
            <a:off x="1822386" y="3213517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8470CAB9-D9F7-41C3-B5DB-1F739824C5D8}"/>
              </a:ext>
            </a:extLst>
          </p:cNvPr>
          <p:cNvSpPr/>
          <p:nvPr/>
        </p:nvSpPr>
        <p:spPr>
          <a:xfrm>
            <a:off x="3610501" y="316507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BD4FBE78-EB2F-42DC-844F-CC2A4FA6BA1C}"/>
              </a:ext>
            </a:extLst>
          </p:cNvPr>
          <p:cNvSpPr/>
          <p:nvPr/>
        </p:nvSpPr>
        <p:spPr>
          <a:xfrm rot="16200000">
            <a:off x="5247173" y="3186637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Pie 24">
            <a:extLst>
              <a:ext uri="{FF2B5EF4-FFF2-40B4-BE49-F238E27FC236}">
                <a16:creationId xmlns:a16="http://schemas.microsoft.com/office/drawing/2014/main" id="{CB96C7B5-8402-45C3-BFE3-FE42E901DA1D}"/>
              </a:ext>
            </a:extLst>
          </p:cNvPr>
          <p:cNvSpPr/>
          <p:nvPr/>
        </p:nvSpPr>
        <p:spPr>
          <a:xfrm>
            <a:off x="7025148" y="3203496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9401D56-DA43-449F-8A22-77606EEC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317F0BF-7735-4C10-8343-7AF75FC0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01" y="204788"/>
            <a:ext cx="4650248" cy="438983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F306A34-C58F-47D1-A900-2644EE04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>
            <a:norm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Bên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chia </a:t>
            </a:r>
            <a:r>
              <a:rPr lang="en-US" sz="1200" dirty="0" err="1">
                <a:solidFill>
                  <a:schemeClr val="tx1"/>
                </a:solidFill>
              </a:rPr>
              <a:t>nhỏ</a:t>
            </a:r>
            <a:r>
              <a:rPr lang="en-US" sz="1200" dirty="0">
                <a:solidFill>
                  <a:schemeClr val="tx1"/>
                </a:solidFill>
              </a:rPr>
              <a:t> Model ra </a:t>
            </a:r>
            <a:r>
              <a:rPr lang="en-US" sz="1200" dirty="0" err="1">
                <a:solidFill>
                  <a:schemeClr val="tx1"/>
                </a:solidFill>
              </a:rPr>
              <a:t>thành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2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, DAO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Entity </a:t>
            </a:r>
          </a:p>
          <a:p>
            <a:r>
              <a:rPr lang="en-US" sz="1200" dirty="0"/>
              <a:t>DAO đ</a:t>
            </a:r>
            <a:r>
              <a:rPr lang="vi-VN" sz="1200" dirty="0" err="1"/>
              <a:t>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phân </a:t>
            </a:r>
            <a:r>
              <a:rPr lang="vi-VN" sz="1200" dirty="0" err="1"/>
              <a:t>tách</a:t>
            </a:r>
            <a:r>
              <a:rPr lang="vi-VN" sz="1200" dirty="0"/>
              <a:t> </a:t>
            </a:r>
            <a:r>
              <a:rPr lang="vi-VN" sz="1200" dirty="0" err="1"/>
              <a:t>logic</a:t>
            </a:r>
            <a:r>
              <a:rPr lang="vi-VN" sz="1200" dirty="0"/>
              <a:t> lưu </a:t>
            </a:r>
            <a:r>
              <a:rPr lang="vi-VN" sz="1200" dirty="0" err="1"/>
              <a:t>trữ</a:t>
            </a:r>
            <a:r>
              <a:rPr lang="vi-VN" sz="1200" dirty="0"/>
              <a:t> cơ </a:t>
            </a:r>
            <a:r>
              <a:rPr lang="vi-VN" sz="1200" dirty="0" err="1"/>
              <a:t>sở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trong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lớp</a:t>
            </a:r>
            <a:r>
              <a:rPr lang="vi-VN" sz="1200" dirty="0"/>
              <a:t> riêng </a:t>
            </a:r>
            <a:r>
              <a:rPr lang="vi-VN" sz="1200" dirty="0" err="1"/>
              <a:t>biệt</a:t>
            </a:r>
            <a:r>
              <a:rPr lang="vi-VN" sz="1200" dirty="0"/>
              <a:t>. </a:t>
            </a:r>
            <a:r>
              <a:rPr lang="vi-VN" sz="1200" i="1" dirty="0" err="1"/>
              <a:t>Enitiy</a:t>
            </a:r>
            <a:r>
              <a:rPr lang="vi-VN" sz="1200" i="1" dirty="0"/>
              <a:t> </a:t>
            </a:r>
            <a:r>
              <a:rPr lang="vi-VN" sz="1200" i="1" dirty="0" err="1"/>
              <a:t>là</a:t>
            </a:r>
            <a:r>
              <a:rPr lang="vi-VN" sz="1200" i="1" dirty="0"/>
              <a:t> </a:t>
            </a:r>
            <a:r>
              <a:rPr lang="vi-VN" sz="1200" i="1" dirty="0" err="1"/>
              <a:t>class</a:t>
            </a:r>
            <a:r>
              <a:rPr lang="vi-VN" sz="1200" i="1" dirty="0"/>
              <a:t> </a:t>
            </a:r>
            <a:r>
              <a:rPr lang="vi-VN" sz="1200" i="1" dirty="0" err="1"/>
              <a:t>dùng</a:t>
            </a:r>
            <a:r>
              <a:rPr lang="vi-VN" sz="1200" i="1" dirty="0"/>
              <a:t> </a:t>
            </a:r>
            <a:r>
              <a:rPr lang="vi-VN" sz="1200" i="1" dirty="0" err="1"/>
              <a:t>để</a:t>
            </a:r>
            <a:r>
              <a:rPr lang="vi-VN" sz="1200" i="1" dirty="0"/>
              <a:t> </a:t>
            </a:r>
            <a:r>
              <a:rPr lang="vi-VN" sz="1200" i="1" dirty="0" err="1"/>
              <a:t>ánh</a:t>
            </a:r>
            <a:r>
              <a:rPr lang="vi-VN" sz="1200" i="1" dirty="0"/>
              <a:t> </a:t>
            </a:r>
            <a:r>
              <a:rPr lang="vi-VN" sz="1200" i="1" dirty="0" err="1"/>
              <a:t>xạ</a:t>
            </a:r>
            <a:r>
              <a:rPr lang="vi-VN" sz="1200" i="1" dirty="0"/>
              <a:t> </a:t>
            </a:r>
            <a:r>
              <a:rPr lang="vi-VN" sz="1200" i="1" dirty="0" err="1"/>
              <a:t>bảng</a:t>
            </a:r>
            <a:r>
              <a:rPr lang="vi-VN" sz="1200" i="1" dirty="0"/>
              <a:t> trong cơ </a:t>
            </a:r>
            <a:r>
              <a:rPr lang="vi-VN" sz="1200" i="1" dirty="0" err="1"/>
              <a:t>sở</a:t>
            </a:r>
            <a:r>
              <a:rPr lang="vi-VN" sz="1200" i="1" dirty="0"/>
              <a:t> </a:t>
            </a:r>
            <a:r>
              <a:rPr lang="vi-VN" sz="1200" i="1" dirty="0" err="1"/>
              <a:t>dữ</a:t>
            </a:r>
            <a:r>
              <a:rPr lang="vi-VN" sz="1200" i="1" dirty="0"/>
              <a:t> </a:t>
            </a:r>
            <a:r>
              <a:rPr lang="vi-VN" sz="1200" i="1" dirty="0" err="1"/>
              <a:t>liệu</a:t>
            </a:r>
            <a:endParaRPr lang="en-US" sz="1200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7133EDA-04FC-4E59-AA6E-7F0CDF89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835474"/>
            <a:ext cx="2267562" cy="13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3775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06B6A6C-EBD6-4454-9E59-8B92C515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3" y="0"/>
            <a:ext cx="5950813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22F5B9A0-C41A-4E19-9890-2FD6AD5D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1" y="2139702"/>
            <a:ext cx="2009775" cy="2476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287FCF8-5C17-4C08-9068-DA3A1763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60" y="2641849"/>
            <a:ext cx="1743075" cy="22860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C3233B3A-5E5E-4914-9131-32627077F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538" y="0"/>
            <a:ext cx="584092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66946F1-B4AD-49F0-B85F-2E928C771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200" y="0"/>
            <a:ext cx="54756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CB58FBC-2027-4479-8130-541530FA8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919162"/>
            <a:ext cx="609600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3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331</Words>
  <Application>Microsoft Office PowerPoint</Application>
  <PresentationFormat>Trình chiếu Trên màn hình (16:9)</PresentationFormat>
  <Paragraphs>79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1" baseType="lpstr">
      <vt:lpstr>Arial</vt:lpstr>
      <vt:lpstr>Calibri</vt:lpstr>
      <vt:lpstr>Myriad Pro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Thiết kế theo MVC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CHỨC NĂNG</vt:lpstr>
      <vt:lpstr>Bản trình bày PowerPoint</vt:lpstr>
      <vt:lpstr>Bản trình bày PowerPoint</vt:lpstr>
      <vt:lpstr>Bản trình bày PowerPoint</vt:lpstr>
      <vt:lpstr>MỘT SỐ CHỨC NĂNG KHÁC ĐANG TRONG GIAI ĐOẠN PHÁT TRIỂN:</vt:lpstr>
      <vt:lpstr>KẾT THÚC BUỔI BÁO CÁO HÔM NAY! CẢM ƠN THẦY CÙNG CÁC BẠN ĐÃ XEM!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Paul Phạm</dc:creator>
  <cp:lastModifiedBy>Paul Phạm</cp:lastModifiedBy>
  <cp:revision>48</cp:revision>
  <dcterms:created xsi:type="dcterms:W3CDTF">2020-06-18T09:00:01Z</dcterms:created>
  <dcterms:modified xsi:type="dcterms:W3CDTF">2020-06-21T02:08:34Z</dcterms:modified>
</cp:coreProperties>
</file>