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4" r:id="rId4"/>
    <p:sldId id="264" r:id="rId5"/>
    <p:sldId id="295" r:id="rId6"/>
    <p:sldId id="27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284" r:id="rId18"/>
    <p:sldId id="279" r:id="rId19"/>
    <p:sldId id="286" r:id="rId20"/>
    <p:sldId id="282" r:id="rId21"/>
    <p:sldId id="294" r:id="rId22"/>
  </p:sldIdLst>
  <p:sldSz cx="9144000" cy="5143500" type="screen16x9"/>
  <p:notesSz cx="51435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912" autoAdjust="0"/>
    <p:restoredTop sz="58792" autoAdjust="0"/>
  </p:normalViewPr>
  <p:slideViewPr>
    <p:cSldViewPr>
      <p:cViewPr varScale="1">
        <p:scale>
          <a:sx n="63" d="100"/>
          <a:sy n="63" d="100"/>
        </p:scale>
        <p:origin x="66" y="672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503E-7F5E-4ABE-B869-34FDF885578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34A6-7E91-463E-97D9-B2CBF880F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6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026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767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C6A69C64-0A0C-4D60-B614-E96069CBCE63}" type="datetimeFigureOut">
              <a:rPr lang="en-US"/>
              <a:t>6/19/2020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txStyles>
    <p:title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j-ea"/>
          <a:cs typeface="+mj-cs"/>
        </a:defRPr>
      </a:lvl1pPr>
    </p:titleStyle>
    <p:body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1pPr>
      <a:lvl2pPr marL="4572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2pPr>
      <a:lvl3pPr marL="9144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3pPr>
      <a:lvl4pPr marL="13716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4pPr>
      <a:lvl5pPr marL="18288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QUẢN LÝ </a:t>
            </a:r>
          </a:p>
          <a:p>
            <a:pPr lvl="0"/>
            <a:r>
              <a:rPr lang="en-US" altLang="ko-KR" dirty="0"/>
              <a:t>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Báo</a:t>
            </a:r>
            <a:r>
              <a:rPr lang="en-US" altLang="ko-KR" b="1" dirty="0"/>
              <a:t> </a:t>
            </a:r>
            <a:r>
              <a:rPr lang="en-US" altLang="ko-KR" b="1" dirty="0" err="1"/>
              <a:t>cáo</a:t>
            </a:r>
            <a:r>
              <a:rPr lang="en-US" altLang="ko-KR" b="1" dirty="0"/>
              <a:t> </a:t>
            </a:r>
            <a:r>
              <a:rPr lang="en-US" altLang="ko-KR" b="1" dirty="0" err="1"/>
              <a:t>đồ</a:t>
            </a:r>
            <a:r>
              <a:rPr lang="en-US" altLang="ko-KR" b="1" dirty="0"/>
              <a:t> </a:t>
            </a:r>
            <a:r>
              <a:rPr lang="en-US" altLang="ko-KR" b="1" dirty="0" err="1"/>
              <a:t>án</a:t>
            </a:r>
            <a:r>
              <a:rPr lang="en-US" altLang="ko-KR" b="1" dirty="0"/>
              <a:t> </a:t>
            </a:r>
            <a:r>
              <a:rPr lang="en-US" altLang="ko-KR" b="1" dirty="0" err="1"/>
              <a:t>môn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 err="1"/>
              <a:t>Lập</a:t>
            </a:r>
            <a:r>
              <a:rPr lang="en-US" altLang="ko-KR" b="1" dirty="0"/>
              <a:t> </a:t>
            </a:r>
            <a:r>
              <a:rPr lang="en-US" altLang="ko-KR" b="1" dirty="0" err="1"/>
              <a:t>trình</a:t>
            </a:r>
            <a:r>
              <a:rPr lang="en-US" altLang="ko-KR" b="1" dirty="0"/>
              <a:t> Java – </a:t>
            </a:r>
            <a:r>
              <a:rPr lang="en-US" altLang="ko-KR" b="1" dirty="0" err="1"/>
              <a:t>nhóm</a:t>
            </a:r>
            <a:r>
              <a:rPr lang="en-US" altLang="ko-KR" b="1" dirty="0"/>
              <a:t> 02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8808" y="4545619"/>
            <a:ext cx="220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XIN CHÀO THẦY Ạ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739E8BA-9096-40B0-B740-F4396F79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64"/>
            <a:ext cx="9144000" cy="375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1867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2D27E98C-C01A-40A8-994B-A7867C7F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88"/>
            <a:ext cx="9144000" cy="444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172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12474AE9-1099-4CC4-87D2-352EC01E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0"/>
            <a:ext cx="9144000" cy="361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684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8CACB49B-A9AC-43A6-B3A1-98DD7DB0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656"/>
            <a:ext cx="9144000" cy="413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337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6C72130C-CEF0-425E-ABF6-23744BC7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56"/>
            <a:ext cx="9144000" cy="493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6968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D40F8AF-91FC-4540-B545-64D9690F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628"/>
            <a:ext cx="9144000" cy="3976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8117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381F745-0CA4-4F8E-82D1-35F79087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21"/>
            <a:ext cx="9144000" cy="3983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5534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THIẾT KẾ DATABASE</a:t>
            </a:r>
          </a:p>
        </p:txBody>
      </p:sp>
    </p:spTree>
    <p:extLst>
      <p:ext uri="{BB962C8B-B14F-4D97-AF65-F5344CB8AC3E}">
        <p14:creationId xmlns:p14="http://schemas.microsoft.com/office/powerpoint/2010/main" val="26500341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pc="300" dirty="0"/>
              <a:t>CHỨC NĂNG</a:t>
            </a:r>
          </a:p>
        </p:txBody>
      </p:sp>
    </p:spTree>
    <p:extLst>
      <p:ext uri="{BB962C8B-B14F-4D97-AF65-F5344CB8AC3E}">
        <p14:creationId xmlns:p14="http://schemas.microsoft.com/office/powerpoint/2010/main" val="2343921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9D1A840-B9CE-44DA-B52B-0B5726CD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6" y="482600"/>
            <a:ext cx="4681567" cy="417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2644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 HỌC LẬP TRÌNH JAVA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02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thuyết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4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CÁC THÀNH VIÊN BAO GỒM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Huy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Cố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4"/>
            <a:chOff x="2175371" y="1762963"/>
            <a:chExt cx="5040560" cy="590746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3"/>
              <a:ext cx="5040560" cy="35718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Anh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Quân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3118410353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tr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ưởng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dẫn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dắt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Văn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Lợi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3118410256 – 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kiêm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Lập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3118410222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"/>
            <a:ext cx="8229600" cy="857250"/>
          </a:xfrm>
        </p:spPr>
        <p:txBody>
          <a:bodyPr>
            <a:normAutofit/>
          </a:bodyPr>
          <a:lstStyle/>
          <a:p>
            <a:r>
              <a:rPr lang="en-US" sz="1600" b="1" dirty="0"/>
              <a:t>MỘT SỐ CHỨC NĂNG KHÁC ĐANG TRONG GIAI ĐOẠN PHÁT TRIỂN: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35149"/>
              </p:ext>
            </p:extLst>
          </p:nvPr>
        </p:nvGraphicFramePr>
        <p:xfrm>
          <a:off x="539552" y="771550"/>
          <a:ext cx="8136904" cy="35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Myriad Pro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433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279" y="1875860"/>
            <a:ext cx="5076487" cy="2114549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US" sz="3600" spc="300" dirty="0">
                <a:solidFill>
                  <a:schemeClr val="bg1"/>
                </a:solidFill>
              </a:rPr>
              <a:t>KẾT THÚC BUỔI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BÁO CÁO HÔM NAY!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CẢM </a:t>
            </a:r>
            <a:r>
              <a:rPr lang="vi-VN" sz="3600" spc="300" dirty="0">
                <a:solidFill>
                  <a:schemeClr val="bg1"/>
                </a:solidFill>
              </a:rPr>
              <a:t>Ơ</a:t>
            </a:r>
            <a:r>
              <a:rPr lang="en-US" sz="3600" spc="300" dirty="0">
                <a:solidFill>
                  <a:schemeClr val="bg1"/>
                </a:solidFill>
              </a:rPr>
              <a:t>N </a:t>
            </a:r>
            <a:r>
              <a:rPr lang="en-US" sz="3600" spc="300" dirty="0">
                <a:solidFill>
                  <a:schemeClr val="accent1"/>
                </a:solidFill>
              </a:rPr>
              <a:t>THẦY</a:t>
            </a:r>
            <a:r>
              <a:rPr lang="en-US" sz="3600" spc="300" dirty="0">
                <a:solidFill>
                  <a:schemeClr val="bg1"/>
                </a:solidFill>
              </a:rPr>
              <a:t> CÙNG CÁC BẠN ĐÃ XEM!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Hình ảnh 34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D2ED04FE-0B90-4170-B425-60E8F20C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1" y="872630"/>
            <a:ext cx="2060505" cy="2060505"/>
          </a:xfrm>
          <a:prstGeom prst="roundRect">
            <a:avLst>
              <a:gd name="adj" fmla="val 16667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1221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HỔ TRỢ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252458"/>
            <a:chOff x="391343" y="3295675"/>
            <a:chExt cx="1728193" cy="1252458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Git GUI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955" y="2987896"/>
            <a:ext cx="1444353" cy="1252458"/>
            <a:chOff x="391343" y="3295675"/>
            <a:chExt cx="1728193" cy="1252458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Visual Code</a:t>
                </a: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IDE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44353" cy="1252458"/>
            <a:chOff x="391343" y="3295675"/>
            <a:chExt cx="1728193" cy="1252458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MySQL</a:t>
                </a: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Database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5513" y="2987896"/>
            <a:ext cx="1444353" cy="1252458"/>
            <a:chOff x="391343" y="3295675"/>
            <a:chExt cx="1728193" cy="1252458"/>
          </a:xfrm>
        </p:grpSpPr>
        <p:grpSp>
          <p:nvGrpSpPr>
            <p:cNvPr id="47" name="Group 4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SGU</a:t>
                </a:r>
              </a:p>
            </p:txBody>
          </p:sp>
          <p:sp>
            <p:nvSpPr>
              <p:cNvPr id="5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University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giúp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chúng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" name="Chỗ dành sẵn cho Hình ảnh 11" descr="Ảnh có chứa bánh xe&#10;&#10;Mô tả được tạo tự động">
            <a:extLst>
              <a:ext uri="{FF2B5EF4-FFF2-40B4-BE49-F238E27FC236}">
                <a16:creationId xmlns:a16="http://schemas.microsoft.com/office/drawing/2014/main" id="{F5FA6A51-FD29-459A-AA7D-FF5D112C47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r="23026"/>
          <a:stretch>
            <a:fillRect/>
          </a:stretch>
        </p:blipFill>
        <p:spPr/>
      </p:pic>
      <p:pic>
        <p:nvPicPr>
          <p:cNvPr id="18" name="Chỗ dành sẵn cho Hình ảnh 17">
            <a:extLst>
              <a:ext uri="{FF2B5EF4-FFF2-40B4-BE49-F238E27FC236}">
                <a16:creationId xmlns:a16="http://schemas.microsoft.com/office/drawing/2014/main" id="{2E31A74A-877D-4D51-92A2-3184DE60077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76" b="1576"/>
          <a:stretch>
            <a:fillRect/>
          </a:stretch>
        </p:blipFill>
        <p:spPr/>
      </p:pic>
      <p:pic>
        <p:nvPicPr>
          <p:cNvPr id="20" name="Chỗ dành sẵn cho Hình ảnh 19" descr="Ảnh có chứa vẽ, thực phẩm&#10;&#10;Mô tả được tạo tự động">
            <a:extLst>
              <a:ext uri="{FF2B5EF4-FFF2-40B4-BE49-F238E27FC236}">
                <a16:creationId xmlns:a16="http://schemas.microsoft.com/office/drawing/2014/main" id="{6F6939E4-7203-4A43-87A1-7C46E806297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/>
      </p:pic>
      <p:pic>
        <p:nvPicPr>
          <p:cNvPr id="22" name="Chỗ dành sẵn cho Hình ảnh 21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45483FBC-9339-4BAD-AFDB-87204783913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" b="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QUẢN LÝ 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mềm</a:t>
            </a:r>
            <a:r>
              <a:rPr lang="en-US" altLang="ko-KR" dirty="0"/>
              <a:t> </a:t>
            </a:r>
            <a:r>
              <a:rPr lang="en-US" altLang="ko-KR" dirty="0" err="1"/>
              <a:t>hổ</a:t>
            </a:r>
            <a:r>
              <a:rPr lang="en-US" altLang="ko-KR" dirty="0"/>
              <a:t> </a:t>
            </a:r>
            <a:r>
              <a:rPr lang="en-US" altLang="ko-KR" dirty="0" err="1"/>
              <a:t>trợ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/>
              <a:t> </a:t>
            </a:r>
            <a:r>
              <a:rPr lang="en-US" altLang="ko-KR" dirty="0" err="1"/>
              <a:t>viện</a:t>
            </a:r>
            <a:r>
              <a:rPr lang="en-US" altLang="ko-KR" dirty="0"/>
              <a:t> </a:t>
            </a:r>
            <a:r>
              <a:rPr lang="en-US" altLang="ko-KR" dirty="0" err="1"/>
              <a:t>phổ</a:t>
            </a:r>
            <a:r>
              <a:rPr lang="en-US" altLang="ko-KR" dirty="0"/>
              <a:t> </a:t>
            </a:r>
            <a:r>
              <a:rPr lang="en-US" altLang="ko-KR" dirty="0" err="1"/>
              <a:t>thông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sách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nhanh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xác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</a:p>
        </p:txBody>
      </p:sp>
      <p:sp>
        <p:nvSpPr>
          <p:cNvPr id="6" name="Teardrop 5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715E90D-4D87-440C-BB7F-3BE0797D4ABD}"/>
              </a:ext>
            </a:extLst>
          </p:cNvPr>
          <p:cNvSpPr/>
          <p:nvPr/>
        </p:nvSpPr>
        <p:spPr>
          <a:xfrm>
            <a:off x="4391936" y="240278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trong nhà, đang ngồi, cuốn sách, bàn&#10;&#10;Mô tả được tạo tự động">
            <a:extLst>
              <a:ext uri="{FF2B5EF4-FFF2-40B4-BE49-F238E27FC236}">
                <a16:creationId xmlns:a16="http://schemas.microsoft.com/office/drawing/2014/main" id="{BFEDBE95-699E-4796-8DD3-B4F5ACC9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77" y="563480"/>
            <a:ext cx="6887246" cy="4580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352E1A9-EF5B-4C00-A0C9-BDDEAED80967}"/>
              </a:ext>
            </a:extLst>
          </p:cNvPr>
          <p:cNvSpPr/>
          <p:nvPr/>
        </p:nvSpPr>
        <p:spPr>
          <a:xfrm>
            <a:off x="2976050" y="-164554"/>
            <a:ext cx="3191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Form login</a:t>
            </a:r>
            <a:endParaRPr lang="vi-VN" sz="54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17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666"/>
            <a:ext cx="9144000" cy="5760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CÁC CHỨC NĂNG CỦA PHẦN MỀM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3506026" y="152910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4672" y="2074449"/>
            <a:ext cx="1338892" cy="657293"/>
            <a:chOff x="1280898" y="2144120"/>
            <a:chExt cx="1338892" cy="657293"/>
          </a:xfrm>
        </p:grpSpPr>
        <p:sp>
          <p:nvSpPr>
            <p:cNvPr id="20" name="TextBox 19"/>
            <p:cNvSpPr txBox="1"/>
            <p:nvPr/>
          </p:nvSpPr>
          <p:spPr>
            <a:xfrm>
              <a:off x="1280898" y="2144120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Staff Management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3426" y="2117998"/>
            <a:ext cx="1338892" cy="613744"/>
            <a:chOff x="1280898" y="2187669"/>
            <a:chExt cx="1338892" cy="613744"/>
          </a:xfrm>
        </p:grpSpPr>
        <p:sp>
          <p:nvSpPr>
            <p:cNvPr id="31" name="TextBox 30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34" name="TextBox 3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Account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khoản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37" name="TextBox 36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Library Card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thẻ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40" name="TextBox 3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Lending-Return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33426" y="3809889"/>
            <a:ext cx="1338892" cy="613744"/>
            <a:chOff x="1280898" y="2187669"/>
            <a:chExt cx="1338892" cy="613744"/>
          </a:xfrm>
        </p:grpSpPr>
        <p:sp>
          <p:nvSpPr>
            <p:cNvPr id="43" name="TextBox 42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Author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46" name="TextBox 45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chia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49" name="TextBox 48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Export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kê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07F2180F-B889-4A23-A4CA-F9F3B47BC5FE}"/>
              </a:ext>
            </a:extLst>
          </p:cNvPr>
          <p:cNvSpPr/>
          <p:nvPr/>
        </p:nvSpPr>
        <p:spPr>
          <a:xfrm>
            <a:off x="5274130" y="1511152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Isosceles Triangle 68">
            <a:extLst>
              <a:ext uri="{FF2B5EF4-FFF2-40B4-BE49-F238E27FC236}">
                <a16:creationId xmlns:a16="http://schemas.microsoft.com/office/drawing/2014/main" id="{5527445F-C659-4D14-BB63-4A3A2F9E4C3A}"/>
              </a:ext>
            </a:extLst>
          </p:cNvPr>
          <p:cNvSpPr/>
          <p:nvPr/>
        </p:nvSpPr>
        <p:spPr>
          <a:xfrm rot="10800000">
            <a:off x="1876631" y="1468179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433EC30B-5686-4D0D-ACCA-203C7B625738}"/>
              </a:ext>
            </a:extLst>
          </p:cNvPr>
          <p:cNvSpPr/>
          <p:nvPr/>
        </p:nvSpPr>
        <p:spPr>
          <a:xfrm>
            <a:off x="7041774" y="15513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ight Triangle 17">
            <a:extLst>
              <a:ext uri="{FF2B5EF4-FFF2-40B4-BE49-F238E27FC236}">
                <a16:creationId xmlns:a16="http://schemas.microsoft.com/office/drawing/2014/main" id="{5CE762EB-3F27-4DEC-8EE2-89DF2EA13BA7}"/>
              </a:ext>
            </a:extLst>
          </p:cNvPr>
          <p:cNvSpPr/>
          <p:nvPr/>
        </p:nvSpPr>
        <p:spPr>
          <a:xfrm>
            <a:off x="1822386" y="3213517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8470CAB9-D9F7-41C3-B5DB-1F739824C5D8}"/>
              </a:ext>
            </a:extLst>
          </p:cNvPr>
          <p:cNvSpPr/>
          <p:nvPr/>
        </p:nvSpPr>
        <p:spPr>
          <a:xfrm>
            <a:off x="3610501" y="316507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BD4FBE78-EB2F-42DC-844F-CC2A4FA6BA1C}"/>
              </a:ext>
            </a:extLst>
          </p:cNvPr>
          <p:cNvSpPr/>
          <p:nvPr/>
        </p:nvSpPr>
        <p:spPr>
          <a:xfrm rot="16200000">
            <a:off x="5247173" y="3186637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Pie 24">
            <a:extLst>
              <a:ext uri="{FF2B5EF4-FFF2-40B4-BE49-F238E27FC236}">
                <a16:creationId xmlns:a16="http://schemas.microsoft.com/office/drawing/2014/main" id="{CB96C7B5-8402-45C3-BFE3-FE42E901DA1D}"/>
              </a:ext>
            </a:extLst>
          </p:cNvPr>
          <p:cNvSpPr/>
          <p:nvPr/>
        </p:nvSpPr>
        <p:spPr>
          <a:xfrm>
            <a:off x="7025148" y="3203496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06B6A6C-EBD6-4454-9E59-8B92C515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3" y="0"/>
            <a:ext cx="5950813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326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3576B8A-8C0F-4FAF-B3F7-FB470765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924"/>
            <a:ext cx="9144000" cy="422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3876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2CCB5A7-B8CE-4D2A-BF39-7F5F1107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551"/>
            <a:ext cx="9144000" cy="424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944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270</Words>
  <Application>Microsoft Office PowerPoint</Application>
  <PresentationFormat>Trình chiếu Trên màn hình (16:9)</PresentationFormat>
  <Paragraphs>66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5" baseType="lpstr">
      <vt:lpstr>Arial</vt:lpstr>
      <vt:lpstr>Calibri</vt:lpstr>
      <vt:lpstr>Myriad Pro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CHỨC NĂNG</vt:lpstr>
      <vt:lpstr>Bản trình bày PowerPoint</vt:lpstr>
      <vt:lpstr>MỘT SỐ CHỨC NĂNG KHÁC ĐANG TRONG GIAI ĐOẠN PHÁT TRIỂN:</vt:lpstr>
      <vt:lpstr>KẾT THÚC BUỔI BÁO CÁO HÔM NAY! CẢM ƠN THẦY CÙNG CÁC BẠN ĐÃ XEM!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Paul Phạm</dc:creator>
  <cp:lastModifiedBy>Paul Phạm</cp:lastModifiedBy>
  <cp:revision>11</cp:revision>
  <dcterms:created xsi:type="dcterms:W3CDTF">2020-06-18T09:00:01Z</dcterms:created>
  <dcterms:modified xsi:type="dcterms:W3CDTF">2020-06-19T12:04:03Z</dcterms:modified>
</cp:coreProperties>
</file>