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33" y="1018695"/>
            <a:ext cx="8347001" cy="2581756"/>
          </a:xfrm>
        </p:spPr>
        <p:txBody>
          <a:bodyPr>
            <a:normAutofit/>
          </a:bodyPr>
          <a:lstStyle/>
          <a:p>
            <a:r>
              <a:rPr lang="en-US" dirty="0" smtClean="0"/>
              <a:t>Mirror Mirror On the Wall</a:t>
            </a:r>
            <a:br>
              <a:rPr lang="en-US" dirty="0" smtClean="0"/>
            </a:br>
            <a:r>
              <a:rPr lang="en-US" dirty="0" smtClean="0"/>
              <a:t>Who is the most Innovative of them 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SSL 3.0</a:t>
            </a:r>
          </a:p>
          <a:p>
            <a:r>
              <a:rPr lang="en-US" dirty="0" smtClean="0"/>
              <a:t>CS 5345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Answer 1</a:t>
            </a:r>
            <a:endParaRPr lang="en-US" dirty="0"/>
          </a:p>
        </p:txBody>
      </p:sp>
      <p:pic>
        <p:nvPicPr>
          <p:cNvPr id="4" name="Content Placeholder 3" descr="abc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6682"/>
          <a:stretch/>
        </p:blipFill>
        <p:spPr>
          <a:xfrm>
            <a:off x="1256679" y="1230372"/>
            <a:ext cx="6971267" cy="5515320"/>
          </a:xfrm>
        </p:spPr>
      </p:pic>
    </p:spTree>
    <p:extLst>
      <p:ext uri="{BB962C8B-B14F-4D97-AF65-F5344CB8AC3E}">
        <p14:creationId xmlns:p14="http://schemas.microsoft.com/office/powerpoint/2010/main" val="116170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Answer 2</a:t>
            </a:r>
            <a:endParaRPr lang="en-US" dirty="0"/>
          </a:p>
        </p:txBody>
      </p:sp>
      <p:pic>
        <p:nvPicPr>
          <p:cNvPr id="4" name="Content Placeholder 3" descr="same_diff_or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t="-4034" r="5420" b="1"/>
          <a:stretch/>
        </p:blipFill>
        <p:spPr>
          <a:xfrm>
            <a:off x="886290" y="1417638"/>
            <a:ext cx="7473939" cy="5144499"/>
          </a:xfrm>
        </p:spPr>
      </p:pic>
    </p:spTree>
    <p:extLst>
      <p:ext uri="{BB962C8B-B14F-4D97-AF65-F5344CB8AC3E}">
        <p14:creationId xmlns:p14="http://schemas.microsoft.com/office/powerpoint/2010/main" val="323260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Answer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Mirror Mirror On the Wall Who is the most Innovative of them All?</vt:lpstr>
      <vt:lpstr>Problem</vt:lpstr>
      <vt:lpstr>Approach</vt:lpstr>
      <vt:lpstr>Results : Answer 1</vt:lpstr>
      <vt:lpstr>Results : Answer 2</vt:lpstr>
      <vt:lpstr>Results : Answer 3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Mirror On the Wall Who is the most Innovative of them All?</dc:title>
  <dc:creator>Shruti Tople</dc:creator>
  <cp:lastModifiedBy>Shruti Tople</cp:lastModifiedBy>
  <cp:revision>3</cp:revision>
  <dcterms:created xsi:type="dcterms:W3CDTF">2015-04-20T11:23:40Z</dcterms:created>
  <dcterms:modified xsi:type="dcterms:W3CDTF">2015-04-20T11:33:33Z</dcterms:modified>
</cp:coreProperties>
</file>