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A1B7-6786-234B-AC1F-5571F06C3002}" type="datetimeFigureOut">
              <a:rPr lang="en-US" smtClean="0"/>
              <a:t>20/4/15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0DE1-9148-3342-80EE-19470144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33" y="1481739"/>
            <a:ext cx="8347001" cy="2118712"/>
          </a:xfrm>
        </p:spPr>
        <p:txBody>
          <a:bodyPr>
            <a:normAutofit/>
          </a:bodyPr>
          <a:lstStyle/>
          <a:p>
            <a:r>
              <a:rPr lang="en-US" dirty="0" smtClean="0"/>
              <a:t>Mirror Mirror On the Wall</a:t>
            </a:r>
            <a:br>
              <a:rPr lang="en-US" dirty="0" smtClean="0"/>
            </a:br>
            <a:r>
              <a:rPr lang="en-US" dirty="0" smtClean="0"/>
              <a:t>Who is the most Innovative of them 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SSL 3.0</a:t>
            </a:r>
          </a:p>
          <a:p>
            <a:r>
              <a:rPr lang="en-US" smtClean="0"/>
              <a:t>CS 5345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Mirror Mirror On the Wall Who is the most Innovative of them All?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Mirror Mirror On the Wall Who is the most Innovative of them All?</dc:title>
  <dc:creator>Shruti Tople</dc:creator>
  <cp:lastModifiedBy>Shruti Tople</cp:lastModifiedBy>
  <cp:revision>1</cp:revision>
  <dcterms:created xsi:type="dcterms:W3CDTF">2015-04-20T11:23:40Z</dcterms:created>
  <dcterms:modified xsi:type="dcterms:W3CDTF">2015-04-20T11:24:53Z</dcterms:modified>
</cp:coreProperties>
</file>