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02" r:id="rId2"/>
    <p:sldId id="40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F5B9F-2B8F-443B-A16E-09EC9A46A008}" type="datetimeFigureOut">
              <a:rPr lang="fr-CH" smtClean="0"/>
              <a:t>07.10.2022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7D6B3-C944-44E3-ABA4-2400B0468E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25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Présenter succinctement en insistant sur le point de départ et le point d’arrivée</a:t>
            </a:r>
          </a:p>
          <a:p>
            <a:endParaRPr lang="fr-CH"/>
          </a:p>
          <a:p>
            <a:r>
              <a:rPr lang="fr-CH"/>
              <a:t>Triangle rouge = conceptions</a:t>
            </a:r>
          </a:p>
          <a:p>
            <a:r>
              <a:rPr lang="fr-CH"/>
              <a:t>Losange = ce que l’on veut que les élèves apprennent, retiennent, 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C6554EB-5A67-A844-B6A9-D4FD60599424}" type="datetime1">
              <a:rPr lang="de-CH" smtClean="0"/>
              <a:t>07.10.2022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A9BFD-ECEF-4217-80AA-9E39A4852D99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44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Présenter succinctement en insistant sur le point de départ et le point d’arrivée</a:t>
            </a:r>
          </a:p>
          <a:p>
            <a:endParaRPr lang="fr-CH"/>
          </a:p>
          <a:p>
            <a:r>
              <a:rPr lang="fr-CH"/>
              <a:t>Triangle rouge = conceptions</a:t>
            </a:r>
          </a:p>
          <a:p>
            <a:r>
              <a:rPr lang="fr-CH"/>
              <a:t>Losange = ce que l’on veut que les élèves apprennent, retiennent, 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C6554EB-5A67-A844-B6A9-D4FD60599424}" type="datetime1">
              <a:rPr lang="de-CH" smtClean="0"/>
              <a:t>07.10.2022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9A9BFD-ECEF-4217-80AA-9E39A4852D99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4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C17B20-763F-4918-A5D9-EE844A085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07BAD-2C65-41D3-81E6-741C43B65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487740-D4DC-46F4-811E-844E5BA2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931F-3677-4073-95FE-F3AD6361A6F7}" type="datetimeFigureOut">
              <a:rPr lang="fr-CH" smtClean="0"/>
              <a:t>07.10.2022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412FC-6E4D-4FD7-867A-8FB51859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A64F0-1234-4030-863F-8EA6C666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7C53-2BEB-4321-8A20-5F2500B224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807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466C9-7465-45DB-B79F-F844EE5E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FC392-1C5D-4772-88CA-2863A661F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1E4ADB-9A80-4817-92AA-7D20F43B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931F-3677-4073-95FE-F3AD6361A6F7}" type="datetimeFigureOut">
              <a:rPr lang="fr-CH" smtClean="0"/>
              <a:t>07.10.2022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897FD9-95C9-40A8-B9DD-96EAD5AB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9F3967-2DC1-45AD-809B-4FF9FD3D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7C53-2BEB-4321-8A20-5F2500B224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415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00AFB6-DEC1-46E4-B55A-43BEB72FF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F61908-6173-4E67-9527-5AC0C754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B3D756-5512-4E3D-BA8E-725319B9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931F-3677-4073-95FE-F3AD6361A6F7}" type="datetimeFigureOut">
              <a:rPr lang="fr-CH" smtClean="0"/>
              <a:t>07.10.2022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DA7B1F-1D24-4486-AE7B-11729B35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8CC14D-D1CF-4451-8047-78A93450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7C53-2BEB-4321-8A20-5F2500B224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05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687B8-30B5-46E7-A428-87D755A5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98BE5-5C5B-4096-9478-31203096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D1B03C-7860-4099-87BB-04F70C55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931F-3677-4073-95FE-F3AD6361A6F7}" type="datetimeFigureOut">
              <a:rPr lang="fr-CH" smtClean="0"/>
              <a:t>07.10.2022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19BF65-4C2F-496B-B2EB-B931CE76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2885D4-8289-4D68-A36D-5D99E89D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7C53-2BEB-4321-8A20-5F2500B224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161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48012-15B8-4DB3-89EE-F719D73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F11A81-C84B-4126-A0CD-63E95DA2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791F5-E9F4-4C16-9BEF-C21EFAE4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931F-3677-4073-95FE-F3AD6361A6F7}" type="datetimeFigureOut">
              <a:rPr lang="fr-CH" smtClean="0"/>
              <a:t>07.10.2022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5C77D-1B05-499A-9CF7-BB799B51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C76B16-526E-4DA7-BE14-E7C989CD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7C53-2BEB-4321-8A20-5F2500B224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983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1F30D-24A5-4602-80AD-7FF56BFD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4EE5F-2E52-4881-9BF5-769AC3313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8AFE5D-8A29-4FB7-8DDB-48FEB52D3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B29FCD-A108-467B-AF8A-4E98DEDF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931F-3677-4073-95FE-F3AD6361A6F7}" type="datetimeFigureOut">
              <a:rPr lang="fr-CH" smtClean="0"/>
              <a:t>07.10.2022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47DA96-52C9-45D3-A67B-A1BAC277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783BB7-3908-43A4-B82A-A4CD63C2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7C53-2BEB-4321-8A20-5F2500B224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76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F4FE2-0014-4847-90E1-B00CCEBD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E5D181-3C9E-424A-AAAB-B18E185A3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1297EC-9A55-4D90-8D97-D52509611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1A2149-34FB-4E96-9EAC-269817ECC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BCF781-093E-43B0-91DF-7EF683A6E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E8E13-1861-401E-A37D-1EB78D2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931F-3677-4073-95FE-F3AD6361A6F7}" type="datetimeFigureOut">
              <a:rPr lang="fr-CH" smtClean="0"/>
              <a:t>07.10.2022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8DBE39-79D4-4924-B409-8648D688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78B29E-26F1-4799-9192-6D82F877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7C53-2BEB-4321-8A20-5F2500B224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039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E2D57-3A72-42E6-9F53-28B19355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D2571D-E333-4F7B-9362-CFA7CFB3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931F-3677-4073-95FE-F3AD6361A6F7}" type="datetimeFigureOut">
              <a:rPr lang="fr-CH" smtClean="0"/>
              <a:t>07.10.2022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451E80-1790-49E4-A879-3B72289E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4F693C-4811-4321-B34B-DFF64B92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7C53-2BEB-4321-8A20-5F2500B224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09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E8F85E-6A39-41D4-999B-910435FF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931F-3677-4073-95FE-F3AD6361A6F7}" type="datetimeFigureOut">
              <a:rPr lang="fr-CH" smtClean="0"/>
              <a:t>07.10.2022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919731-9B36-4B5E-94B4-044A972E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589AF9-BA82-4579-942C-A257C437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7C53-2BEB-4321-8A20-5F2500B224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964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7FD1D-CADD-4874-B315-25177628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8597D-1B59-45E4-A299-F774C44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637D60-2158-4D19-84F5-DB60C2E8D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6A0A41-0A20-4CC4-8190-B0048028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931F-3677-4073-95FE-F3AD6361A6F7}" type="datetimeFigureOut">
              <a:rPr lang="fr-CH" smtClean="0"/>
              <a:t>07.10.2022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B5A0F5-5A00-4454-94A5-5BF6C5BF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850EC6-AFA9-4DCC-8D25-1D61EE87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7C53-2BEB-4321-8A20-5F2500B224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804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90767-1A5D-49D6-9167-EFB1CAE9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8C6A92-CF4D-42F4-8106-9AEC2C310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679E22-89D3-46D2-BC9B-AB0E7762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521570-C0B9-4424-88B0-1B87D8F8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931F-3677-4073-95FE-F3AD6361A6F7}" type="datetimeFigureOut">
              <a:rPr lang="fr-CH" smtClean="0"/>
              <a:t>07.10.2022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22DD49-1D95-44EC-8852-EE4FDDF3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D9675D-DCA0-496D-BE93-D86D20CF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7C53-2BEB-4321-8A20-5F2500B224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17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F8F5E3-9CA5-4662-AD98-3F647DC5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25922-CF44-4162-937B-9D82896E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A04325-3009-4D7C-974D-39F9F9C19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931F-3677-4073-95FE-F3AD6361A6F7}" type="datetimeFigureOut">
              <a:rPr lang="fr-CH" smtClean="0"/>
              <a:t>07.10.2022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8074FC-32CC-41DA-8500-8B2E0D54E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8ACB7E-0CCF-4C1C-B271-92A21D2AE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7C53-2BEB-4321-8A20-5F2500B224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402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45955-304F-CF48-BD2C-05051F0B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Processus didactique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673FFF0-5171-1343-8230-DA08E50EC0E4}"/>
              </a:ext>
            </a:extLst>
          </p:cNvPr>
          <p:cNvSpPr/>
          <p:nvPr/>
        </p:nvSpPr>
        <p:spPr>
          <a:xfrm>
            <a:off x="2033895" y="1827756"/>
            <a:ext cx="1368152" cy="1296144"/>
          </a:xfrm>
          <a:prstGeom prst="triangle">
            <a:avLst/>
          </a:prstGeom>
          <a:noFill/>
          <a:ln>
            <a:solidFill>
              <a:srgbClr val="FF000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BD9D1532-B657-C846-8B29-6230A28F3B56}"/>
              </a:ext>
            </a:extLst>
          </p:cNvPr>
          <p:cNvSpPr/>
          <p:nvPr/>
        </p:nvSpPr>
        <p:spPr>
          <a:xfrm>
            <a:off x="8832304" y="5013176"/>
            <a:ext cx="1152128" cy="1584176"/>
          </a:xfrm>
          <a:prstGeom prst="diamond">
            <a:avLst/>
          </a:prstGeom>
          <a:noFill/>
          <a:ln>
            <a:solidFill>
              <a:srgbClr val="FF000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7102824-2A27-DC47-8A97-E31055EA182B}"/>
              </a:ext>
            </a:extLst>
          </p:cNvPr>
          <p:cNvSpPr/>
          <p:nvPr/>
        </p:nvSpPr>
        <p:spPr>
          <a:xfrm>
            <a:off x="2818930" y="2879478"/>
            <a:ext cx="6109170" cy="3314224"/>
          </a:xfrm>
          <a:custGeom>
            <a:avLst/>
            <a:gdLst>
              <a:gd name="connsiteX0" fmla="*/ 470 w 6109170"/>
              <a:gd name="connsiteY0" fmla="*/ 257422 h 3314224"/>
              <a:gd name="connsiteX1" fmla="*/ 165570 w 6109170"/>
              <a:gd name="connsiteY1" fmla="*/ 1032122 h 3314224"/>
              <a:gd name="connsiteX2" fmla="*/ 1016470 w 6109170"/>
              <a:gd name="connsiteY2" fmla="*/ 1032122 h 3314224"/>
              <a:gd name="connsiteX3" fmla="*/ 2197570 w 6109170"/>
              <a:gd name="connsiteY3" fmla="*/ 409822 h 3314224"/>
              <a:gd name="connsiteX4" fmla="*/ 2451570 w 6109170"/>
              <a:gd name="connsiteY4" fmla="*/ 1133722 h 3314224"/>
              <a:gd name="connsiteX5" fmla="*/ 3835870 w 6109170"/>
              <a:gd name="connsiteY5" fmla="*/ 714622 h 3314224"/>
              <a:gd name="connsiteX6" fmla="*/ 4724870 w 6109170"/>
              <a:gd name="connsiteY6" fmla="*/ 28822 h 3314224"/>
              <a:gd name="connsiteX7" fmla="*/ 3899370 w 6109170"/>
              <a:gd name="connsiteY7" fmla="*/ 1768722 h 3314224"/>
              <a:gd name="connsiteX8" fmla="*/ 3073870 w 6109170"/>
              <a:gd name="connsiteY8" fmla="*/ 2772022 h 3314224"/>
              <a:gd name="connsiteX9" fmla="*/ 4559770 w 6109170"/>
              <a:gd name="connsiteY9" fmla="*/ 3292722 h 3314224"/>
              <a:gd name="connsiteX10" fmla="*/ 5499570 w 6109170"/>
              <a:gd name="connsiteY10" fmla="*/ 3203822 h 3314224"/>
              <a:gd name="connsiteX11" fmla="*/ 6109170 w 6109170"/>
              <a:gd name="connsiteY11" fmla="*/ 3102222 h 331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09170" h="3314224">
                <a:moveTo>
                  <a:pt x="470" y="257422"/>
                </a:moveTo>
                <a:cubicBezTo>
                  <a:pt x="-1647" y="580213"/>
                  <a:pt x="-3763" y="903005"/>
                  <a:pt x="165570" y="1032122"/>
                </a:cubicBezTo>
                <a:cubicBezTo>
                  <a:pt x="334903" y="1161239"/>
                  <a:pt x="677803" y="1135839"/>
                  <a:pt x="1016470" y="1032122"/>
                </a:cubicBezTo>
                <a:cubicBezTo>
                  <a:pt x="1355137" y="928405"/>
                  <a:pt x="1958387" y="392889"/>
                  <a:pt x="2197570" y="409822"/>
                </a:cubicBezTo>
                <a:cubicBezTo>
                  <a:pt x="2436753" y="426755"/>
                  <a:pt x="2178520" y="1082922"/>
                  <a:pt x="2451570" y="1133722"/>
                </a:cubicBezTo>
                <a:cubicBezTo>
                  <a:pt x="2724620" y="1184522"/>
                  <a:pt x="3456987" y="898772"/>
                  <a:pt x="3835870" y="714622"/>
                </a:cubicBezTo>
                <a:cubicBezTo>
                  <a:pt x="4214753" y="530472"/>
                  <a:pt x="4714287" y="-146861"/>
                  <a:pt x="4724870" y="28822"/>
                </a:cubicBezTo>
                <a:cubicBezTo>
                  <a:pt x="4735453" y="204505"/>
                  <a:pt x="4174537" y="1311522"/>
                  <a:pt x="3899370" y="1768722"/>
                </a:cubicBezTo>
                <a:cubicBezTo>
                  <a:pt x="3624203" y="2225922"/>
                  <a:pt x="2963803" y="2518022"/>
                  <a:pt x="3073870" y="2772022"/>
                </a:cubicBezTo>
                <a:cubicBezTo>
                  <a:pt x="3183937" y="3026022"/>
                  <a:pt x="4155487" y="3220755"/>
                  <a:pt x="4559770" y="3292722"/>
                </a:cubicBezTo>
                <a:cubicBezTo>
                  <a:pt x="4964053" y="3364689"/>
                  <a:pt x="5241337" y="3235572"/>
                  <a:pt x="5499570" y="3203822"/>
                </a:cubicBezTo>
                <a:cubicBezTo>
                  <a:pt x="5757803" y="3172072"/>
                  <a:pt x="5933486" y="3137147"/>
                  <a:pt x="6109170" y="3102222"/>
                </a:cubicBezTo>
              </a:path>
            </a:pathLst>
          </a:custGeom>
          <a:noFill/>
          <a:ln>
            <a:solidFill>
              <a:srgbClr val="92D050">
                <a:alpha val="70000"/>
              </a:srgb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3C989-375A-8D42-AE3A-BAF2D3415361}"/>
              </a:ext>
            </a:extLst>
          </p:cNvPr>
          <p:cNvSpPr/>
          <p:nvPr/>
        </p:nvSpPr>
        <p:spPr>
          <a:xfrm>
            <a:off x="3575720" y="3833094"/>
            <a:ext cx="1296144" cy="360040"/>
          </a:xfrm>
          <a:prstGeom prst="rect">
            <a:avLst/>
          </a:prstGeom>
          <a:noFill/>
          <a:ln>
            <a:solidFill>
              <a:srgbClr val="00B05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432EFF-FCEC-5247-B971-6AE6401F12FF}"/>
              </a:ext>
            </a:extLst>
          </p:cNvPr>
          <p:cNvSpPr/>
          <p:nvPr/>
        </p:nvSpPr>
        <p:spPr>
          <a:xfrm>
            <a:off x="4871864" y="5445224"/>
            <a:ext cx="1296144" cy="360040"/>
          </a:xfrm>
          <a:prstGeom prst="rect">
            <a:avLst/>
          </a:prstGeom>
          <a:noFill/>
          <a:ln>
            <a:solidFill>
              <a:srgbClr val="00B05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A88DA1-95AD-274B-BBE6-C23E8C765DAD}"/>
              </a:ext>
            </a:extLst>
          </p:cNvPr>
          <p:cNvSpPr/>
          <p:nvPr/>
        </p:nvSpPr>
        <p:spPr>
          <a:xfrm>
            <a:off x="6744072" y="4176550"/>
            <a:ext cx="1296144" cy="360040"/>
          </a:xfrm>
          <a:prstGeom prst="rect">
            <a:avLst/>
          </a:prstGeom>
          <a:noFill/>
          <a:ln>
            <a:solidFill>
              <a:srgbClr val="00B05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4CDAF-0470-564B-ABD1-492FB838BF20}"/>
              </a:ext>
            </a:extLst>
          </p:cNvPr>
          <p:cNvSpPr/>
          <p:nvPr/>
        </p:nvSpPr>
        <p:spPr>
          <a:xfrm>
            <a:off x="7176120" y="2673461"/>
            <a:ext cx="1296144" cy="360040"/>
          </a:xfrm>
          <a:prstGeom prst="rect">
            <a:avLst/>
          </a:prstGeom>
          <a:noFill/>
          <a:ln>
            <a:solidFill>
              <a:srgbClr val="00B05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013CA2-38CE-7C4D-9F01-296C9B8DDC64}"/>
              </a:ext>
            </a:extLst>
          </p:cNvPr>
          <p:cNvSpPr/>
          <p:nvPr/>
        </p:nvSpPr>
        <p:spPr>
          <a:xfrm>
            <a:off x="2316163" y="4966730"/>
            <a:ext cx="1296144" cy="360040"/>
          </a:xfrm>
          <a:prstGeom prst="rect">
            <a:avLst/>
          </a:prstGeom>
          <a:noFill/>
          <a:ln>
            <a:solidFill>
              <a:srgbClr val="00B05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45FD5F-F9FE-8E43-AD50-A6C0980057C8}"/>
              </a:ext>
            </a:extLst>
          </p:cNvPr>
          <p:cNvSpPr/>
          <p:nvPr/>
        </p:nvSpPr>
        <p:spPr>
          <a:xfrm>
            <a:off x="8842052" y="3473054"/>
            <a:ext cx="1296144" cy="360040"/>
          </a:xfrm>
          <a:prstGeom prst="rect">
            <a:avLst/>
          </a:prstGeom>
          <a:noFill/>
          <a:ln>
            <a:solidFill>
              <a:srgbClr val="00B05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365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9673FFF0-5171-1343-8230-DA08E50EC0E4}"/>
              </a:ext>
            </a:extLst>
          </p:cNvPr>
          <p:cNvSpPr/>
          <p:nvPr/>
        </p:nvSpPr>
        <p:spPr>
          <a:xfrm>
            <a:off x="758534" y="575034"/>
            <a:ext cx="1368152" cy="1296144"/>
          </a:xfrm>
          <a:prstGeom prst="triangle">
            <a:avLst/>
          </a:prstGeom>
          <a:noFill/>
          <a:ln>
            <a:solidFill>
              <a:srgbClr val="FF000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BD9D1532-B657-C846-8B29-6230A28F3B56}"/>
              </a:ext>
            </a:extLst>
          </p:cNvPr>
          <p:cNvSpPr/>
          <p:nvPr/>
        </p:nvSpPr>
        <p:spPr>
          <a:xfrm>
            <a:off x="9756454" y="4602745"/>
            <a:ext cx="1152128" cy="1584176"/>
          </a:xfrm>
          <a:prstGeom prst="diamond">
            <a:avLst/>
          </a:prstGeom>
          <a:noFill/>
          <a:ln>
            <a:solidFill>
              <a:srgbClr val="FF000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08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Grand écran</PresentationFormat>
  <Paragraphs>13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Processus didactique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Processus didactique</dc:title>
  <dc:creator>Jenny Stéphane</dc:creator>
  <cp:lastModifiedBy>Jenny Stéphane</cp:lastModifiedBy>
  <cp:revision>1</cp:revision>
  <dcterms:created xsi:type="dcterms:W3CDTF">2022-10-07T06:31:35Z</dcterms:created>
  <dcterms:modified xsi:type="dcterms:W3CDTF">2022-10-07T06:33:16Z</dcterms:modified>
</cp:coreProperties>
</file>