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50" d="100"/>
          <a:sy n="150" d="100"/>
        </p:scale>
        <p:origin x="-3898" y="-7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38EF2E-33F4-BB4D-7443-DB33D02F98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424080C-4BAB-BE37-CBB5-A002DC4972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574C0B-72E0-BEEF-F34C-BCE6BA9BB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18D39-8FD3-462B-8EB5-9122D902AF25}" type="datetimeFigureOut">
              <a:rPr lang="zh-CN" altLang="en-US" smtClean="0"/>
              <a:t>2022/5/17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FF5122-67AF-0F19-1C13-7706182C1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5CFDB3-3A35-5E44-CB62-A47CCC1A4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59CF1-7771-4BC4-96EF-6C85583C20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0347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B0BEE1-19D5-2843-CBB1-E1B5A0A31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A3596CD-2311-B789-13F3-7C9B5F6002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02CC66-1785-FBA9-7B38-64CB60AF7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18D39-8FD3-462B-8EB5-9122D902AF25}" type="datetimeFigureOut">
              <a:rPr lang="zh-CN" altLang="en-US" smtClean="0"/>
              <a:t>2022/5/17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27F207-A69E-58FD-5F3C-85F2D010E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593AC3-8FC5-8C9A-CCE9-150A72247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59CF1-7771-4BC4-96EF-6C85583C20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257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2E99632-7959-1629-98F8-7D3A5A425A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DD50D13-4D67-F818-63EE-1314B7F87D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2DEB25-FB90-A65E-A657-71A7E9C2A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18D39-8FD3-462B-8EB5-9122D902AF25}" type="datetimeFigureOut">
              <a:rPr lang="zh-CN" altLang="en-US" smtClean="0"/>
              <a:t>2022/5/17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E68436-9894-FFB1-E272-EB80E2D7A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6B8451-EA0D-3540-6EDF-B8C320176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59CF1-7771-4BC4-96EF-6C85583C20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6192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996FA1-E794-3E84-5AF5-9C3A63DFB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6630D3-3BEA-195C-0E89-FA66D8745D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0177E9-5300-758F-7520-31E24DFA9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18D39-8FD3-462B-8EB5-9122D902AF25}" type="datetimeFigureOut">
              <a:rPr lang="zh-CN" altLang="en-US" smtClean="0"/>
              <a:t>2022/5/17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B454F1-3F22-2B3B-11CA-69C122B17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8A4DE2-C31E-F2FB-557C-AB05C7255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59CF1-7771-4BC4-96EF-6C85583C20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6315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8DCFF8-18E7-737C-28DB-9F35169E3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FA348EA-79CA-BF77-4BA7-0FA9890604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AF51C6-E6B8-B7DB-9526-B5B222673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18D39-8FD3-462B-8EB5-9122D902AF25}" type="datetimeFigureOut">
              <a:rPr lang="zh-CN" altLang="en-US" smtClean="0"/>
              <a:t>2022/5/17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7F9A83-8E5C-2A02-C767-12B9BD976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F56BE6-E820-AE71-A931-CB6128CB4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59CF1-7771-4BC4-96EF-6C85583C20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4296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2F6061-2155-BCF8-5D8A-B4C08DE3D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11EDA0-CD03-2ABC-7ED7-27EC208269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FA3FA39-5EA4-2E04-E418-5849225954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BB4DA94-B8B6-25F7-1C33-2E875EDB4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18D39-8FD3-462B-8EB5-9122D902AF25}" type="datetimeFigureOut">
              <a:rPr lang="zh-CN" altLang="en-US" smtClean="0"/>
              <a:t>2022/5/17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3FA4E3C-267E-E8CA-2906-0F53E5630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C93BF04-66D9-99A1-CD66-9B17D6298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59CF1-7771-4BC4-96EF-6C85583C20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5313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D14CC3-34F8-6F5A-69AA-0A7C30197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5B1A71E-2FF5-0F88-F798-8E226DD91A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6656293-8739-D183-6C1E-D1E1494E28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38BD2F0-7BE9-0D3C-5295-2C0D5568FD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5D4BB96-6352-80F9-6109-AD61D6EF74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EB13B50-EDB7-27A8-E41A-4F0182557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18D39-8FD3-462B-8EB5-9122D902AF25}" type="datetimeFigureOut">
              <a:rPr lang="zh-CN" altLang="en-US" smtClean="0"/>
              <a:t>2022/5/17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D6D9BC5-8CB8-0742-AFBE-FF921ABD9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094A5E0-D3B3-387D-8147-19E33EE37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59CF1-7771-4BC4-96EF-6C85583C20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9725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212D68-F019-CFF9-FC89-003B589E0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32F8CA0-5394-6FB1-AB06-83B2A127E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18D39-8FD3-462B-8EB5-9122D902AF25}" type="datetimeFigureOut">
              <a:rPr lang="zh-CN" altLang="en-US" smtClean="0"/>
              <a:t>2022/5/17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85E3064-C788-9476-B64A-2AFEE8FB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DAAB60B-A411-77E2-C733-626EEE3DE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59CF1-7771-4BC4-96EF-6C85583C20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1149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04C5F30-AFD4-3FB4-3F08-1F93E34A8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18D39-8FD3-462B-8EB5-9122D902AF25}" type="datetimeFigureOut">
              <a:rPr lang="zh-CN" altLang="en-US" smtClean="0"/>
              <a:t>2022/5/17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C06F7C0-9140-B2EE-BF58-1BD2A2F93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EFAB623-BFE0-8ABD-F67A-936ABC9BB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59CF1-7771-4BC4-96EF-6C85583C20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1597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DB29E7-6A3B-B06E-C846-C5812B8EA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5DF919-C502-F44C-A913-FBC3B40E02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02A9B24-719A-0857-1985-F5F31EC765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C24E9AB-102A-DD58-4588-A50B6AA10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18D39-8FD3-462B-8EB5-9122D902AF25}" type="datetimeFigureOut">
              <a:rPr lang="zh-CN" altLang="en-US" smtClean="0"/>
              <a:t>2022/5/17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175C04B-60B1-FC73-2C78-7825B75EB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CEE8463-4785-BE67-E3DC-34EC6A06C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59CF1-7771-4BC4-96EF-6C85583C20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38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18E716-7161-5166-68B7-F1DDC85C2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612C0C1-7CE3-ACE3-15FC-5B6915F77A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8D47E84-6192-B63A-2A88-BE4D0AC180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A5AAD9B-5E65-9442-AD63-834B871D5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18D39-8FD3-462B-8EB5-9122D902AF25}" type="datetimeFigureOut">
              <a:rPr lang="zh-CN" altLang="en-US" smtClean="0"/>
              <a:t>2022/5/17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2754CFE-449E-C5A4-4BF4-0EA248699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7755172-D2AF-68FD-79D9-129247B5B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59CF1-7771-4BC4-96EF-6C85583C20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5597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B98A90C-D8C9-D4FF-E502-8922D8FB1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8D47045-FDBD-2772-97CD-9BB23D2D95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B31F70-82A5-8FA2-46DA-624AAB0469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C18D39-8FD3-462B-8EB5-9122D902AF25}" type="datetimeFigureOut">
              <a:rPr lang="zh-CN" altLang="en-US" smtClean="0"/>
              <a:t>2022/5/17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4D59C6-1B7A-5D25-5DD9-9A07890B55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12737C-A0E9-7E18-1964-098FB5EC5F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C59CF1-7771-4BC4-96EF-6C85583C20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411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D2796AF1-1BEF-1C7A-782A-39B4D491FD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30637"/>
            <a:ext cx="12192000" cy="3180989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52689B98-5C12-9745-AADE-1034A5BFBF5F}"/>
              </a:ext>
            </a:extLst>
          </p:cNvPr>
          <p:cNvSpPr/>
          <p:nvPr/>
        </p:nvSpPr>
        <p:spPr>
          <a:xfrm>
            <a:off x="11516360" y="4867426"/>
            <a:ext cx="104462" cy="161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2B83309-CA94-F43F-F518-9C3FE5969248}"/>
              </a:ext>
            </a:extLst>
          </p:cNvPr>
          <p:cNvSpPr/>
          <p:nvPr/>
        </p:nvSpPr>
        <p:spPr>
          <a:xfrm>
            <a:off x="9926320" y="4867426"/>
            <a:ext cx="1590040" cy="16122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60BB144-F18E-CC16-B797-532DB45D4014}"/>
              </a:ext>
            </a:extLst>
          </p:cNvPr>
          <p:cNvSpPr/>
          <p:nvPr/>
        </p:nvSpPr>
        <p:spPr>
          <a:xfrm>
            <a:off x="11411898" y="4706198"/>
            <a:ext cx="104462" cy="161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4431C59-BFB2-9FC9-E630-C7BE38C69124}"/>
              </a:ext>
            </a:extLst>
          </p:cNvPr>
          <p:cNvSpPr/>
          <p:nvPr/>
        </p:nvSpPr>
        <p:spPr>
          <a:xfrm>
            <a:off x="9821858" y="4706198"/>
            <a:ext cx="1590040" cy="16122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B752B39-E261-6286-84BD-7745837DB02A}"/>
              </a:ext>
            </a:extLst>
          </p:cNvPr>
          <p:cNvSpPr/>
          <p:nvPr/>
        </p:nvSpPr>
        <p:spPr>
          <a:xfrm>
            <a:off x="11307436" y="4544970"/>
            <a:ext cx="104462" cy="161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E56FEC3-A90A-5D7B-CFAF-E58D00C1409C}"/>
              </a:ext>
            </a:extLst>
          </p:cNvPr>
          <p:cNvSpPr/>
          <p:nvPr/>
        </p:nvSpPr>
        <p:spPr>
          <a:xfrm>
            <a:off x="9717396" y="4544970"/>
            <a:ext cx="1590040" cy="16122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5CE5C35-70EB-5846-A178-8DE6A5600A79}"/>
              </a:ext>
            </a:extLst>
          </p:cNvPr>
          <p:cNvSpPr/>
          <p:nvPr/>
        </p:nvSpPr>
        <p:spPr>
          <a:xfrm>
            <a:off x="11202974" y="4381020"/>
            <a:ext cx="104462" cy="161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A31F35F-FE93-882C-51B7-F4BD445C585A}"/>
              </a:ext>
            </a:extLst>
          </p:cNvPr>
          <p:cNvSpPr/>
          <p:nvPr/>
        </p:nvSpPr>
        <p:spPr>
          <a:xfrm>
            <a:off x="9612934" y="4381020"/>
            <a:ext cx="1590040" cy="16122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57B1B0F-6157-7C9D-3074-BA6DDE8B3DC4}"/>
              </a:ext>
            </a:extLst>
          </p:cNvPr>
          <p:cNvSpPr/>
          <p:nvPr/>
        </p:nvSpPr>
        <p:spPr>
          <a:xfrm>
            <a:off x="11098512" y="4211626"/>
            <a:ext cx="104462" cy="161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00" dirty="0"/>
              <a:t>30</a:t>
            </a:r>
            <a:endParaRPr lang="zh-CN" altLang="en-US" sz="500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D7CBDA3-F6E8-1701-F61B-05980CD3C243}"/>
              </a:ext>
            </a:extLst>
          </p:cNvPr>
          <p:cNvSpPr/>
          <p:nvPr/>
        </p:nvSpPr>
        <p:spPr>
          <a:xfrm>
            <a:off x="9508472" y="4211626"/>
            <a:ext cx="1590040" cy="16122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365</a:t>
            </a:r>
            <a:endParaRPr lang="zh-CN" altLang="en-US" sz="900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C5053D30-64F5-5247-EA64-C0AC7AAB5186}"/>
              </a:ext>
            </a:extLst>
          </p:cNvPr>
          <p:cNvSpPr/>
          <p:nvPr/>
        </p:nvSpPr>
        <p:spPr>
          <a:xfrm>
            <a:off x="8335922" y="4544970"/>
            <a:ext cx="321328" cy="16122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61059334-BA82-D649-F035-C6AC3CC3D968}"/>
              </a:ext>
            </a:extLst>
          </p:cNvPr>
          <p:cNvSpPr/>
          <p:nvPr/>
        </p:nvSpPr>
        <p:spPr>
          <a:xfrm>
            <a:off x="8340358" y="4775324"/>
            <a:ext cx="316892" cy="161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88D7C7C-2099-D11E-667E-CE640519D9DB}"/>
              </a:ext>
            </a:extLst>
          </p:cNvPr>
          <p:cNvSpPr txBox="1"/>
          <p:nvPr/>
        </p:nvSpPr>
        <p:spPr>
          <a:xfrm>
            <a:off x="8660063" y="4461634"/>
            <a:ext cx="5272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train</a:t>
            </a:r>
            <a:endParaRPr lang="zh-CN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966B49C3-6685-4360-BCE7-6D72D7CAEF69}"/>
              </a:ext>
            </a:extLst>
          </p:cNvPr>
          <p:cNvSpPr txBox="1"/>
          <p:nvPr/>
        </p:nvSpPr>
        <p:spPr>
          <a:xfrm>
            <a:off x="8656271" y="4698858"/>
            <a:ext cx="528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valid</a:t>
            </a:r>
            <a:endParaRPr lang="zh-CN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7621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宽屏</PresentationFormat>
  <Paragraphs>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Calibri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中畅</dc:creator>
  <cp:lastModifiedBy>中畅</cp:lastModifiedBy>
  <cp:revision>1</cp:revision>
  <dcterms:created xsi:type="dcterms:W3CDTF">2022-05-17T20:33:43Z</dcterms:created>
  <dcterms:modified xsi:type="dcterms:W3CDTF">2022-05-17T20:34:15Z</dcterms:modified>
</cp:coreProperties>
</file>