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7" r:id="rId9"/>
    <p:sldId id="265" r:id="rId10"/>
    <p:sldId id="262" r:id="rId11"/>
    <p:sldId id="26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9" d="100"/>
          <a:sy n="89" d="100"/>
        </p:scale>
        <p:origin x="621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D4DD0-D761-421C-8D07-FFE8F1543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E27965-B13F-4F16-ADB1-160C465CB8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0601E3-7D1E-449B-BE39-B85BCFB68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8813-3BFB-4406-B28B-194C181F5D8F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1DA810-5DE0-4CB0-97F6-80F04B817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B75236-8D12-4A1C-8EF9-A31034D8E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087E-0598-4991-9624-94BD947B9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24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3ED5EB-9225-4814-919B-0488DEC3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13E216-467C-4CC7-8BF3-BC51FD7C1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3D7735-9902-47E5-B8BF-EC77AD7B4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8813-3BFB-4406-B28B-194C181F5D8F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A0F5B7-B409-4180-AB83-5C2B843C9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23967E-CB97-451C-ADEA-0361A5F15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087E-0598-4991-9624-94BD947B9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392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A677745-B2B6-4D98-BD90-5FDAAA8CF2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AA155C-FE2A-4AAD-A37D-91DF3A2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68669-2944-4B99-A444-DD0E2E1FB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8813-3BFB-4406-B28B-194C181F5D8F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ED7F54-9C37-4BA9-B96F-61F91BDB7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1265A9-C770-44A6-92A7-8EA50D05C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087E-0598-4991-9624-94BD947B9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792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5B9AD-7AE8-4180-87F4-523DAD14A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15C3F6-5901-4ED9-817C-D2BD25362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A28C82-483A-4FB7-B569-524B9436F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8813-3BFB-4406-B28B-194C181F5D8F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E626C9-05BD-4D3B-B434-589504B0D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01C36B-2A8E-4E47-9F1F-C951A2715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087E-0598-4991-9624-94BD947B9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605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0F3B6-3083-4C7F-917E-E9A1DDF46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4CA12B-E903-4768-885E-61C2692D6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052743-65FB-4F0B-B7EA-362A9899E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8813-3BFB-4406-B28B-194C181F5D8F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912F88-09E0-4908-B4DA-C95E8A1F0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B6053A-DE83-480D-9BE4-F3B599709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087E-0598-4991-9624-94BD947B9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170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AE53DF-7E50-48F0-B36B-8AB817375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3381D6-3999-4ACE-806E-191AAF1DE2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4C2842-7A58-4D18-91B7-FD05AA0CE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6DF295-EB7B-4F7B-BDB5-1D2A72A39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8813-3BFB-4406-B28B-194C181F5D8F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79B9F1-D4DF-4B62-8B24-74C91CFA0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3121AD-34D5-4A49-B5B8-3E4400501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087E-0598-4991-9624-94BD947B9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527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BC1D3C-CDF7-447C-8763-1CD94469A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60E6B7-EE28-4EDA-850C-523FC0DB7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713173-87DC-4D74-8F54-7B48E7143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A5D7E1-1043-4B9F-9408-47AEB6214F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154E2C-631E-48DF-8D87-EA0556C0D7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41EF07-0C8B-447D-AF85-12BF8CD53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8813-3BFB-4406-B28B-194C181F5D8F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B288831-A1F3-4218-878A-765FF597F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13149F1-0227-422C-AFC9-9F191C41D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087E-0598-4991-9624-94BD947B9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98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6C2279-216A-49E1-B13C-E9873C1C4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38271B-E0A6-4614-BC61-D06BBDBA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8813-3BFB-4406-B28B-194C181F5D8F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86F289-2171-4EFA-B2EE-FCD88AB67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B18A26-E496-4BA2-842C-5B3E0ADC2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087E-0598-4991-9624-94BD947B9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274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5D00888-B5D4-4C09-8CD9-B5519DDB8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8813-3BFB-4406-B28B-194C181F5D8F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C1577E-155A-43F0-A01E-7F731FF7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7BE76B-DD9C-4BF8-B81F-2255AF73F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087E-0598-4991-9624-94BD947B9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800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1E268D-0497-4290-B50A-8A391498E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A1637C-E783-4F36-8108-C804E810C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6156B8-A8AB-4FD3-9E52-41C44DE7D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A36CBE-566A-45B5-A243-C1224D839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8813-3BFB-4406-B28B-194C181F5D8F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9EB493-A727-4D3B-BC1D-173343D1A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3449A3-1DC5-4741-9C83-F89C612D2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087E-0598-4991-9624-94BD947B9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468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2443C8-7847-449D-A9C4-C2F0A18D9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FAF5A0C-5B72-4E4B-8955-6ED061753C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A6C6C6-D57E-4204-AE80-BC0694A89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C93B06-D4EA-4307-B0CB-A163D87A5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8813-3BFB-4406-B28B-194C181F5D8F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A8439F-F51F-4247-AAC6-61477C61D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1C05A5-DE7F-4C56-ADAB-93A6D4ED8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087E-0598-4991-9624-94BD947B9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310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ABAD21-64E1-4C21-B709-958B38A5D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250342-65F5-47D5-8F18-11623F9EB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EE183A-B5BA-4D6C-848A-1FBF107D74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F8813-3BFB-4406-B28B-194C181F5D8F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5FB5AB-FE4D-4DE9-9793-021588EBBF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233C16-2A10-4B21-8A34-5AFF50164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7087E-0598-4991-9624-94BD947B9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26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563ED7-A779-45D1-AC49-BD9393052D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4758" y="240236"/>
            <a:ext cx="9144000" cy="2387600"/>
          </a:xfrm>
        </p:spPr>
        <p:txBody>
          <a:bodyPr/>
          <a:lstStyle/>
          <a:p>
            <a:r>
              <a:rPr lang="en-US" altLang="ko-KR" dirty="0"/>
              <a:t>SW</a:t>
            </a:r>
            <a:r>
              <a:rPr lang="ko-KR" altLang="en-US" dirty="0"/>
              <a:t>프로그래밍 모델링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E14FD5-624F-4BB1-A7FE-E5CA26DBD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5202238"/>
            <a:ext cx="9144000" cy="1655762"/>
          </a:xfrm>
        </p:spPr>
        <p:txBody>
          <a:bodyPr/>
          <a:lstStyle/>
          <a:p>
            <a:r>
              <a:rPr lang="ko-KR" altLang="en-US" dirty="0"/>
              <a:t>발표자 </a:t>
            </a:r>
            <a:r>
              <a:rPr lang="en-US" altLang="ko-KR" dirty="0"/>
              <a:t>: </a:t>
            </a:r>
            <a:r>
              <a:rPr lang="ko-KR" altLang="en-US" dirty="0"/>
              <a:t>김기홍</a:t>
            </a:r>
          </a:p>
        </p:txBody>
      </p:sp>
    </p:spTree>
    <p:extLst>
      <p:ext uri="{BB962C8B-B14F-4D97-AF65-F5344CB8AC3E}">
        <p14:creationId xmlns:p14="http://schemas.microsoft.com/office/powerpoint/2010/main" val="3583374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>
            <a:extLst>
              <a:ext uri="{FF2B5EF4-FFF2-40B4-BE49-F238E27FC236}">
                <a16:creationId xmlns:a16="http://schemas.microsoft.com/office/drawing/2014/main" id="{F0241438-18BC-4EFD-AF47-76C89AD681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9122" y="123952"/>
            <a:ext cx="9144000" cy="1145450"/>
          </a:xfrm>
        </p:spPr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실행결과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C97BC7A-82FA-4C14-90F6-CF7E701DD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70" y="1076165"/>
            <a:ext cx="10156459" cy="535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482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>
            <a:extLst>
              <a:ext uri="{FF2B5EF4-FFF2-40B4-BE49-F238E27FC236}">
                <a16:creationId xmlns:a16="http://schemas.microsoft.com/office/drawing/2014/main" id="{F0241438-18BC-4EFD-AF47-76C89AD681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9122" y="123952"/>
            <a:ext cx="9144000" cy="1145450"/>
          </a:xfrm>
        </p:spPr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실행결과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DB78E38-EC03-469A-9CE0-B37B9EB90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596" y="1621671"/>
            <a:ext cx="10049051" cy="407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541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7E14FD5-624F-4BB1-A7FE-E5CA26DBD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9304" y="1086522"/>
            <a:ext cx="9144000" cy="4792532"/>
          </a:xfrm>
        </p:spPr>
        <p:txBody>
          <a:bodyPr>
            <a:normAutofit/>
          </a:bodyPr>
          <a:lstStyle/>
          <a:p>
            <a:r>
              <a:rPr lang="ko-KR" altLang="en-US" dirty="0"/>
              <a:t>프로그램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입력 </a:t>
            </a:r>
            <a:r>
              <a:rPr lang="en-US" altLang="ko-KR" dirty="0"/>
              <a:t>: .exe “</a:t>
            </a:r>
            <a:r>
              <a:rPr lang="ko-KR" altLang="en-US" dirty="0"/>
              <a:t>찾고자 하는 단어</a:t>
            </a:r>
            <a:r>
              <a:rPr lang="en-US" altLang="ko-KR" dirty="0"/>
              <a:t>”</a:t>
            </a:r>
          </a:p>
          <a:p>
            <a:r>
              <a:rPr lang="en-US" altLang="ko-KR" dirty="0"/>
              <a:t>(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C:\&gt;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mysearch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hello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출력 </a:t>
            </a:r>
            <a:r>
              <a:rPr lang="en-US" altLang="ko-KR" dirty="0"/>
              <a:t>: .txt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a.txt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b.txt</a:t>
            </a:r>
            <a:endParaRPr lang="en-US" altLang="ko-KR" dirty="0"/>
          </a:p>
          <a:p>
            <a:r>
              <a:rPr lang="ko-KR" altLang="en-US" dirty="0"/>
              <a:t>폴더안에 있는 파일들 중 </a:t>
            </a:r>
            <a:r>
              <a:rPr lang="en-US" altLang="ko-KR" dirty="0"/>
              <a:t>“</a:t>
            </a:r>
            <a:r>
              <a:rPr lang="ko-KR" altLang="en-US" dirty="0"/>
              <a:t>찾고자 하는 단어</a:t>
            </a:r>
            <a:r>
              <a:rPr lang="en-US" altLang="ko-KR" dirty="0"/>
              <a:t>”</a:t>
            </a:r>
            <a:r>
              <a:rPr lang="ko-KR" altLang="en-US" dirty="0"/>
              <a:t>를 가진 파일 출력</a:t>
            </a:r>
            <a:endParaRPr lang="en-US" altLang="ko-KR" dirty="0"/>
          </a:p>
          <a:p>
            <a:r>
              <a:rPr lang="ko-KR" altLang="en-US" dirty="0"/>
              <a:t>랭킹시스템을 도입하여 출력되는 파일들 순서 정하기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53778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7E14FD5-624F-4BB1-A7FE-E5CA26DBD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71600"/>
            <a:ext cx="9144000" cy="4518212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ko-KR" dirty="0"/>
              <a:t>1.  </a:t>
            </a:r>
            <a:r>
              <a:rPr lang="ko-KR" altLang="en-US" dirty="0"/>
              <a:t>폴더 안에서 파일 불러오기</a:t>
            </a:r>
            <a:endParaRPr lang="en-US" altLang="ko-KR" dirty="0"/>
          </a:p>
          <a:p>
            <a:pPr algn="l"/>
            <a:r>
              <a:rPr lang="en-US" altLang="ko-KR" dirty="0"/>
              <a:t>	- </a:t>
            </a:r>
            <a:r>
              <a:rPr lang="ko-KR" altLang="en-US" dirty="0"/>
              <a:t>폴더 안에서 파일을 하나씩 불러와줘야 한다</a:t>
            </a:r>
            <a:r>
              <a:rPr lang="en-US" altLang="ko-KR" dirty="0"/>
              <a:t>.</a:t>
            </a:r>
          </a:p>
          <a:p>
            <a:pPr algn="l"/>
            <a:r>
              <a:rPr lang="en-US" altLang="ko-KR" dirty="0"/>
              <a:t>	- </a:t>
            </a:r>
            <a:r>
              <a:rPr lang="en-US" altLang="ko-KR" dirty="0" err="1"/>
              <a:t>io.h</a:t>
            </a:r>
            <a:r>
              <a:rPr lang="ko-KR" altLang="en-US" dirty="0"/>
              <a:t> 헤더파일 사용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2. </a:t>
            </a:r>
            <a:r>
              <a:rPr lang="ko-KR" altLang="en-US" dirty="0"/>
              <a:t>한 개 파일에서 단어 찾기 프로그래밍</a:t>
            </a:r>
            <a:endParaRPr lang="en-US" altLang="ko-KR" dirty="0"/>
          </a:p>
          <a:p>
            <a:pPr algn="l"/>
            <a:r>
              <a:rPr lang="en-US" altLang="ko-KR" dirty="0"/>
              <a:t>	- </a:t>
            </a:r>
            <a:r>
              <a:rPr lang="ko-KR" altLang="en-US" dirty="0"/>
              <a:t>한 </a:t>
            </a:r>
            <a:r>
              <a:rPr lang="ko-KR" altLang="en-US" dirty="0" err="1"/>
              <a:t>글자씩</a:t>
            </a:r>
            <a:r>
              <a:rPr lang="ko-KR" altLang="en-US" dirty="0"/>
              <a:t> 받기에는 너무 느릴 것 같다 </a:t>
            </a:r>
            <a:r>
              <a:rPr lang="en-US" altLang="ko-KR" dirty="0"/>
              <a:t>=&gt; </a:t>
            </a:r>
            <a:r>
              <a:rPr lang="en-US" altLang="ko-KR" dirty="0" err="1"/>
              <a:t>fgets</a:t>
            </a:r>
            <a:r>
              <a:rPr lang="ko-KR" altLang="en-US" dirty="0"/>
              <a:t>를 사용</a:t>
            </a:r>
            <a:endParaRPr lang="en-US" altLang="ko-KR" dirty="0"/>
          </a:p>
          <a:p>
            <a:pPr algn="l"/>
            <a:r>
              <a:rPr lang="en-US" altLang="ko-KR" dirty="0"/>
              <a:t>	- </a:t>
            </a:r>
            <a:r>
              <a:rPr lang="en-US" altLang="ko-KR" dirty="0" err="1"/>
              <a:t>fgets</a:t>
            </a:r>
            <a:r>
              <a:rPr lang="ko-KR" altLang="en-US" dirty="0"/>
              <a:t>와 </a:t>
            </a:r>
            <a:r>
              <a:rPr lang="en-US" altLang="ko-KR" dirty="0" err="1"/>
              <a:t>strstr</a:t>
            </a:r>
            <a:r>
              <a:rPr lang="ko-KR" altLang="en-US" dirty="0"/>
              <a:t>을 사용</a:t>
            </a:r>
            <a:endParaRPr lang="en-US" altLang="ko-KR" dirty="0"/>
          </a:p>
          <a:p>
            <a:pPr algn="l"/>
            <a:endParaRPr lang="en-US" altLang="ko-KR" dirty="0"/>
          </a:p>
          <a:p>
            <a:pPr marL="457200" indent="-457200" algn="l">
              <a:buAutoNum type="arabicPeriod" startAt="3"/>
            </a:pPr>
            <a:r>
              <a:rPr lang="ko-KR" altLang="en-US" dirty="0"/>
              <a:t>랭킹 비교하기</a:t>
            </a:r>
            <a:endParaRPr lang="en-US" altLang="ko-KR" dirty="0"/>
          </a:p>
          <a:p>
            <a:pPr algn="l"/>
            <a:r>
              <a:rPr lang="en-US" altLang="ko-KR" dirty="0"/>
              <a:t>	- </a:t>
            </a:r>
            <a:r>
              <a:rPr lang="ko-KR" altLang="en-US" dirty="0"/>
              <a:t>읽기 쉬운 순서대로 랭킹시스템 적용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11868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7E14FD5-624F-4BB1-A7FE-E5CA26DBD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71600"/>
            <a:ext cx="9144000" cy="4518212"/>
          </a:xfrm>
        </p:spPr>
        <p:txBody>
          <a:bodyPr>
            <a:normAutofit/>
          </a:bodyPr>
          <a:lstStyle/>
          <a:p>
            <a:pPr algn="l"/>
            <a:endParaRPr lang="en-US" altLang="ko-KR" dirty="0"/>
          </a:p>
          <a:p>
            <a:pPr algn="l"/>
            <a:r>
              <a:rPr lang="ko-KR" altLang="en-US" dirty="0"/>
              <a:t>랭킹 시스템</a:t>
            </a:r>
            <a:endParaRPr lang="en-US" altLang="ko-KR" dirty="0"/>
          </a:p>
          <a:p>
            <a:pPr algn="l"/>
            <a:r>
              <a:rPr lang="en-US" altLang="ko-KR" dirty="0"/>
              <a:t> - </a:t>
            </a:r>
            <a:r>
              <a:rPr lang="ko-KR" altLang="en-US" dirty="0"/>
              <a:t>단어가 들어있는 라인의 수를 카운트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 - </a:t>
            </a:r>
            <a:r>
              <a:rPr lang="ko-KR" altLang="en-US" dirty="0"/>
              <a:t>라인 수가 적은 순으로 랭킹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43598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7E14FD5-624F-4BB1-A7FE-E5CA26DBD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2044" y="642324"/>
            <a:ext cx="9144000" cy="4518212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/>
              <a:t>1. </a:t>
            </a:r>
            <a:r>
              <a:rPr lang="ko-KR" altLang="en-US" dirty="0"/>
              <a:t>폴더 속에 있는 </a:t>
            </a:r>
            <a:r>
              <a:rPr lang="en-US" altLang="ko-KR" dirty="0"/>
              <a:t>txt </a:t>
            </a:r>
            <a:r>
              <a:rPr lang="ko-KR" altLang="en-US" dirty="0"/>
              <a:t>파일 찾기</a:t>
            </a:r>
            <a:endParaRPr lang="en-US" altLang="ko-KR" dirty="0"/>
          </a:p>
          <a:p>
            <a:pPr algn="l"/>
            <a:r>
              <a:rPr lang="en-US" altLang="ko-KR" dirty="0" err="1"/>
              <a:t>findfirst</a:t>
            </a:r>
            <a:r>
              <a:rPr lang="ko-KR" altLang="en-US" dirty="0"/>
              <a:t>와 </a:t>
            </a:r>
            <a:r>
              <a:rPr lang="en-US" altLang="ko-KR" dirty="0" err="1"/>
              <a:t>findnext</a:t>
            </a:r>
            <a:r>
              <a:rPr lang="ko-KR" altLang="en-US" dirty="0"/>
              <a:t>를 사용해서 텍스트 파일 찾고</a:t>
            </a:r>
            <a:endParaRPr lang="en-US" altLang="ko-KR" dirty="0"/>
          </a:p>
          <a:p>
            <a:pPr algn="l"/>
            <a:r>
              <a:rPr lang="ko-KR" altLang="en-US" dirty="0"/>
              <a:t>파일 오픈 함수인 </a:t>
            </a:r>
            <a:r>
              <a:rPr lang="en-US" altLang="ko-KR" dirty="0"/>
              <a:t> </a:t>
            </a:r>
            <a:r>
              <a:rPr lang="en-US" altLang="ko-KR" dirty="0" err="1"/>
              <a:t>search_in_File</a:t>
            </a:r>
            <a:r>
              <a:rPr lang="ko-KR" altLang="en-US" dirty="0"/>
              <a:t>함수 실행 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50284D9-DE98-497E-8F27-50D77A93F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044" y="1990165"/>
            <a:ext cx="9069059" cy="399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610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7E14FD5-624F-4BB1-A7FE-E5CA26DBD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9362" y="373053"/>
            <a:ext cx="9144000" cy="4518212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/>
              <a:t>2. txt</a:t>
            </a:r>
            <a:r>
              <a:rPr lang="ko-KR" altLang="en-US" dirty="0"/>
              <a:t>파일에서 단어가 들어있는 라인 찾기</a:t>
            </a:r>
            <a:endParaRPr lang="en-US" altLang="ko-KR" dirty="0"/>
          </a:p>
          <a:p>
            <a:pPr algn="l"/>
            <a:r>
              <a:rPr lang="en-US" altLang="ko-KR" dirty="0" err="1"/>
              <a:t>strstr</a:t>
            </a:r>
            <a:r>
              <a:rPr lang="en-US" altLang="ko-KR" dirty="0"/>
              <a:t>()</a:t>
            </a:r>
            <a:r>
              <a:rPr lang="ko-KR" altLang="en-US" dirty="0"/>
              <a:t>을 사용해서 단어가 들어있는 라인의 수를 배열에 저장</a:t>
            </a:r>
            <a:endParaRPr lang="en-US" altLang="ko-KR" dirty="0"/>
          </a:p>
          <a:p>
            <a:pPr algn="l"/>
            <a:r>
              <a:rPr lang="ko-KR" altLang="en-US" dirty="0"/>
              <a:t>단어가 들어있는 파일 이름 출력</a:t>
            </a:r>
            <a:r>
              <a:rPr lang="en-US" altLang="ko-KR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D053291-9F1D-45E8-B879-90B983928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209" y="1743101"/>
            <a:ext cx="7073128" cy="38508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57A11C5-4992-4F29-BF54-974FEBF60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216" y="1743100"/>
            <a:ext cx="3456903" cy="91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436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7E14FD5-624F-4BB1-A7FE-E5CA26DBD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879" y="2664334"/>
            <a:ext cx="9544162" cy="457627"/>
          </a:xfrm>
        </p:spPr>
        <p:txBody>
          <a:bodyPr>
            <a:normAutofit/>
          </a:bodyPr>
          <a:lstStyle/>
          <a:p>
            <a:pPr algn="l"/>
            <a:r>
              <a:rPr lang="ko-KR" altLang="en-US" dirty="0"/>
              <a:t>한 </a:t>
            </a:r>
            <a:r>
              <a:rPr lang="ko-KR" altLang="en-US" dirty="0" err="1"/>
              <a:t>문장씩</a:t>
            </a:r>
            <a:r>
              <a:rPr lang="ko-KR" altLang="en-US" dirty="0"/>
              <a:t> 받아오면서 소문자로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1215D5-2D8B-4BCC-9971-2DB763ACA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613" y="2005846"/>
            <a:ext cx="8829850" cy="5825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DA94F0F-A7F4-421D-8A0A-85F81F86B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886" y="3197924"/>
            <a:ext cx="6845213" cy="2589362"/>
          </a:xfrm>
          <a:prstGeom prst="rect">
            <a:avLst/>
          </a:prstGeom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BAA0E4E1-8288-4178-BCBA-AD022F47A164}"/>
              </a:ext>
            </a:extLst>
          </p:cNvPr>
          <p:cNvSpPr txBox="1">
            <a:spLocks/>
          </p:cNvSpPr>
          <p:nvPr/>
        </p:nvSpPr>
        <p:spPr>
          <a:xfrm>
            <a:off x="1327013" y="542151"/>
            <a:ext cx="10044727" cy="1057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/>
              <a:t>3. </a:t>
            </a:r>
            <a:r>
              <a:rPr lang="ko-KR" altLang="en-US" dirty="0"/>
              <a:t>찾는 단어를 소문자로 고치고</a:t>
            </a:r>
            <a:r>
              <a:rPr lang="en-US" altLang="ko-KR" dirty="0"/>
              <a:t>, </a:t>
            </a:r>
            <a:r>
              <a:rPr lang="ko-KR" altLang="en-US" dirty="0"/>
              <a:t>파일 내용도 소문자로 고친다</a:t>
            </a:r>
            <a:endParaRPr lang="en-US" altLang="ko-KR" dirty="0"/>
          </a:p>
          <a:p>
            <a:pPr algn="l"/>
            <a:r>
              <a:rPr lang="en-US" altLang="ko-KR" dirty="0" err="1"/>
              <a:t>strlwr</a:t>
            </a:r>
            <a:r>
              <a:rPr lang="en-US" altLang="ko-KR" dirty="0"/>
              <a:t>()</a:t>
            </a:r>
            <a:r>
              <a:rPr lang="ko-KR" altLang="en-US" dirty="0"/>
              <a:t>함수를 사용하여 소문자로 고침</a:t>
            </a:r>
            <a:r>
              <a:rPr lang="en-US" altLang="ko-KR" dirty="0"/>
              <a:t>.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39F5E7FC-5513-4E95-9E7C-F93A2D5D3ABC}"/>
              </a:ext>
            </a:extLst>
          </p:cNvPr>
          <p:cNvSpPr txBox="1">
            <a:spLocks/>
          </p:cNvSpPr>
          <p:nvPr/>
        </p:nvSpPr>
        <p:spPr>
          <a:xfrm>
            <a:off x="1174613" y="5957967"/>
            <a:ext cx="9544162" cy="45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 err="1"/>
              <a:t>Cmd</a:t>
            </a:r>
            <a:r>
              <a:rPr lang="ko-KR" altLang="en-US" dirty="0"/>
              <a:t>창의 입력</a:t>
            </a:r>
            <a:r>
              <a:rPr lang="en-US" altLang="ko-KR" dirty="0"/>
              <a:t>,</a:t>
            </a:r>
            <a:r>
              <a:rPr lang="ko-KR" altLang="en-US" dirty="0"/>
              <a:t> 즉 찾을 단어를 소문자로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34856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7E14FD5-624F-4BB1-A7FE-E5CA26DBD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477" y="3238747"/>
            <a:ext cx="9544162" cy="457627"/>
          </a:xfrm>
        </p:spPr>
        <p:txBody>
          <a:bodyPr>
            <a:normAutofit/>
          </a:bodyPr>
          <a:lstStyle/>
          <a:p>
            <a:pPr algn="l"/>
            <a:r>
              <a:rPr lang="ko-KR" altLang="en-US" dirty="0"/>
              <a:t>이중 포인터를 사용 </a:t>
            </a:r>
            <a:endParaRPr lang="en-US" altLang="ko-KR" dirty="0"/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BAA0E4E1-8288-4178-BCBA-AD022F47A164}"/>
              </a:ext>
            </a:extLst>
          </p:cNvPr>
          <p:cNvSpPr txBox="1">
            <a:spLocks/>
          </p:cNvSpPr>
          <p:nvPr/>
        </p:nvSpPr>
        <p:spPr>
          <a:xfrm>
            <a:off x="1327013" y="542151"/>
            <a:ext cx="10044727" cy="1057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/>
              <a:t>4. </a:t>
            </a:r>
            <a:r>
              <a:rPr lang="ko-KR" altLang="en-US" dirty="0"/>
              <a:t>랭킹 시스템을 적용하기 위해서</a:t>
            </a:r>
            <a:endParaRPr lang="en-US" altLang="ko-KR" dirty="0"/>
          </a:p>
          <a:p>
            <a:pPr algn="l"/>
            <a:r>
              <a:rPr lang="ko-KR" altLang="en-US" dirty="0"/>
              <a:t>파일이름을 동적할당과 </a:t>
            </a:r>
            <a:r>
              <a:rPr lang="en-US" altLang="ko-KR" dirty="0" err="1"/>
              <a:t>strcpy</a:t>
            </a:r>
            <a:r>
              <a:rPr lang="ko-KR" altLang="en-US" dirty="0"/>
              <a:t>을 사용해서 배열에 저장</a:t>
            </a:r>
            <a:endParaRPr lang="en-US" altLang="ko-KR" dirty="0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39F5E7FC-5513-4E95-9E7C-F93A2D5D3ABC}"/>
              </a:ext>
            </a:extLst>
          </p:cNvPr>
          <p:cNvSpPr txBox="1">
            <a:spLocks/>
          </p:cNvSpPr>
          <p:nvPr/>
        </p:nvSpPr>
        <p:spPr>
          <a:xfrm>
            <a:off x="1158477" y="5000537"/>
            <a:ext cx="9544162" cy="45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 err="1"/>
              <a:t>Strcpy</a:t>
            </a:r>
            <a:r>
              <a:rPr lang="ko-KR" altLang="en-US" dirty="0"/>
              <a:t>를 사용해서 파일 이름을 저장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D86B5AC-3E20-40A0-854F-F8C6EBD5C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477" y="3634712"/>
            <a:ext cx="4962526" cy="128623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AB76311-DA2F-4488-B291-3D139D126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477" y="2250571"/>
            <a:ext cx="1282486" cy="32655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8A64065-6883-4139-9489-65D978265D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478" y="2559246"/>
            <a:ext cx="4777402" cy="31375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EEED5B2-9A67-42F7-9CC3-97DB509B3B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8477" y="2845128"/>
            <a:ext cx="5595763" cy="27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02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7E14FD5-624F-4BB1-A7FE-E5CA26DBD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9361" y="647933"/>
            <a:ext cx="9743513" cy="1051775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/>
              <a:t>5.</a:t>
            </a:r>
            <a:r>
              <a:rPr lang="ko-KR" altLang="en-US" dirty="0"/>
              <a:t> 단어를 포함하는 라인 수를 저장한 배열을 오름차순으로 </a:t>
            </a:r>
            <a:r>
              <a:rPr lang="en-US" altLang="ko-KR" dirty="0"/>
              <a:t>sort</a:t>
            </a:r>
          </a:p>
          <a:p>
            <a:pPr algn="l"/>
            <a:r>
              <a:rPr lang="en-US" altLang="ko-KR" dirty="0"/>
              <a:t>    sort</a:t>
            </a:r>
            <a:r>
              <a:rPr lang="ko-KR" altLang="en-US" dirty="0"/>
              <a:t>한 순서대로 해당 파일이름을 출력</a:t>
            </a:r>
            <a:endParaRPr lang="en-US" altLang="ko-KR" dirty="0"/>
          </a:p>
          <a:p>
            <a:pPr algn="l"/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097052C-9147-4C7F-BF48-325D46896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362" y="1699708"/>
            <a:ext cx="3745108" cy="2918024"/>
          </a:xfrm>
          <a:prstGeom prst="rect">
            <a:avLst/>
          </a:prstGeom>
        </p:spPr>
      </p:pic>
      <p:sp>
        <p:nvSpPr>
          <p:cNvPr id="6" name="부제목 2">
            <a:extLst>
              <a:ext uri="{FF2B5EF4-FFF2-40B4-BE49-F238E27FC236}">
                <a16:creationId xmlns:a16="http://schemas.microsoft.com/office/drawing/2014/main" id="{83C7F497-5D2C-49AC-B24F-DBA214A20036}"/>
              </a:ext>
            </a:extLst>
          </p:cNvPr>
          <p:cNvSpPr txBox="1">
            <a:spLocks/>
          </p:cNvSpPr>
          <p:nvPr/>
        </p:nvSpPr>
        <p:spPr>
          <a:xfrm>
            <a:off x="1224243" y="5947867"/>
            <a:ext cx="9743513" cy="754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162CBD-31A9-4B03-AA38-97B65C779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336" y="1699708"/>
            <a:ext cx="3794943" cy="291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72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194</Words>
  <Application>Microsoft Office PowerPoint</Application>
  <PresentationFormat>와이드스크린</PresentationFormat>
  <Paragraphs>46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Courier New</vt:lpstr>
      <vt:lpstr>Office 테마</vt:lpstr>
      <vt:lpstr>SW프로그래밍 모델링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SW프로그래밍 모델링</dc:title>
  <dc:creator>kihong2</dc:creator>
  <cp:lastModifiedBy>kihong2</cp:lastModifiedBy>
  <cp:revision>27</cp:revision>
  <dcterms:created xsi:type="dcterms:W3CDTF">2017-11-02T14:29:59Z</dcterms:created>
  <dcterms:modified xsi:type="dcterms:W3CDTF">2017-12-02T06:57:09Z</dcterms:modified>
</cp:coreProperties>
</file>