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 snapToGrid="0" snapToObjects="1">
      <p:cViewPr varScale="1">
        <p:scale>
          <a:sx n="115" d="100"/>
          <a:sy n="115" d="100"/>
        </p:scale>
        <p:origin x="-14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8/10/18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localhost/Users/huililiu/Dropbox/Work/Data%20Incubator/Capstone%20Project/Capstone_final_submission/Movie_Genre_and_Mean_IMDB_Scores.html" TargetMode="External"/><Relationship Id="rId4" Type="http://schemas.openxmlformats.org/officeDocument/2006/relationships/hyperlink" Target="file://localhost/Users/huililiu/Dropbox/Work/Data%20Incubator/Capstone%20Project/Capstone_final_submission/Movie+Length+and+IMDB+Scor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huililiu/Dropbox/Work/Data%20Incubator/Capstone%20Project/Capstone_final_submission/Director_movie_count_and_mean_IMDB_s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040" y="1305720"/>
            <a:ext cx="6870760" cy="3732624"/>
          </a:xfrm>
        </p:spPr>
        <p:txBody>
          <a:bodyPr/>
          <a:lstStyle/>
          <a:p>
            <a:pPr algn="r">
              <a:lnSpc>
                <a:spcPct val="130000"/>
              </a:lnSpc>
            </a:pPr>
            <a:r>
              <a:rPr lang="en-US" sz="6600" b="1" dirty="0" smtClean="0"/>
              <a:t>Good Movie </a:t>
            </a:r>
            <a:br>
              <a:rPr lang="en-US" sz="6600" b="1" dirty="0" smtClean="0"/>
            </a:br>
            <a:r>
              <a:rPr lang="en-US" sz="6600" b="1" dirty="0" err="1" smtClean="0"/>
              <a:t>v.s</a:t>
            </a:r>
            <a:r>
              <a:rPr lang="en-US" sz="6600" b="1" dirty="0" smtClean="0"/>
              <a:t>. </a:t>
            </a:r>
            <a:br>
              <a:rPr lang="en-US" sz="6600" b="1" dirty="0" smtClean="0"/>
            </a:br>
            <a:r>
              <a:rPr lang="en-US" sz="6600" b="1" dirty="0" smtClean="0"/>
              <a:t>Bad Movie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Huili Liu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2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</p:spTree>
    <p:extLst>
      <p:ext uri="{BB962C8B-B14F-4D97-AF65-F5344CB8AC3E}">
        <p14:creationId xmlns:p14="http://schemas.microsoft.com/office/powerpoint/2010/main" val="3382180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1326" y="588453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IMDB: 9.4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0058" r="-10058"/>
          <a:stretch>
            <a:fillRect/>
          </a:stretch>
        </p:blipFill>
        <p:spPr>
          <a:xfrm>
            <a:off x="897367" y="1419367"/>
            <a:ext cx="3566160" cy="4371834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30247" y="599686"/>
            <a:ext cx="3200400" cy="584035"/>
          </a:xfrm>
        </p:spPr>
        <p:txBody>
          <a:bodyPr/>
          <a:lstStyle/>
          <a:p>
            <a:r>
              <a:rPr lang="en-US" dirty="0" smtClean="0">
                <a:solidFill>
                  <a:srgbClr val="860908"/>
                </a:solidFill>
              </a:rPr>
              <a:t>IMDB: 3.6</a:t>
            </a:r>
            <a:endParaRPr lang="en-US" dirty="0">
              <a:solidFill>
                <a:srgbClr val="860908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l="-22605" r="-22605"/>
          <a:stretch>
            <a:fillRect/>
          </a:stretch>
        </p:blipFill>
        <p:spPr>
          <a:xfrm>
            <a:off x="4451558" y="1419367"/>
            <a:ext cx="4311188" cy="4371834"/>
          </a:xfrm>
        </p:spPr>
      </p:pic>
    </p:spTree>
    <p:extLst>
      <p:ext uri="{BB962C8B-B14F-4D97-AF65-F5344CB8AC3E}">
        <p14:creationId xmlns:p14="http://schemas.microsoft.com/office/powerpoint/2010/main" val="322557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</a:t>
            </a:r>
            <a:r>
              <a:rPr lang="en-US" dirty="0"/>
              <a:t>to 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dirty="0" smtClean="0"/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Budget: Adjusted for inflation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dirty="0"/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dirty="0" smtClean="0"/>
              <a:t>Run time: Do people prefer shorter or longer movies?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8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to predict </a:t>
            </a:r>
            <a:r>
              <a:rPr lang="en-US" b="1" u="sng" dirty="0" smtClean="0"/>
              <a:t>Movie IMDB Scores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dirty="0" smtClean="0"/>
              <a:t>Actors</a:t>
            </a:r>
          </a:p>
          <a:p>
            <a:pPr lvl="1"/>
            <a:r>
              <a:rPr lang="en-US" dirty="0" smtClean="0"/>
              <a:t>Budget: Adjusted for inflation</a:t>
            </a:r>
          </a:p>
          <a:p>
            <a:pPr lvl="1"/>
            <a:r>
              <a:rPr lang="en-US" dirty="0" smtClean="0"/>
              <a:t>Year</a:t>
            </a:r>
            <a:r>
              <a:rPr lang="en-US" dirty="0"/>
              <a:t>: Do people have time filter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Month: Probably certain month is better (Movies targeting teenagers are usually released in summer)</a:t>
            </a:r>
            <a:endParaRPr lang="en-US" dirty="0"/>
          </a:p>
          <a:p>
            <a:pPr lvl="1"/>
            <a:r>
              <a:rPr lang="en-US" b="1" dirty="0">
                <a:solidFill>
                  <a:srgbClr val="860908"/>
                </a:solidFill>
              </a:rPr>
              <a:t>Genres: Are certain genres more popular?</a:t>
            </a:r>
          </a:p>
          <a:p>
            <a:pPr lvl="1"/>
            <a:r>
              <a:rPr lang="en-US" dirty="0" smtClean="0"/>
              <a:t>Certificate: Would censorship hurt movie scores?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32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 to </a:t>
            </a:r>
            <a:r>
              <a:rPr lang="en-US" dirty="0"/>
              <a:t>predict </a:t>
            </a:r>
            <a:r>
              <a:rPr lang="en-US" b="1" u="sng" dirty="0"/>
              <a:t>Movie IMDB </a:t>
            </a:r>
            <a:r>
              <a:rPr lang="en-US" b="1" u="sng" dirty="0" smtClean="0"/>
              <a:t>Scores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</p:txBody>
      </p:sp>
    </p:spTree>
    <p:extLst>
      <p:ext uri="{BB962C8B-B14F-4D97-AF65-F5344CB8AC3E}">
        <p14:creationId xmlns:p14="http://schemas.microsoft.com/office/powerpoint/2010/main" val="244266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Directors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Genres</a:t>
            </a:r>
            <a:r>
              <a:rPr lang="en-US" b="1" dirty="0">
                <a:solidFill>
                  <a:srgbClr val="860908"/>
                </a:solidFill>
              </a:rPr>
              <a:t>: Are certain genres more popular?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Prediction on Test Set: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682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Scraped data for 9,953 U.S released movies from 1971 to 2016 from </a:t>
            </a:r>
            <a:r>
              <a:rPr lang="en-US" dirty="0" smtClean="0"/>
              <a:t>IMDB</a:t>
            </a: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2" action="ppaction://hlinkfile"/>
              </a:rPr>
              <a:t>Directors</a:t>
            </a:r>
            <a:endParaRPr lang="en-US" b="1" dirty="0" smtClean="0">
              <a:solidFill>
                <a:srgbClr val="860908"/>
              </a:solidFill>
            </a:endParaRP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3" action="ppaction://hlinkfile"/>
              </a:rPr>
              <a:t>Genres</a:t>
            </a:r>
            <a:r>
              <a:rPr lang="en-US" b="1" dirty="0">
                <a:solidFill>
                  <a:srgbClr val="860908"/>
                </a:solidFill>
                <a:hlinkClick r:id="rId3" action="ppaction://hlinkfile"/>
              </a:rPr>
              <a:t>: Are certain genres more popular?</a:t>
            </a:r>
            <a:endParaRPr lang="en-US" b="1" dirty="0">
              <a:solidFill>
                <a:srgbClr val="860908"/>
              </a:solidFill>
            </a:endParaRPr>
          </a:p>
          <a:p>
            <a:pPr lvl="1"/>
            <a:r>
              <a:rPr lang="en-US" b="1" dirty="0" smtClean="0">
                <a:solidFill>
                  <a:srgbClr val="860908"/>
                </a:solidFill>
                <a:hlinkClick r:id="rId4" action="ppaction://hlinkfile"/>
              </a:rPr>
              <a:t>Run time: Do people prefer shorter or longer movies?</a:t>
            </a:r>
            <a:endParaRPr lang="en-US" b="1" dirty="0">
              <a:solidFill>
                <a:srgbClr val="860908"/>
              </a:solidFill>
            </a:endParaRPr>
          </a:p>
          <a:p>
            <a:pPr marL="0" indent="0">
              <a:buNone/>
            </a:pPr>
            <a:r>
              <a:rPr lang="en-US" altLang="zh-CN" sz="3600" b="1" dirty="0" smtClean="0"/>
              <a:t>Prediction on Training Set: 0.68</a:t>
            </a:r>
          </a:p>
          <a:p>
            <a:pPr marL="0" indent="0">
              <a:buNone/>
            </a:pPr>
            <a:r>
              <a:rPr lang="en-US" altLang="zh-CN" sz="3600" b="1" dirty="0" smtClean="0"/>
              <a:t>Prediction on Test Set: </a:t>
            </a:r>
            <a:r>
              <a:rPr lang="zh-CN" altLang="zh-CN" sz="3600" b="1" dirty="0" smtClean="0"/>
              <a:t>0</a:t>
            </a:r>
            <a:r>
              <a:rPr lang="en-US" altLang="zh-CN" sz="3600" b="1" dirty="0" smtClean="0"/>
              <a:t>.22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6967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222</TotalTime>
  <Words>311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Inkwell</vt:lpstr>
      <vt:lpstr>Good Movie  v.s.  Bad Movie</vt:lpstr>
      <vt:lpstr>PowerPoint Presentation</vt:lpstr>
      <vt:lpstr>PowerPoint Presentation</vt:lpstr>
      <vt:lpstr>Data Collection</vt:lpstr>
      <vt:lpstr>Data Collection</vt:lpstr>
      <vt:lpstr>Data Collection</vt:lpstr>
      <vt:lpstr>Data Collection</vt:lpstr>
      <vt:lpstr>Data Collection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Movie  v.s.  Bad Movie</dc:title>
  <dc:creator>Huili Liu</dc:creator>
  <cp:lastModifiedBy>Huili Liu</cp:lastModifiedBy>
  <cp:revision>8</cp:revision>
  <dcterms:created xsi:type="dcterms:W3CDTF">2018-07-12T02:17:04Z</dcterms:created>
  <dcterms:modified xsi:type="dcterms:W3CDTF">2018-08-10T19:01:01Z</dcterms:modified>
</cp:coreProperties>
</file>