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8" r:id="rId13"/>
    <p:sldId id="278" r:id="rId14"/>
    <p:sldId id="279" r:id="rId15"/>
    <p:sldId id="280" r:id="rId16"/>
    <p:sldId id="281" r:id="rId17"/>
    <p:sldId id="276" r:id="rId18"/>
    <p:sldId id="277" r:id="rId19"/>
    <p:sldId id="282" r:id="rId20"/>
    <p:sldId id="283" r:id="rId21"/>
    <p:sldId id="286" r:id="rId22"/>
    <p:sldId id="284" r:id="rId23"/>
    <p:sldId id="285" r:id="rId24"/>
    <p:sldId id="287" r:id="rId25"/>
    <p:sldId id="288" r:id="rId26"/>
  </p:sldIdLst>
  <p:sldSz cx="431958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0"/>
    <a:srgbClr val="0000FE"/>
    <a:srgbClr val="5757FF"/>
    <a:srgbClr val="660066"/>
    <a:srgbClr val="057A95"/>
    <a:srgbClr val="2A7488"/>
    <a:srgbClr val="5C9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59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119505"/>
            <a:ext cx="3671650" cy="238152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592866"/>
            <a:ext cx="3239691" cy="1651546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1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66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64195"/>
            <a:ext cx="93141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64195"/>
            <a:ext cx="2740239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88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0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705386"/>
            <a:ext cx="3725645" cy="2845473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577779"/>
            <a:ext cx="3725645" cy="1496367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47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820976"/>
            <a:ext cx="1835825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820976"/>
            <a:ext cx="1835825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5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64197"/>
            <a:ext cx="3725645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676882"/>
            <a:ext cx="1827388" cy="82181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498697"/>
            <a:ext cx="182738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676882"/>
            <a:ext cx="1836388" cy="82181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498697"/>
            <a:ext cx="183638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60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20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2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56036"/>
            <a:ext cx="1393180" cy="1596126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984912"/>
            <a:ext cx="2186791" cy="486121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052161"/>
            <a:ext cx="1393180" cy="380188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20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56036"/>
            <a:ext cx="1393180" cy="1596126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984912"/>
            <a:ext cx="2186791" cy="486121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052161"/>
            <a:ext cx="1393180" cy="380188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10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64197"/>
            <a:ext cx="3725645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820976"/>
            <a:ext cx="3725645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340167"/>
            <a:ext cx="9719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CF03-72BF-4238-81DB-FE48935C59B2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340167"/>
            <a:ext cx="145786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340167"/>
            <a:ext cx="9719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AD13-D2B7-4432-80F0-E9FC193D8CC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0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3.jp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3.jp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3.jpg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3.jpg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" Target="slide7.xml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6.gif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0" Type="http://schemas.openxmlformats.org/officeDocument/2006/relationships/slide" Target="slide22.xml"/><Relationship Id="rId4" Type="http://schemas.openxmlformats.org/officeDocument/2006/relationships/image" Target="../media/image3.jpg"/><Relationship Id="rId9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3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12F4B3-E435-4AA2-B987-B899BFA42CF6}"/>
              </a:ext>
            </a:extLst>
          </p:cNvPr>
          <p:cNvSpPr/>
          <p:nvPr/>
        </p:nvSpPr>
        <p:spPr>
          <a:xfrm>
            <a:off x="408335" y="447927"/>
            <a:ext cx="3276000" cy="5760000"/>
          </a:xfrm>
          <a:prstGeom prst="roundRect">
            <a:avLst>
              <a:gd name="adj" fmla="val 9435"/>
            </a:avLst>
          </a:prstGeom>
          <a:blipFill>
            <a:blip r:embed="rId2"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2" dirty="0"/>
          </a:p>
        </p:txBody>
      </p:sp>
      <p:pic>
        <p:nvPicPr>
          <p:cNvPr id="7" name="Picture 6" descr="A group of police officers riding on the back of a truck&#10;&#10;Description automatically generated">
            <a:extLst>
              <a:ext uri="{FF2B5EF4-FFF2-40B4-BE49-F238E27FC236}">
                <a16:creationId xmlns:a16="http://schemas.microsoft.com/office/drawing/2014/main" id="{219A420D-9DD4-423C-8424-AC0FAFA20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r="23172"/>
          <a:stretch/>
        </p:blipFill>
        <p:spPr>
          <a:xfrm>
            <a:off x="453866" y="3455366"/>
            <a:ext cx="3184937" cy="21160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C7CF5-6CA2-4C9A-9261-0943630A00EB}"/>
              </a:ext>
            </a:extLst>
          </p:cNvPr>
          <p:cNvSpPr/>
          <p:nvPr/>
        </p:nvSpPr>
        <p:spPr>
          <a:xfrm>
            <a:off x="617862" y="2396944"/>
            <a:ext cx="2824783" cy="6834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12" dirty="0">
                <a:solidFill>
                  <a:srgbClr val="FFFF00"/>
                </a:solidFill>
                <a:latin typeface="Abadi" panose="020B0604020202020204" pitchFamily="34" charset="0"/>
              </a:rPr>
              <a:t>SERVICIO DE COMPRAS </a:t>
            </a:r>
            <a:r>
              <a:rPr lang="en-US" sz="1212" i="1" dirty="0">
                <a:solidFill>
                  <a:srgbClr val="FFFF00"/>
                </a:solidFill>
                <a:latin typeface="Abadi" panose="020B0604020202020204" pitchFamily="34" charset="0"/>
              </a:rPr>
              <a:t>RAPIDAS</a:t>
            </a:r>
            <a:r>
              <a:rPr lang="en-US" sz="1212" dirty="0">
                <a:solidFill>
                  <a:srgbClr val="FFFF00"/>
                </a:solidFill>
                <a:latin typeface="Abadi" panose="020B0604020202020204" pitchFamily="34" charset="0"/>
              </a:rPr>
              <a:t> Y ENVIOS </a:t>
            </a:r>
            <a:r>
              <a:rPr lang="en-US" sz="1212" i="1" dirty="0">
                <a:solidFill>
                  <a:srgbClr val="FFFF00"/>
                </a:solidFill>
                <a:latin typeface="Abadi" panose="020B0604020202020204" pitchFamily="34" charset="0"/>
              </a:rPr>
              <a:t>URGENTES</a:t>
            </a:r>
            <a:endParaRPr lang="es-MX" sz="1212" i="1" dirty="0">
              <a:solidFill>
                <a:srgbClr val="FFFF00"/>
              </a:solidFill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E784C5ED-4DAC-48BE-AA3B-4A898987A308}"/>
              </a:ext>
            </a:extLst>
          </p:cNvPr>
          <p:cNvSpPr/>
          <p:nvPr/>
        </p:nvSpPr>
        <p:spPr>
          <a:xfrm>
            <a:off x="1318623" y="5717166"/>
            <a:ext cx="1312525" cy="2786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12" dirty="0">
                <a:solidFill>
                  <a:srgbClr val="FFFF00"/>
                </a:solid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Continuar</a:t>
            </a:r>
            <a:endParaRPr lang="es-MX" sz="1212" dirty="0"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BF0149-5A65-46D9-8845-C6DFCEF15B03}"/>
              </a:ext>
            </a:extLst>
          </p:cNvPr>
          <p:cNvSpPr/>
          <p:nvPr/>
        </p:nvSpPr>
        <p:spPr>
          <a:xfrm>
            <a:off x="612138" y="1591427"/>
            <a:ext cx="2923328" cy="4305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prstTxWarp prst="textDeflateTop">
              <a:avLst>
                <a:gd name="adj" fmla="val 0"/>
              </a:avLst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5757FF"/>
                </a:solidFill>
                <a:latin typeface="Berlin Sans FB" panose="020E0602020502020306" pitchFamily="34" charset="0"/>
              </a:rPr>
              <a:t>Mándal</a:t>
            </a:r>
            <a:r>
              <a:rPr lang="en-US" sz="6000" b="1" dirty="0">
                <a:ln/>
                <a:solidFill>
                  <a:srgbClr val="5757FF"/>
                </a:solidFill>
                <a:latin typeface="Berlin Sans FB" panose="020E0602020502020306" pitchFamily="34" charset="0"/>
              </a:rPr>
              <a:t>o</a:t>
            </a:r>
            <a:endParaRPr lang="en-US" sz="5400" b="1" cap="none" spc="0" dirty="0">
              <a:ln/>
              <a:solidFill>
                <a:srgbClr val="5757FF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BF2DEF-D6CE-4CAF-BA71-0AFBCC659F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90" y="521222"/>
            <a:ext cx="1082529" cy="970674"/>
          </a:xfrm>
          <a:prstGeom prst="rect">
            <a:avLst/>
          </a:prstGeom>
          <a:effectLst>
            <a:outerShdw blurRad="127000" dist="38100" dir="2700000" sx="115000" sy="11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1D6506-02F1-489C-A0CE-72AEECD2BE1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14" y="4289080"/>
            <a:ext cx="177307" cy="1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5C1B6D-FFC4-4CCD-ABB6-FAD6604E6651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E7DCE-37D5-46BE-A6DC-C4C006D911A4}"/>
              </a:ext>
            </a:extLst>
          </p:cNvPr>
          <p:cNvSpPr/>
          <p:nvPr/>
        </p:nvSpPr>
        <p:spPr>
          <a:xfrm>
            <a:off x="905446" y="1657383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Selecciona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tus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articulos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26FE0-824A-4D71-892C-D2063E18A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"/>
          <a:stretch/>
        </p:blipFill>
        <p:spPr>
          <a:xfrm>
            <a:off x="705264" y="2109953"/>
            <a:ext cx="2909057" cy="3839156"/>
          </a:xfrm>
          <a:prstGeom prst="rect">
            <a:avLst/>
          </a:prstGeom>
        </p:spPr>
      </p:pic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2247DCB6-3044-421A-BB7A-AFF37A1A0E66}"/>
              </a:ext>
            </a:extLst>
          </p:cNvPr>
          <p:cNvSpPr/>
          <p:nvPr/>
        </p:nvSpPr>
        <p:spPr>
          <a:xfrm>
            <a:off x="747524" y="5959500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Enviar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49290-217F-45FE-B309-F0088F175F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4" y="670971"/>
            <a:ext cx="823449" cy="738364"/>
          </a:xfrm>
          <a:prstGeom prst="rect">
            <a:avLst/>
          </a:prstGeom>
        </p:spPr>
      </p:pic>
      <p:sp>
        <p:nvSpPr>
          <p:cNvPr id="10" name="Rectangle: Rounded Corners 9">
            <a:hlinkClick r:id="rId6" action="ppaction://hlinksldjump"/>
            <a:extLst>
              <a:ext uri="{FF2B5EF4-FFF2-40B4-BE49-F238E27FC236}">
                <a16:creationId xmlns:a16="http://schemas.microsoft.com/office/drawing/2014/main" id="{8CAE8E7B-4A45-456F-9049-7C716E0821A4}"/>
              </a:ext>
            </a:extLst>
          </p:cNvPr>
          <p:cNvSpPr/>
          <p:nvPr/>
        </p:nvSpPr>
        <p:spPr>
          <a:xfrm>
            <a:off x="2618979" y="5964683"/>
            <a:ext cx="953085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C1241F-1696-48EA-8C2A-5E83D01C3F72}"/>
              </a:ext>
            </a:extLst>
          </p:cNvPr>
          <p:cNvSpPr/>
          <p:nvPr/>
        </p:nvSpPr>
        <p:spPr>
          <a:xfrm>
            <a:off x="2668384" y="647438"/>
            <a:ext cx="856211" cy="187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SUPER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8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5C1B6D-FFC4-4CCD-ABB6-FAD6604E6651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E7DCE-37D5-46BE-A6DC-C4C006D911A4}"/>
              </a:ext>
            </a:extLst>
          </p:cNvPr>
          <p:cNvSpPr/>
          <p:nvPr/>
        </p:nvSpPr>
        <p:spPr>
          <a:xfrm>
            <a:off x="905446" y="1657383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Realiza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pago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96E64-6F5D-45FB-96E8-BE9448C8D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3"/>
          <a:stretch/>
        </p:blipFill>
        <p:spPr>
          <a:xfrm>
            <a:off x="852685" y="2148289"/>
            <a:ext cx="2614216" cy="3698655"/>
          </a:xfrm>
          <a:prstGeom prst="rect">
            <a:avLst/>
          </a:prstGeom>
        </p:spPr>
      </p:pic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73AE1D71-BB08-4038-A489-36F29DA77FAD}"/>
              </a:ext>
            </a:extLst>
          </p:cNvPr>
          <p:cNvSpPr/>
          <p:nvPr/>
        </p:nvSpPr>
        <p:spPr>
          <a:xfrm>
            <a:off x="747524" y="5909068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Inicio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2BF29-6A8F-4D0A-919A-4061E719D3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6" y="652070"/>
            <a:ext cx="823449" cy="738364"/>
          </a:xfrm>
          <a:prstGeom prst="rect">
            <a:avLst/>
          </a:prstGeom>
        </p:spPr>
      </p:pic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59A26713-FA58-40E4-AE9A-F7B04E967DC4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3DAE10-9B6C-4406-AAB5-75033FB03036}"/>
              </a:ext>
            </a:extLst>
          </p:cNvPr>
          <p:cNvSpPr/>
          <p:nvPr/>
        </p:nvSpPr>
        <p:spPr>
          <a:xfrm>
            <a:off x="2668384" y="647438"/>
            <a:ext cx="856211" cy="187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SUPER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8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35BC8C-441B-43E6-89F0-E4784CA274A8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7622"/>
            </a:avLst>
          </a:prstGeom>
          <a:blipFill dpi="0" rotWithShape="1">
            <a:blip r:embed="rId2">
              <a:alphaModFix amt="83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2CE0D-2FD3-4291-954B-B9E4879C19F6}"/>
              </a:ext>
            </a:extLst>
          </p:cNvPr>
          <p:cNvSpPr txBox="1"/>
          <p:nvPr/>
        </p:nvSpPr>
        <p:spPr>
          <a:xfrm>
            <a:off x="789912" y="1689783"/>
            <a:ext cx="2749471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Escoje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el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supermercado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preferido</a:t>
            </a:r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Compra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en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linea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y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te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llevamos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92A79-8E14-4D6F-8DAC-5E6BD449BB2A}"/>
              </a:ext>
            </a:extLst>
          </p:cNvPr>
          <p:cNvSpPr/>
          <p:nvPr/>
        </p:nvSpPr>
        <p:spPr>
          <a:xfrm>
            <a:off x="789912" y="2224319"/>
            <a:ext cx="2739761" cy="315155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Superama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Walmart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Chedraui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La Comer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Fresko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City Market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Farmacia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del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Ahorro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Farmacia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Guadalajara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Farmacia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Benavides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Farmacia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San Pablo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EL QUE SEA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526733-DFCE-408D-801A-EF04B2EAF57D}"/>
              </a:ext>
            </a:extLst>
          </p:cNvPr>
          <p:cNvSpPr/>
          <p:nvPr/>
        </p:nvSpPr>
        <p:spPr>
          <a:xfrm>
            <a:off x="799622" y="5465456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Algun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comentario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52701F-EBEE-4BEA-9484-1A4F8EC42D39}"/>
              </a:ext>
            </a:extLst>
          </p:cNvPr>
          <p:cNvSpPr/>
          <p:nvPr/>
        </p:nvSpPr>
        <p:spPr>
          <a:xfrm>
            <a:off x="744215" y="5898863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5F791-B3DB-4CB2-B01F-1AC3ED9C0204}"/>
              </a:ext>
            </a:extLst>
          </p:cNvPr>
          <p:cNvSpPr/>
          <p:nvPr/>
        </p:nvSpPr>
        <p:spPr>
          <a:xfrm>
            <a:off x="883174" y="3958868"/>
            <a:ext cx="193813" cy="178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E3CA7-0680-4581-AB55-EF21A8D5F8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5" y="611477"/>
            <a:ext cx="823449" cy="738364"/>
          </a:xfrm>
          <a:prstGeom prst="rect">
            <a:avLst/>
          </a:prstGeom>
        </p:spPr>
      </p:pic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120E9A44-639F-4C13-A97F-2C37BA0398B4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E98B54-D7B3-494B-828C-2F1133EDCBDD}"/>
              </a:ext>
            </a:extLst>
          </p:cNvPr>
          <p:cNvSpPr/>
          <p:nvPr/>
        </p:nvSpPr>
        <p:spPr>
          <a:xfrm>
            <a:off x="1823785" y="1039824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27ADD0-6073-48A0-B5D7-7C9FE0EDE994}"/>
              </a:ext>
            </a:extLst>
          </p:cNvPr>
          <p:cNvSpPr/>
          <p:nvPr/>
        </p:nvSpPr>
        <p:spPr>
          <a:xfrm>
            <a:off x="1836175" y="1393176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ADD7C9-0A52-4204-B98A-D5F9D9614B2F}"/>
              </a:ext>
            </a:extLst>
          </p:cNvPr>
          <p:cNvSpPr/>
          <p:nvPr/>
        </p:nvSpPr>
        <p:spPr>
          <a:xfrm>
            <a:off x="2647697" y="1392636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F7418D-B873-487D-B5F1-A9BE312788E4}"/>
              </a:ext>
            </a:extLst>
          </p:cNvPr>
          <p:cNvSpPr/>
          <p:nvPr/>
        </p:nvSpPr>
        <p:spPr>
          <a:xfrm>
            <a:off x="2427316" y="647438"/>
            <a:ext cx="1097280" cy="2383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FARMACIA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5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4FD2D-7CDD-42A8-8339-94D8D2777D04}"/>
              </a:ext>
            </a:extLst>
          </p:cNvPr>
          <p:cNvSpPr/>
          <p:nvPr/>
        </p:nvSpPr>
        <p:spPr>
          <a:xfrm>
            <a:off x="919279" y="2169011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A7597-B8B7-4B13-987C-57B34FB9B662}"/>
              </a:ext>
            </a:extLst>
          </p:cNvPr>
          <p:cNvSpPr/>
          <p:nvPr/>
        </p:nvSpPr>
        <p:spPr>
          <a:xfrm>
            <a:off x="934501" y="1711368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Describe 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medicamento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FD4DA-D9B7-45D9-BC88-944190C741E0}"/>
              </a:ext>
            </a:extLst>
          </p:cNvPr>
          <p:cNvSpPr/>
          <p:nvPr/>
        </p:nvSpPr>
        <p:spPr>
          <a:xfrm>
            <a:off x="904681" y="3208337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919903" y="2750694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Describe (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Mgramos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,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Mlitros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CD6FD-0CFD-4B64-BF71-04CCBCB89767}"/>
              </a:ext>
            </a:extLst>
          </p:cNvPr>
          <p:cNvSpPr/>
          <p:nvPr/>
        </p:nvSpPr>
        <p:spPr>
          <a:xfrm>
            <a:off x="919903" y="4297159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17D8F3-CD87-4A59-8F97-3A51C2AD0938}"/>
              </a:ext>
            </a:extLst>
          </p:cNvPr>
          <p:cNvSpPr/>
          <p:nvPr/>
        </p:nvSpPr>
        <p:spPr>
          <a:xfrm>
            <a:off x="935125" y="3839516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Cantidad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F3C146-D719-4849-8580-2A48704D1497}"/>
              </a:ext>
            </a:extLst>
          </p:cNvPr>
          <p:cNvSpPr/>
          <p:nvPr/>
        </p:nvSpPr>
        <p:spPr>
          <a:xfrm>
            <a:off x="904680" y="5403219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Sube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una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foto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5914" y="5910101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home2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" y="612487"/>
            <a:ext cx="823449" cy="738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3B2F9A-58B3-4559-ACE1-41972D75B47F}"/>
              </a:ext>
            </a:extLst>
          </p:cNvPr>
          <p:cNvSpPr/>
          <p:nvPr/>
        </p:nvSpPr>
        <p:spPr>
          <a:xfrm>
            <a:off x="904680" y="4821279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Comentarios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D2F20FCE-4A64-4F53-A46F-06EF9A1ACCA9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EDC204-7BCD-4E00-A052-2792B56CBF39}"/>
              </a:ext>
            </a:extLst>
          </p:cNvPr>
          <p:cNvSpPr/>
          <p:nvPr/>
        </p:nvSpPr>
        <p:spPr>
          <a:xfrm>
            <a:off x="2427316" y="647438"/>
            <a:ext cx="1097280" cy="2383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FARMACIA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4FD2D-7CDD-42A8-8339-94D8D2777D04}"/>
              </a:ext>
            </a:extLst>
          </p:cNvPr>
          <p:cNvSpPr/>
          <p:nvPr/>
        </p:nvSpPr>
        <p:spPr>
          <a:xfrm>
            <a:off x="919279" y="2169011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A7597-B8B7-4B13-987C-57B34FB9B662}"/>
              </a:ext>
            </a:extLst>
          </p:cNvPr>
          <p:cNvSpPr/>
          <p:nvPr/>
        </p:nvSpPr>
        <p:spPr>
          <a:xfrm>
            <a:off x="934501" y="1711368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Describe 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Accesorio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FD4DA-D9B7-45D9-BC88-944190C741E0}"/>
              </a:ext>
            </a:extLst>
          </p:cNvPr>
          <p:cNvSpPr/>
          <p:nvPr/>
        </p:nvSpPr>
        <p:spPr>
          <a:xfrm>
            <a:off x="904681" y="3208337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919903" y="2750694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Marca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CD6FD-0CFD-4B64-BF71-04CCBCB89767}"/>
              </a:ext>
            </a:extLst>
          </p:cNvPr>
          <p:cNvSpPr/>
          <p:nvPr/>
        </p:nvSpPr>
        <p:spPr>
          <a:xfrm>
            <a:off x="919903" y="4297159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17D8F3-CD87-4A59-8F97-3A51C2AD0938}"/>
              </a:ext>
            </a:extLst>
          </p:cNvPr>
          <p:cNvSpPr/>
          <p:nvPr/>
        </p:nvSpPr>
        <p:spPr>
          <a:xfrm>
            <a:off x="934501" y="3860977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Cantidad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/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Volumen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F3C146-D719-4849-8580-2A48704D1497}"/>
              </a:ext>
            </a:extLst>
          </p:cNvPr>
          <p:cNvSpPr/>
          <p:nvPr/>
        </p:nvSpPr>
        <p:spPr>
          <a:xfrm>
            <a:off x="904680" y="5403219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Sube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una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foto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8825" y="5896911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3" y="664227"/>
            <a:ext cx="823449" cy="738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3B2F9A-58B3-4559-ACE1-41972D75B47F}"/>
              </a:ext>
            </a:extLst>
          </p:cNvPr>
          <p:cNvSpPr/>
          <p:nvPr/>
        </p:nvSpPr>
        <p:spPr>
          <a:xfrm>
            <a:off x="904680" y="4821279"/>
            <a:ext cx="2340980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Otra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informacion</a:t>
            </a:r>
            <a:r>
              <a:rPr lang="en-US" sz="14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8C7072-132A-4D15-9C4F-D043981DF49D}"/>
              </a:ext>
            </a:extLst>
          </p:cNvPr>
          <p:cNvSpPr/>
          <p:nvPr/>
        </p:nvSpPr>
        <p:spPr>
          <a:xfrm>
            <a:off x="1827944" y="1048143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41BC75-2ECA-42AE-9EE3-89ADF338A399}"/>
              </a:ext>
            </a:extLst>
          </p:cNvPr>
          <p:cNvSpPr/>
          <p:nvPr/>
        </p:nvSpPr>
        <p:spPr>
          <a:xfrm>
            <a:off x="1840334" y="1401495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E67AC9-A5C1-4837-8ACD-1DD37E8B24DD}"/>
              </a:ext>
            </a:extLst>
          </p:cNvPr>
          <p:cNvSpPr/>
          <p:nvPr/>
        </p:nvSpPr>
        <p:spPr>
          <a:xfrm>
            <a:off x="2651856" y="1400955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66C4E-9339-4ECA-9EE5-CE1647D806CE}"/>
              </a:ext>
            </a:extLst>
          </p:cNvPr>
          <p:cNvSpPr/>
          <p:nvPr/>
        </p:nvSpPr>
        <p:spPr>
          <a:xfrm>
            <a:off x="2331720" y="647438"/>
            <a:ext cx="1192876" cy="2383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ACCESORIOS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C70621-9FC8-430C-AFCE-B4F5AED92DB7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E3935-5D4D-4D0B-80F1-1B312639701A}"/>
              </a:ext>
            </a:extLst>
          </p:cNvPr>
          <p:cNvSpPr/>
          <p:nvPr/>
        </p:nvSpPr>
        <p:spPr>
          <a:xfrm>
            <a:off x="890223" y="2115026"/>
            <a:ext cx="2515269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 Escribe la </a:t>
            </a:r>
            <a:r>
              <a:rPr lang="en-US" sz="1400" dirty="0" err="1">
                <a:solidFill>
                  <a:schemeClr val="tx1"/>
                </a:solidFill>
              </a:rPr>
              <a:t>ubicacion</a:t>
            </a:r>
            <a:r>
              <a:rPr lang="en-US" sz="14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8941E0-910E-4256-9C48-BD688DA79F75}"/>
              </a:ext>
            </a:extLst>
          </p:cNvPr>
          <p:cNvSpPr/>
          <p:nvPr/>
        </p:nvSpPr>
        <p:spPr>
          <a:xfrm>
            <a:off x="905446" y="1657383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Donde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se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recoje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?...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10765-998C-40D4-B419-352B2A30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19" y="2627685"/>
            <a:ext cx="2946952" cy="3112103"/>
          </a:xfrm>
          <a:prstGeom prst="rect">
            <a:avLst/>
          </a:prstGeom>
        </p:spPr>
      </p:pic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BF72E0EB-1AE7-4D6C-AF65-E83EB64083CB}"/>
              </a:ext>
            </a:extLst>
          </p:cNvPr>
          <p:cNvSpPr/>
          <p:nvPr/>
        </p:nvSpPr>
        <p:spPr>
          <a:xfrm>
            <a:off x="745769" y="5884117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4407C-55C5-4101-8609-B9312D7F2D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9" y="636615"/>
            <a:ext cx="823449" cy="738364"/>
          </a:xfrm>
          <a:prstGeom prst="rect">
            <a:avLst/>
          </a:prstGeom>
        </p:spPr>
      </p:pic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97A43F4E-A996-4123-9D11-E2D1FF620244}"/>
              </a:ext>
            </a:extLst>
          </p:cNvPr>
          <p:cNvSpPr/>
          <p:nvPr/>
        </p:nvSpPr>
        <p:spPr>
          <a:xfrm>
            <a:off x="2718352" y="5884117"/>
            <a:ext cx="953085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FD3B7E-6F7B-46C7-8D9B-C30475CFA182}"/>
              </a:ext>
            </a:extLst>
          </p:cNvPr>
          <p:cNvSpPr/>
          <p:nvPr/>
        </p:nvSpPr>
        <p:spPr>
          <a:xfrm>
            <a:off x="2331720" y="647438"/>
            <a:ext cx="1192876" cy="2383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ACCESORIOS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8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C70621-9FC8-430C-AFCE-B4F5AED92DB7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E3935-5D4D-4D0B-80F1-1B312639701A}"/>
              </a:ext>
            </a:extLst>
          </p:cNvPr>
          <p:cNvSpPr/>
          <p:nvPr/>
        </p:nvSpPr>
        <p:spPr>
          <a:xfrm>
            <a:off x="890223" y="2115026"/>
            <a:ext cx="2515269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 Escribe la </a:t>
            </a:r>
            <a:r>
              <a:rPr lang="en-US" sz="1400" dirty="0" err="1">
                <a:solidFill>
                  <a:schemeClr val="tx1"/>
                </a:solidFill>
              </a:rPr>
              <a:t>ubicacion</a:t>
            </a:r>
            <a:r>
              <a:rPr lang="en-US" sz="14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8941E0-910E-4256-9C48-BD688DA79F75}"/>
              </a:ext>
            </a:extLst>
          </p:cNvPr>
          <p:cNvSpPr/>
          <p:nvPr/>
        </p:nvSpPr>
        <p:spPr>
          <a:xfrm>
            <a:off x="905446" y="1657383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Donde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se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Entrega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10765-998C-40D4-B419-352B2A30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19" y="2627685"/>
            <a:ext cx="2946952" cy="3112103"/>
          </a:xfrm>
          <a:prstGeom prst="rect">
            <a:avLst/>
          </a:prstGeom>
        </p:spPr>
      </p:pic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BF72E0EB-1AE7-4D6C-AF65-E83EB64083CB}"/>
              </a:ext>
            </a:extLst>
          </p:cNvPr>
          <p:cNvSpPr/>
          <p:nvPr/>
        </p:nvSpPr>
        <p:spPr>
          <a:xfrm>
            <a:off x="745769" y="5884117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4407C-55C5-4101-8609-B9312D7F2D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9" y="636615"/>
            <a:ext cx="823449" cy="738364"/>
          </a:xfrm>
          <a:prstGeom prst="rect">
            <a:avLst/>
          </a:prstGeom>
        </p:spPr>
      </p:pic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97A43F4E-A996-4123-9D11-E2D1FF620244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4A9D3E-874C-40A4-ABE1-C48B22229734}"/>
              </a:ext>
            </a:extLst>
          </p:cNvPr>
          <p:cNvSpPr/>
          <p:nvPr/>
        </p:nvSpPr>
        <p:spPr>
          <a:xfrm>
            <a:off x="2331720" y="647438"/>
            <a:ext cx="1192876" cy="2383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ACCESORIOS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8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4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A7597-B8B7-4B13-987C-57B34FB9B662}"/>
              </a:ext>
            </a:extLst>
          </p:cNvPr>
          <p:cNvSpPr/>
          <p:nvPr/>
        </p:nvSpPr>
        <p:spPr>
          <a:xfrm>
            <a:off x="869137" y="1655163"/>
            <a:ext cx="2535414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Selecciona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un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restaurante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838991" y="5873124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Continua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6" y="657572"/>
            <a:ext cx="823449" cy="738364"/>
          </a:xfrm>
          <a:prstGeom prst="rect">
            <a:avLst/>
          </a:prstGeom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3FC54CEE-8419-442B-8D11-EEF56D87E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89"/>
          <a:stretch/>
        </p:blipFill>
        <p:spPr bwMode="auto">
          <a:xfrm>
            <a:off x="839856" y="2068236"/>
            <a:ext cx="2236306" cy="273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n relacionada">
            <a:extLst>
              <a:ext uri="{FF2B5EF4-FFF2-40B4-BE49-F238E27FC236}">
                <a16:creationId xmlns:a16="http://schemas.microsoft.com/office/drawing/2014/main" id="{1C62848A-588B-46FF-BD3E-7B7B47B91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5" b="63963"/>
          <a:stretch/>
        </p:blipFill>
        <p:spPr bwMode="auto">
          <a:xfrm>
            <a:off x="839856" y="4772302"/>
            <a:ext cx="2236306" cy="103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E8798D-2EEE-47ED-A5EA-F73E0E968711}"/>
              </a:ext>
            </a:extLst>
          </p:cNvPr>
          <p:cNvSpPr/>
          <p:nvPr/>
        </p:nvSpPr>
        <p:spPr>
          <a:xfrm>
            <a:off x="3076162" y="2052647"/>
            <a:ext cx="328389" cy="37574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381E4-FEF5-4F3D-A0E2-187D9147EB79}"/>
              </a:ext>
            </a:extLst>
          </p:cNvPr>
          <p:cNvSpPr/>
          <p:nvPr/>
        </p:nvSpPr>
        <p:spPr>
          <a:xfrm>
            <a:off x="3077544" y="2842591"/>
            <a:ext cx="328390" cy="25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C66EB70F-335B-4498-8A4C-32CA299A759C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CCF304-FA25-4797-9A0C-FCCA5673395D}"/>
              </a:ext>
            </a:extLst>
          </p:cNvPr>
          <p:cNvSpPr/>
          <p:nvPr/>
        </p:nvSpPr>
        <p:spPr>
          <a:xfrm>
            <a:off x="1894440" y="877737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B0B5B-4301-4CC0-9C9D-0641FDFDE571}"/>
              </a:ext>
            </a:extLst>
          </p:cNvPr>
          <p:cNvSpPr/>
          <p:nvPr/>
        </p:nvSpPr>
        <p:spPr>
          <a:xfrm>
            <a:off x="1906830" y="1231089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4CAA45-EA39-486D-AF07-40439522FAA2}"/>
              </a:ext>
            </a:extLst>
          </p:cNvPr>
          <p:cNvSpPr/>
          <p:nvPr/>
        </p:nvSpPr>
        <p:spPr>
          <a:xfrm>
            <a:off x="2718352" y="1230549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5C887B-2084-45F6-BEA2-2966379AC812}"/>
              </a:ext>
            </a:extLst>
          </p:cNvPr>
          <p:cNvSpPr/>
          <p:nvPr/>
        </p:nvSpPr>
        <p:spPr>
          <a:xfrm>
            <a:off x="2631348" y="626659"/>
            <a:ext cx="893247" cy="2147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COMIDA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3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A7597-B8B7-4B13-987C-57B34FB9B662}"/>
              </a:ext>
            </a:extLst>
          </p:cNvPr>
          <p:cNvSpPr/>
          <p:nvPr/>
        </p:nvSpPr>
        <p:spPr>
          <a:xfrm>
            <a:off x="996913" y="1403248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Selecciona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tu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Menu…</a:t>
            </a: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665897" y="5911769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8" y="618841"/>
            <a:ext cx="823449" cy="738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E98C9E-1FC0-47BC-8BD7-5F5C369BF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70" y="2465810"/>
            <a:ext cx="2821668" cy="3343990"/>
          </a:xfrm>
          <a:prstGeom prst="rect">
            <a:avLst/>
          </a:prstGeom>
        </p:spPr>
      </p:pic>
      <p:pic>
        <p:nvPicPr>
          <p:cNvPr id="11" name="Picture 6" descr="Imagen relacionada">
            <a:extLst>
              <a:ext uri="{FF2B5EF4-FFF2-40B4-BE49-F238E27FC236}">
                <a16:creationId xmlns:a16="http://schemas.microsoft.com/office/drawing/2014/main" id="{BC28114B-4B36-4C30-8694-F57052E34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1" r="25042" b="66920"/>
          <a:stretch/>
        </p:blipFill>
        <p:spPr bwMode="auto">
          <a:xfrm>
            <a:off x="642120" y="1892819"/>
            <a:ext cx="615452" cy="572712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529F1-AD80-4999-BEFE-C178554BE6BA}"/>
              </a:ext>
            </a:extLst>
          </p:cNvPr>
          <p:cNvSpPr/>
          <p:nvPr/>
        </p:nvSpPr>
        <p:spPr>
          <a:xfrm>
            <a:off x="3437556" y="2465810"/>
            <a:ext cx="328389" cy="33442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FDEFAF-3800-4EBC-9A32-5546A9814846}"/>
              </a:ext>
            </a:extLst>
          </p:cNvPr>
          <p:cNvSpPr/>
          <p:nvPr/>
        </p:nvSpPr>
        <p:spPr>
          <a:xfrm>
            <a:off x="3438938" y="2878398"/>
            <a:ext cx="328390" cy="220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: Rounded Corners 1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B95C924-7E46-405E-BC6A-F9F958C1F7AD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7A9DB-8F81-4181-B81D-B115057C3BAE}"/>
              </a:ext>
            </a:extLst>
          </p:cNvPr>
          <p:cNvSpPr/>
          <p:nvPr/>
        </p:nvSpPr>
        <p:spPr>
          <a:xfrm>
            <a:off x="2631348" y="626659"/>
            <a:ext cx="893247" cy="2147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COMIDA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8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4FD2D-7CDD-42A8-8339-94D8D2777D04}"/>
              </a:ext>
            </a:extLst>
          </p:cNvPr>
          <p:cNvSpPr/>
          <p:nvPr/>
        </p:nvSpPr>
        <p:spPr>
          <a:xfrm>
            <a:off x="887010" y="2504788"/>
            <a:ext cx="2340980" cy="278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A7597-B8B7-4B13-987C-57B34FB9B662}"/>
              </a:ext>
            </a:extLst>
          </p:cNvPr>
          <p:cNvSpPr/>
          <p:nvPr/>
        </p:nvSpPr>
        <p:spPr>
          <a:xfrm>
            <a:off x="582071" y="1761441"/>
            <a:ext cx="3155444" cy="3840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FFFF00"/>
                </a:solidFill>
                <a:latin typeface="Abadi" panose="020B0604020202020204" pitchFamily="34" charset="0"/>
              </a:rPr>
              <a:t>Mensajeria</a:t>
            </a:r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Abadi" panose="020B0604020202020204" pitchFamily="34" charset="0"/>
              </a:rPr>
              <a:t>limitada</a:t>
            </a:r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 a 10kg y volume no mayor a 40cm x 40cm x 20cm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884522" y="2243920"/>
            <a:ext cx="2325757" cy="26086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Persona que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entrega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..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8825" y="5935116"/>
            <a:ext cx="1320800" cy="2411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6" y="633610"/>
            <a:ext cx="823449" cy="738364"/>
          </a:xfrm>
          <a:prstGeom prst="rect">
            <a:avLst/>
          </a:prstGeom>
        </p:spPr>
      </p:pic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A89ED-ABDF-4189-8979-974D15C05FC7}"/>
              </a:ext>
            </a:extLst>
          </p:cNvPr>
          <p:cNvSpPr/>
          <p:nvPr/>
        </p:nvSpPr>
        <p:spPr>
          <a:xfrm>
            <a:off x="887010" y="3079231"/>
            <a:ext cx="2340980" cy="2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45A7F5-06EB-4AF7-A863-D50422A9EB42}"/>
              </a:ext>
            </a:extLst>
          </p:cNvPr>
          <p:cNvSpPr/>
          <p:nvPr/>
        </p:nvSpPr>
        <p:spPr>
          <a:xfrm>
            <a:off x="873840" y="2788370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Contenido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paquete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25140-5178-4152-AB24-4B62E689A0C5}"/>
              </a:ext>
            </a:extLst>
          </p:cNvPr>
          <p:cNvSpPr/>
          <p:nvPr/>
        </p:nvSpPr>
        <p:spPr>
          <a:xfrm>
            <a:off x="887010" y="3619817"/>
            <a:ext cx="2340980" cy="2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133554-4901-4A2F-BA12-6E528130890A}"/>
              </a:ext>
            </a:extLst>
          </p:cNvPr>
          <p:cNvSpPr/>
          <p:nvPr/>
        </p:nvSpPr>
        <p:spPr>
          <a:xfrm>
            <a:off x="873840" y="3328956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Domicilio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recoleccion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B77D45-0A58-4CF2-9C80-555F05A2D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46" y="3947303"/>
            <a:ext cx="2181310" cy="191869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9924B9-3DDE-4C4F-81CC-83BF9E00FFAC}"/>
              </a:ext>
            </a:extLst>
          </p:cNvPr>
          <p:cNvSpPr/>
          <p:nvPr/>
        </p:nvSpPr>
        <p:spPr>
          <a:xfrm>
            <a:off x="1865348" y="1064774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6494BA8-84A0-4116-8808-88C3C5F2D093}"/>
              </a:ext>
            </a:extLst>
          </p:cNvPr>
          <p:cNvSpPr/>
          <p:nvPr/>
        </p:nvSpPr>
        <p:spPr>
          <a:xfrm>
            <a:off x="1877738" y="1418126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B38FA-CC4B-432A-BEB6-561BBCDDA54F}"/>
              </a:ext>
            </a:extLst>
          </p:cNvPr>
          <p:cNvSpPr/>
          <p:nvPr/>
        </p:nvSpPr>
        <p:spPr>
          <a:xfrm>
            <a:off x="2689260" y="1417586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16688C-5E2D-4D36-8917-775C238CF335}"/>
              </a:ext>
            </a:extLst>
          </p:cNvPr>
          <p:cNvSpPr/>
          <p:nvPr/>
        </p:nvSpPr>
        <p:spPr>
          <a:xfrm>
            <a:off x="2281844" y="626659"/>
            <a:ext cx="1242751" cy="258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MENSAJERIA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1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76D295-1546-46B6-BC58-4BB30D1B6C49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9102"/>
            </a:avLst>
          </a:prstGeom>
          <a:blipFill>
            <a:blip r:embed="rId2"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B7C621-3B9C-4A00-8652-817A57F87CC6}"/>
              </a:ext>
            </a:extLst>
          </p:cNvPr>
          <p:cNvSpPr/>
          <p:nvPr/>
        </p:nvSpPr>
        <p:spPr>
          <a:xfrm>
            <a:off x="650034" y="1741516"/>
            <a:ext cx="3060000" cy="40004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FF00"/>
                </a:solidFill>
                <a:latin typeface="Abadi" panose="020B0604020104020204" pitchFamily="34" charset="0"/>
              </a:rPr>
              <a:t>Te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MANDAMOS lo que </a:t>
            </a:r>
            <a:r>
              <a:rPr lang="es-MX" sz="1200" dirty="0">
                <a:solidFill>
                  <a:srgbClr val="FFFF00"/>
                </a:solidFill>
                <a:latin typeface="Abadi" panose="020B0604020104020204" pitchFamily="34" charset="0"/>
              </a:rPr>
              <a:t>necesites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Articulos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del Super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Medicinas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Refacciones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y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accesorios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Comida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preparada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Mensajeria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200" i="1" dirty="0" err="1">
                <a:solidFill>
                  <a:srgbClr val="FFFF00"/>
                </a:solidFill>
                <a:latin typeface="Abadi" panose="020B0604020104020204" pitchFamily="34" charset="0"/>
              </a:rPr>
              <a:t>Rapida</a:t>
            </a:r>
            <a:endParaRPr lang="en-US" sz="1200" i="1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Pago de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servicios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Que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te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lleven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Traslado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de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equipos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Camiones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de turismo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algn="just"/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Solo define que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quieres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enviar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o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recibir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!! Y 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en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minutos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te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MANDAMOS el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transporte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del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tamaño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que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necesitas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Moto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Automobil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Pick-Up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Camion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Trailer</a:t>
            </a:r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455F29C2-EE97-4C13-8AA5-5471F365319C}"/>
              </a:ext>
            </a:extLst>
          </p:cNvPr>
          <p:cNvSpPr/>
          <p:nvPr/>
        </p:nvSpPr>
        <p:spPr>
          <a:xfrm>
            <a:off x="1545592" y="5885190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Registrate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4BF31-FFA8-40E2-B813-A4BF484967B1}"/>
              </a:ext>
            </a:extLst>
          </p:cNvPr>
          <p:cNvSpPr txBox="1"/>
          <p:nvPr/>
        </p:nvSpPr>
        <p:spPr>
          <a:xfrm>
            <a:off x="1299237" y="-91570"/>
            <a:ext cx="1303562" cy="34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NUEVO USUARIO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1D22D7-E7BC-4AD1-A28D-2DB0BDABA5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68" y="639831"/>
            <a:ext cx="823449" cy="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4FD2D-7CDD-42A8-8339-94D8D2777D04}"/>
              </a:ext>
            </a:extLst>
          </p:cNvPr>
          <p:cNvSpPr/>
          <p:nvPr/>
        </p:nvSpPr>
        <p:spPr>
          <a:xfrm>
            <a:off x="969916" y="2027015"/>
            <a:ext cx="2340980" cy="278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1689135" y="1126937"/>
            <a:ext cx="1886238" cy="4787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Por favor lea la </a:t>
            </a:r>
            <a:r>
              <a:rPr lang="en-US" sz="1100" dirty="0" err="1">
                <a:solidFill>
                  <a:srgbClr val="FFFF00"/>
                </a:solidFill>
                <a:latin typeface="Abadi" panose="020B0604020202020204" pitchFamily="34" charset="0"/>
              </a:rPr>
              <a:t>politica</a:t>
            </a:r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 de  </a:t>
            </a:r>
            <a:r>
              <a:rPr lang="en-US" sz="1100" dirty="0" err="1">
                <a:solidFill>
                  <a:srgbClr val="FFFF00"/>
                </a:solidFill>
                <a:latin typeface="Abadi" panose="020B0604020202020204" pitchFamily="34" charset="0"/>
              </a:rPr>
              <a:t>articulos</a:t>
            </a:r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 que no Podemos </a:t>
            </a:r>
            <a:r>
              <a:rPr lang="en-US" sz="1100" dirty="0" err="1">
                <a:solidFill>
                  <a:srgbClr val="FFFF00"/>
                </a:solidFill>
                <a:latin typeface="Abadi" panose="020B0604020202020204" pitchFamily="34" charset="0"/>
              </a:rPr>
              <a:t>transportar</a:t>
            </a:r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 ..</a:t>
            </a: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8825" y="5977175"/>
            <a:ext cx="1320800" cy="2370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6" y="633610"/>
            <a:ext cx="823449" cy="738364"/>
          </a:xfrm>
          <a:prstGeom prst="rect">
            <a:avLst/>
          </a:prstGeom>
        </p:spPr>
      </p:pic>
      <p:sp>
        <p:nvSpPr>
          <p:cNvPr id="16" name="Rectangle: Rounded Corners 1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45A7F5-06EB-4AF7-A863-D50422A9EB42}"/>
              </a:ext>
            </a:extLst>
          </p:cNvPr>
          <p:cNvSpPr/>
          <p:nvPr/>
        </p:nvSpPr>
        <p:spPr>
          <a:xfrm>
            <a:off x="956746" y="1727624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Persona o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Destinatario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25140-5178-4152-AB24-4B62E689A0C5}"/>
              </a:ext>
            </a:extLst>
          </p:cNvPr>
          <p:cNvSpPr/>
          <p:nvPr/>
        </p:nvSpPr>
        <p:spPr>
          <a:xfrm>
            <a:off x="969916" y="2604074"/>
            <a:ext cx="2340980" cy="2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133554-4901-4A2F-BA12-6E528130890A}"/>
              </a:ext>
            </a:extLst>
          </p:cNvPr>
          <p:cNvSpPr/>
          <p:nvPr/>
        </p:nvSpPr>
        <p:spPr>
          <a:xfrm>
            <a:off x="956746" y="2313213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Domicilio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entrega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..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B77D45-0A58-4CF2-9C80-555F05A2D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46" y="2845269"/>
            <a:ext cx="2354150" cy="17350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D2C8485-9367-4455-8695-653376EFB827}"/>
              </a:ext>
            </a:extLst>
          </p:cNvPr>
          <p:cNvSpPr/>
          <p:nvPr/>
        </p:nvSpPr>
        <p:spPr>
          <a:xfrm>
            <a:off x="1096294" y="5687780"/>
            <a:ext cx="2340980" cy="2411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HKJ23569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6B028D-BA1D-47A3-9E78-C6AB6A4F3CB7}"/>
              </a:ext>
            </a:extLst>
          </p:cNvPr>
          <p:cNvSpPr/>
          <p:nvPr/>
        </p:nvSpPr>
        <p:spPr>
          <a:xfrm>
            <a:off x="1083124" y="5396919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Guia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rastreo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1291F-9E20-4D76-BF64-AF09937083FD}"/>
              </a:ext>
            </a:extLst>
          </p:cNvPr>
          <p:cNvSpPr/>
          <p:nvPr/>
        </p:nvSpPr>
        <p:spPr>
          <a:xfrm>
            <a:off x="969916" y="4879236"/>
            <a:ext cx="1320800" cy="29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$75.50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16FC71-8968-40D2-9EB5-1D7D0C3C58E8}"/>
              </a:ext>
            </a:extLst>
          </p:cNvPr>
          <p:cNvSpPr/>
          <p:nvPr/>
        </p:nvSpPr>
        <p:spPr>
          <a:xfrm>
            <a:off x="969916" y="4588375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Costo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envio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 </a:t>
            </a:r>
          </a:p>
        </p:txBody>
      </p:sp>
      <p:sp>
        <p:nvSpPr>
          <p:cNvPr id="26" name="Rectangle: Rounded Corners 25">
            <a:hlinkClick r:id="rId3" action="ppaction://hlinksldjump"/>
            <a:extLst>
              <a:ext uri="{FF2B5EF4-FFF2-40B4-BE49-F238E27FC236}">
                <a16:creationId xmlns:a16="http://schemas.microsoft.com/office/drawing/2014/main" id="{5A052D59-B35F-4C5A-9B7B-D109B203D052}"/>
              </a:ext>
            </a:extLst>
          </p:cNvPr>
          <p:cNvSpPr/>
          <p:nvPr/>
        </p:nvSpPr>
        <p:spPr>
          <a:xfrm>
            <a:off x="2290716" y="4883090"/>
            <a:ext cx="1146558" cy="2782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Aceptar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AFC61A-4FE7-4E40-85E4-29BD9B501213}"/>
              </a:ext>
            </a:extLst>
          </p:cNvPr>
          <p:cNvSpPr/>
          <p:nvPr/>
        </p:nvSpPr>
        <p:spPr>
          <a:xfrm>
            <a:off x="2281844" y="626659"/>
            <a:ext cx="1242751" cy="258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MENSAJERIA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1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4FD2D-7CDD-42A8-8339-94D8D2777D04}"/>
              </a:ext>
            </a:extLst>
          </p:cNvPr>
          <p:cNvSpPr/>
          <p:nvPr/>
        </p:nvSpPr>
        <p:spPr>
          <a:xfrm>
            <a:off x="959234" y="1949842"/>
            <a:ext cx="2340980" cy="278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956746" y="1688974"/>
            <a:ext cx="2325757" cy="26086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a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pagar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..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8825" y="5935116"/>
            <a:ext cx="1320800" cy="2411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6" y="633610"/>
            <a:ext cx="823449" cy="738364"/>
          </a:xfrm>
          <a:prstGeom prst="rect">
            <a:avLst/>
          </a:prstGeom>
        </p:spPr>
      </p:pic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18352" y="5964381"/>
            <a:ext cx="953085" cy="199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A89ED-ABDF-4189-8979-974D15C05FC7}"/>
              </a:ext>
            </a:extLst>
          </p:cNvPr>
          <p:cNvSpPr/>
          <p:nvPr/>
        </p:nvSpPr>
        <p:spPr>
          <a:xfrm>
            <a:off x="959234" y="2524285"/>
            <a:ext cx="2340980" cy="2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45A7F5-06EB-4AF7-A863-D50422A9EB42}"/>
              </a:ext>
            </a:extLst>
          </p:cNvPr>
          <p:cNvSpPr/>
          <p:nvPr/>
        </p:nvSpPr>
        <p:spPr>
          <a:xfrm>
            <a:off x="946064" y="2233424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Empresa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receptora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25140-5178-4152-AB24-4B62E689A0C5}"/>
              </a:ext>
            </a:extLst>
          </p:cNvPr>
          <p:cNvSpPr/>
          <p:nvPr/>
        </p:nvSpPr>
        <p:spPr>
          <a:xfrm>
            <a:off x="959234" y="3064871"/>
            <a:ext cx="2340980" cy="2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133554-4901-4A2F-BA12-6E528130890A}"/>
              </a:ext>
            </a:extLst>
          </p:cNvPr>
          <p:cNvSpPr/>
          <p:nvPr/>
        </p:nvSpPr>
        <p:spPr>
          <a:xfrm>
            <a:off x="946064" y="2774010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Numero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contrato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93B07-EC8F-4F01-A174-8BB5942E0389}"/>
              </a:ext>
            </a:extLst>
          </p:cNvPr>
          <p:cNvSpPr/>
          <p:nvPr/>
        </p:nvSpPr>
        <p:spPr>
          <a:xfrm>
            <a:off x="959234" y="4148020"/>
            <a:ext cx="2340980" cy="2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947897-0A93-4C62-9CE1-C6EAF76A56DD}"/>
              </a:ext>
            </a:extLst>
          </p:cNvPr>
          <p:cNvSpPr/>
          <p:nvPr/>
        </p:nvSpPr>
        <p:spPr>
          <a:xfrm>
            <a:off x="946064" y="3857159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Cantidad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a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Pagar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AAC9F7-B1BD-42CD-819C-65DEC711D719}"/>
              </a:ext>
            </a:extLst>
          </p:cNvPr>
          <p:cNvSpPr/>
          <p:nvPr/>
        </p:nvSpPr>
        <p:spPr>
          <a:xfrm>
            <a:off x="935381" y="4389215"/>
            <a:ext cx="2325757" cy="3974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Sube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una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foto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recibo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318113-2D1D-4523-B8FC-3F13CCBA0FEC}"/>
              </a:ext>
            </a:extLst>
          </p:cNvPr>
          <p:cNvSpPr/>
          <p:nvPr/>
        </p:nvSpPr>
        <p:spPr>
          <a:xfrm>
            <a:off x="927769" y="4790687"/>
            <a:ext cx="2340980" cy="31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Otra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informacion</a:t>
            </a:r>
            <a:r>
              <a:rPr lang="en-US" sz="14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F8B5D8-D097-474B-B6DA-153352CA1F53}"/>
              </a:ext>
            </a:extLst>
          </p:cNvPr>
          <p:cNvSpPr/>
          <p:nvPr/>
        </p:nvSpPr>
        <p:spPr>
          <a:xfrm>
            <a:off x="959234" y="3591766"/>
            <a:ext cx="2340980" cy="24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D82011-15FC-48A7-808F-249CBB2D61F2}"/>
              </a:ext>
            </a:extLst>
          </p:cNvPr>
          <p:cNvSpPr/>
          <p:nvPr/>
        </p:nvSpPr>
        <p:spPr>
          <a:xfrm>
            <a:off x="946064" y="3300905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Nombre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Cliente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4D50F5-165C-45C1-AC25-4CC2A52AE6CB}"/>
              </a:ext>
            </a:extLst>
          </p:cNvPr>
          <p:cNvSpPr/>
          <p:nvPr/>
        </p:nvSpPr>
        <p:spPr>
          <a:xfrm>
            <a:off x="935381" y="5423795"/>
            <a:ext cx="1320800" cy="29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$50.50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8197CA-A361-4FA8-A6F0-5E139C936B86}"/>
              </a:ext>
            </a:extLst>
          </p:cNvPr>
          <p:cNvSpPr/>
          <p:nvPr/>
        </p:nvSpPr>
        <p:spPr>
          <a:xfrm>
            <a:off x="935381" y="5132934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Costo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 </a:t>
            </a:r>
          </a:p>
        </p:txBody>
      </p:sp>
      <p:sp>
        <p:nvSpPr>
          <p:cNvPr id="30" name="Rectangle: Rounded Corners 29">
            <a:hlinkClick r:id="rId4" action="ppaction://hlinksldjump"/>
            <a:extLst>
              <a:ext uri="{FF2B5EF4-FFF2-40B4-BE49-F238E27FC236}">
                <a16:creationId xmlns:a16="http://schemas.microsoft.com/office/drawing/2014/main" id="{A2703F15-587A-4FBA-BE5B-FC30B64ED4B3}"/>
              </a:ext>
            </a:extLst>
          </p:cNvPr>
          <p:cNvSpPr/>
          <p:nvPr/>
        </p:nvSpPr>
        <p:spPr>
          <a:xfrm>
            <a:off x="2256181" y="5427649"/>
            <a:ext cx="1146558" cy="2782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Aceptar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F09095-8016-42AE-8B42-073694220FC5}"/>
              </a:ext>
            </a:extLst>
          </p:cNvPr>
          <p:cNvSpPr/>
          <p:nvPr/>
        </p:nvSpPr>
        <p:spPr>
          <a:xfrm>
            <a:off x="1794687" y="1027647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3BF379-1792-4CE6-BFB7-9231A008191D}"/>
              </a:ext>
            </a:extLst>
          </p:cNvPr>
          <p:cNvSpPr/>
          <p:nvPr/>
        </p:nvSpPr>
        <p:spPr>
          <a:xfrm>
            <a:off x="1807077" y="1380999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A171B2-0F68-4659-90D3-AB6DFFE140A2}"/>
              </a:ext>
            </a:extLst>
          </p:cNvPr>
          <p:cNvSpPr/>
          <p:nvPr/>
        </p:nvSpPr>
        <p:spPr>
          <a:xfrm>
            <a:off x="2618599" y="1380459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ADC209-A6D0-4A8F-86A8-068F3768F181}"/>
              </a:ext>
            </a:extLst>
          </p:cNvPr>
          <p:cNvSpPr/>
          <p:nvPr/>
        </p:nvSpPr>
        <p:spPr>
          <a:xfrm>
            <a:off x="1737360" y="626659"/>
            <a:ext cx="1787235" cy="258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PAGO DE SERVICIOS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08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4FD2D-7CDD-42A8-8339-94D8D2777D04}"/>
              </a:ext>
            </a:extLst>
          </p:cNvPr>
          <p:cNvSpPr/>
          <p:nvPr/>
        </p:nvSpPr>
        <p:spPr>
          <a:xfrm>
            <a:off x="889456" y="1965449"/>
            <a:ext cx="2340980" cy="221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A7597-B8B7-4B13-987C-57B34FB9B662}"/>
              </a:ext>
            </a:extLst>
          </p:cNvPr>
          <p:cNvSpPr/>
          <p:nvPr/>
        </p:nvSpPr>
        <p:spPr>
          <a:xfrm>
            <a:off x="904679" y="1678223"/>
            <a:ext cx="2325757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Numero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personas.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FD4DA-D9B7-45D9-BC88-944190C741E0}"/>
              </a:ext>
            </a:extLst>
          </p:cNvPr>
          <p:cNvSpPr/>
          <p:nvPr/>
        </p:nvSpPr>
        <p:spPr>
          <a:xfrm>
            <a:off x="904678" y="2645465"/>
            <a:ext cx="2340980" cy="28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904678" y="2190478"/>
            <a:ext cx="2325757" cy="4415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Domicilio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o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lugar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recoleccion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F3C146-D719-4849-8580-2A48704D1497}"/>
              </a:ext>
            </a:extLst>
          </p:cNvPr>
          <p:cNvSpPr/>
          <p:nvPr/>
        </p:nvSpPr>
        <p:spPr>
          <a:xfrm>
            <a:off x="956746" y="4542645"/>
            <a:ext cx="2325757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Escoje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Vehiculo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8825" y="5896911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3" y="664227"/>
            <a:ext cx="823449" cy="738364"/>
          </a:xfrm>
          <a:prstGeom prst="rect">
            <a:avLst/>
          </a:prstGeom>
        </p:spPr>
      </p:pic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09195" y="5896911"/>
            <a:ext cx="953085" cy="2387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sz="16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4621BD-47BE-4190-960E-2C69483E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7" y="2997206"/>
            <a:ext cx="2385436" cy="1581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79C13E-2AF7-4DC4-AB0E-B2BA75EB0A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5956" r="41960" b="35771"/>
          <a:stretch/>
        </p:blipFill>
        <p:spPr>
          <a:xfrm>
            <a:off x="2600514" y="4865467"/>
            <a:ext cx="1061766" cy="3532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55F33E-5803-4F3C-A956-78A5929545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0" t="65684" r="62596" b="16863"/>
          <a:stretch/>
        </p:blipFill>
        <p:spPr>
          <a:xfrm>
            <a:off x="1879567" y="4865467"/>
            <a:ext cx="685961" cy="35840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3BCB66-8B9B-492E-8F60-ADB127970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9" t="31139" r="66324" b="52225"/>
          <a:stretch/>
        </p:blipFill>
        <p:spPr>
          <a:xfrm>
            <a:off x="1204157" y="4865467"/>
            <a:ext cx="640424" cy="35840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105530-7DC4-4AE6-BE63-B4D98DCA51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586" t="15956" r="36869" b="65771"/>
          <a:stretch/>
        </p:blipFill>
        <p:spPr>
          <a:xfrm>
            <a:off x="696601" y="4865467"/>
            <a:ext cx="472570" cy="351802"/>
          </a:xfrm>
          <a:prstGeom prst="rect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802800A-8578-43E3-98B2-78BED7D23CDC}"/>
              </a:ext>
            </a:extLst>
          </p:cNvPr>
          <p:cNvSpPr/>
          <p:nvPr/>
        </p:nvSpPr>
        <p:spPr>
          <a:xfrm>
            <a:off x="699021" y="5235572"/>
            <a:ext cx="472570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4 P</a:t>
            </a:r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71C06B-E481-4288-8C77-D8FEC65BEE8A}"/>
              </a:ext>
            </a:extLst>
          </p:cNvPr>
          <p:cNvSpPr/>
          <p:nvPr/>
        </p:nvSpPr>
        <p:spPr>
          <a:xfrm>
            <a:off x="1199133" y="5242171"/>
            <a:ext cx="640424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7 P</a:t>
            </a:r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4759C-F420-4498-9FD1-14AC0D1F2462}"/>
              </a:ext>
            </a:extLst>
          </p:cNvPr>
          <p:cNvSpPr/>
          <p:nvPr/>
        </p:nvSpPr>
        <p:spPr>
          <a:xfrm>
            <a:off x="1874543" y="5238823"/>
            <a:ext cx="685960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12 P</a:t>
            </a:r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303C11-FE5D-4B5B-8072-11A6CDBCC1B4}"/>
              </a:ext>
            </a:extLst>
          </p:cNvPr>
          <p:cNvSpPr/>
          <p:nvPr/>
        </p:nvSpPr>
        <p:spPr>
          <a:xfrm>
            <a:off x="2595489" y="5228086"/>
            <a:ext cx="1070924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12 a 30 P</a:t>
            </a:r>
            <a:endParaRPr lang="es-MX" sz="1000" dirty="0">
              <a:solidFill>
                <a:srgbClr val="FFFF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EC9C162-DAD8-4FC7-BB4C-6E14B1D581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615" t="63048" r="33121" b="14526"/>
          <a:stretch/>
        </p:blipFill>
        <p:spPr>
          <a:xfrm>
            <a:off x="696600" y="5422234"/>
            <a:ext cx="639423" cy="31313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30" name="Picture 2" descr="Resultado de imagen para iconos de transportes de ambulancia">
            <a:extLst>
              <a:ext uri="{FF2B5EF4-FFF2-40B4-BE49-F238E27FC236}">
                <a16:creationId xmlns:a16="http://schemas.microsoft.com/office/drawing/2014/main" id="{95905576-CE12-4280-8096-FBA271BDE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" t="7081" r="51728" b="67734"/>
          <a:stretch/>
        </p:blipFill>
        <p:spPr bwMode="auto">
          <a:xfrm>
            <a:off x="1392406" y="5419744"/>
            <a:ext cx="557469" cy="3131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4512B0-7D4D-461D-9D58-F29A117D7A54}"/>
              </a:ext>
            </a:extLst>
          </p:cNvPr>
          <p:cNvSpPr/>
          <p:nvPr/>
        </p:nvSpPr>
        <p:spPr>
          <a:xfrm>
            <a:off x="1894440" y="994117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FBBEF0-3DF0-424B-B33A-9F67CCF3005B}"/>
              </a:ext>
            </a:extLst>
          </p:cNvPr>
          <p:cNvSpPr/>
          <p:nvPr/>
        </p:nvSpPr>
        <p:spPr>
          <a:xfrm>
            <a:off x="1906830" y="1347469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3D5EA6-471F-45AE-973D-34B21E1344CE}"/>
              </a:ext>
            </a:extLst>
          </p:cNvPr>
          <p:cNvSpPr/>
          <p:nvPr/>
        </p:nvSpPr>
        <p:spPr>
          <a:xfrm>
            <a:off x="2718352" y="1346929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6A895A-013B-470B-8133-87ED4379447F}"/>
              </a:ext>
            </a:extLst>
          </p:cNvPr>
          <p:cNvSpPr/>
          <p:nvPr/>
        </p:nvSpPr>
        <p:spPr>
          <a:xfrm>
            <a:off x="2069869" y="626659"/>
            <a:ext cx="1454726" cy="258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TAXI EJECUTIVO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1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FD4DA-D9B7-45D9-BC88-944190C741E0}"/>
              </a:ext>
            </a:extLst>
          </p:cNvPr>
          <p:cNvSpPr/>
          <p:nvPr/>
        </p:nvSpPr>
        <p:spPr>
          <a:xfrm>
            <a:off x="939132" y="2078782"/>
            <a:ext cx="2340980" cy="28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939132" y="1623795"/>
            <a:ext cx="2325757" cy="4415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Domicilio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o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lugar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Destino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..</a:t>
            </a: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8825" y="5896911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3" y="664227"/>
            <a:ext cx="823449" cy="738364"/>
          </a:xfrm>
          <a:prstGeom prst="rect">
            <a:avLst/>
          </a:prstGeom>
        </p:spPr>
      </p:pic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13328" y="5902086"/>
            <a:ext cx="953085" cy="2782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4621BD-47BE-4190-960E-2C69483E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53" y="2411301"/>
            <a:ext cx="2029314" cy="178499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018BB4-BDCD-44C0-9490-5D97526A8263}"/>
              </a:ext>
            </a:extLst>
          </p:cNvPr>
          <p:cNvSpPr/>
          <p:nvPr/>
        </p:nvSpPr>
        <p:spPr>
          <a:xfrm>
            <a:off x="954355" y="4498855"/>
            <a:ext cx="1320800" cy="29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$175.50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82B4A8-835D-49A7-8BFA-CF2DFB215D6E}"/>
              </a:ext>
            </a:extLst>
          </p:cNvPr>
          <p:cNvSpPr/>
          <p:nvPr/>
        </p:nvSpPr>
        <p:spPr>
          <a:xfrm>
            <a:off x="954355" y="4207994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Costo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envio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 </a:t>
            </a: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AC1A75FB-219E-4EFB-875B-318BF9A9EE73}"/>
              </a:ext>
            </a:extLst>
          </p:cNvPr>
          <p:cNvSpPr/>
          <p:nvPr/>
        </p:nvSpPr>
        <p:spPr>
          <a:xfrm>
            <a:off x="2275155" y="4502709"/>
            <a:ext cx="1146558" cy="2782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Aceptar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25" name="Rectangle: Rounded Corners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A3908DD-3FB7-4911-9A74-7182CD05EB00}"/>
              </a:ext>
            </a:extLst>
          </p:cNvPr>
          <p:cNvSpPr/>
          <p:nvPr/>
        </p:nvSpPr>
        <p:spPr>
          <a:xfrm>
            <a:off x="939132" y="4814348"/>
            <a:ext cx="1336024" cy="3555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Cambio de </a:t>
            </a:r>
            <a:r>
              <a:rPr lang="en-US" sz="1100" dirty="0" err="1">
                <a:solidFill>
                  <a:srgbClr val="FFFF00"/>
                </a:solidFill>
                <a:latin typeface="Abadi" panose="020B0604020202020204" pitchFamily="34" charset="0"/>
              </a:rPr>
              <a:t>vehiculo</a:t>
            </a:r>
            <a:endParaRPr lang="en-US" sz="1100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6CB01C-AAD5-4D58-991B-91CB880ED5E4}"/>
              </a:ext>
            </a:extLst>
          </p:cNvPr>
          <p:cNvSpPr/>
          <p:nvPr/>
        </p:nvSpPr>
        <p:spPr>
          <a:xfrm>
            <a:off x="2069869" y="626659"/>
            <a:ext cx="1454726" cy="258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TAXI EJECUTIVO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7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4FD2D-7CDD-42A8-8339-94D8D2777D04}"/>
              </a:ext>
            </a:extLst>
          </p:cNvPr>
          <p:cNvSpPr/>
          <p:nvPr/>
        </p:nvSpPr>
        <p:spPr>
          <a:xfrm>
            <a:off x="874233" y="2084128"/>
            <a:ext cx="2340980" cy="221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A7597-B8B7-4B13-987C-57B34FB9B662}"/>
              </a:ext>
            </a:extLst>
          </p:cNvPr>
          <p:cNvSpPr/>
          <p:nvPr/>
        </p:nvSpPr>
        <p:spPr>
          <a:xfrm>
            <a:off x="889456" y="1796902"/>
            <a:ext cx="2325757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Peso del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equipo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a Mover.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FD4DA-D9B7-45D9-BC88-944190C741E0}"/>
              </a:ext>
            </a:extLst>
          </p:cNvPr>
          <p:cNvSpPr/>
          <p:nvPr/>
        </p:nvSpPr>
        <p:spPr>
          <a:xfrm>
            <a:off x="889455" y="2764144"/>
            <a:ext cx="2340980" cy="28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889455" y="2309157"/>
            <a:ext cx="2325757" cy="4415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Domicilio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o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lugar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recoleccion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F3C146-D719-4849-8580-2A48704D1497}"/>
              </a:ext>
            </a:extLst>
          </p:cNvPr>
          <p:cNvSpPr/>
          <p:nvPr/>
        </p:nvSpPr>
        <p:spPr>
          <a:xfrm>
            <a:off x="956746" y="4542645"/>
            <a:ext cx="2325757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Escoje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Vehiculo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7138F3EE-8557-4D22-9C0A-1D2A21BDC1F2}"/>
              </a:ext>
            </a:extLst>
          </p:cNvPr>
          <p:cNvSpPr/>
          <p:nvPr/>
        </p:nvSpPr>
        <p:spPr>
          <a:xfrm>
            <a:off x="798825" y="5896911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3" y="664227"/>
            <a:ext cx="823449" cy="738364"/>
          </a:xfrm>
          <a:prstGeom prst="rect">
            <a:avLst/>
          </a:prstGeom>
        </p:spPr>
      </p:pic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09195" y="5896911"/>
            <a:ext cx="953085" cy="2387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sz="16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4621BD-47BE-4190-960E-2C69483E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56" y="3056842"/>
            <a:ext cx="2356202" cy="14674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802800A-8578-43E3-98B2-78BED7D23CDC}"/>
              </a:ext>
            </a:extLst>
          </p:cNvPr>
          <p:cNvSpPr/>
          <p:nvPr/>
        </p:nvSpPr>
        <p:spPr>
          <a:xfrm>
            <a:off x="699021" y="5235572"/>
            <a:ext cx="472570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0.5 T</a:t>
            </a:r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71C06B-E481-4288-8C77-D8FEC65BEE8A}"/>
              </a:ext>
            </a:extLst>
          </p:cNvPr>
          <p:cNvSpPr/>
          <p:nvPr/>
        </p:nvSpPr>
        <p:spPr>
          <a:xfrm>
            <a:off x="1199133" y="5242171"/>
            <a:ext cx="640424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1 T</a:t>
            </a:r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4759C-F420-4498-9FD1-14AC0D1F2462}"/>
              </a:ext>
            </a:extLst>
          </p:cNvPr>
          <p:cNvSpPr/>
          <p:nvPr/>
        </p:nvSpPr>
        <p:spPr>
          <a:xfrm>
            <a:off x="1874543" y="5238823"/>
            <a:ext cx="685960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4T</a:t>
            </a:r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303C11-FE5D-4B5B-8072-11A6CDBCC1B4}"/>
              </a:ext>
            </a:extLst>
          </p:cNvPr>
          <p:cNvSpPr/>
          <p:nvPr/>
        </p:nvSpPr>
        <p:spPr>
          <a:xfrm>
            <a:off x="2595489" y="5228086"/>
            <a:ext cx="1070924" cy="1302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20 T</a:t>
            </a:r>
            <a:endParaRPr lang="es-MX" sz="1000" dirty="0">
              <a:solidFill>
                <a:srgbClr val="FFFF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A0D1D4-BEBA-4377-BE30-C642B432E5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094" t="47314" b="35641"/>
          <a:stretch/>
        </p:blipFill>
        <p:spPr>
          <a:xfrm>
            <a:off x="667959" y="4869530"/>
            <a:ext cx="522768" cy="3082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6ED3BC-84BE-468B-A540-643353C45A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4119" t="62859" r="5309" b="23757"/>
          <a:stretch/>
        </p:blipFill>
        <p:spPr>
          <a:xfrm>
            <a:off x="1251421" y="4869530"/>
            <a:ext cx="467913" cy="3082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64BCF1-1386-48C5-AE1F-54EAF84F31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72" t="31451" r="49163" b="55164"/>
          <a:stretch/>
        </p:blipFill>
        <p:spPr>
          <a:xfrm>
            <a:off x="1874543" y="4869023"/>
            <a:ext cx="667204" cy="3261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1D9917A-AF3B-4ADD-9341-5BADCA77CF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91" t="1401" r="5381" b="74619"/>
          <a:stretch/>
        </p:blipFill>
        <p:spPr>
          <a:xfrm>
            <a:off x="2625401" y="4869530"/>
            <a:ext cx="949972" cy="33375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DA9B262-2E05-4370-8235-17D2013C08F1}"/>
              </a:ext>
            </a:extLst>
          </p:cNvPr>
          <p:cNvSpPr/>
          <p:nvPr/>
        </p:nvSpPr>
        <p:spPr>
          <a:xfrm>
            <a:off x="1848724" y="1064762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4D53BC-6D77-4998-9362-8418DF5AD3CF}"/>
              </a:ext>
            </a:extLst>
          </p:cNvPr>
          <p:cNvSpPr/>
          <p:nvPr/>
        </p:nvSpPr>
        <p:spPr>
          <a:xfrm>
            <a:off x="1861114" y="1418114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E3CA310-B7AE-45EC-A885-5463035580CF}"/>
              </a:ext>
            </a:extLst>
          </p:cNvPr>
          <p:cNvSpPr/>
          <p:nvPr/>
        </p:nvSpPr>
        <p:spPr>
          <a:xfrm>
            <a:off x="2672636" y="1417574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8CCCE9-7FE8-4173-9AB6-8B3F166FED48}"/>
              </a:ext>
            </a:extLst>
          </p:cNvPr>
          <p:cNvSpPr/>
          <p:nvPr/>
        </p:nvSpPr>
        <p:spPr>
          <a:xfrm>
            <a:off x="2560503" y="626659"/>
            <a:ext cx="964092" cy="258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FLETES..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2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DEB993-C42F-4A95-A982-97E57B0BEF3D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FD4DA-D9B7-45D9-BC88-944190C741E0}"/>
              </a:ext>
            </a:extLst>
          </p:cNvPr>
          <p:cNvSpPr/>
          <p:nvPr/>
        </p:nvSpPr>
        <p:spPr>
          <a:xfrm>
            <a:off x="939132" y="2078782"/>
            <a:ext cx="2340980" cy="28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C9E48-8040-4D17-AA23-72521EA18401}"/>
              </a:ext>
            </a:extLst>
          </p:cNvPr>
          <p:cNvSpPr/>
          <p:nvPr/>
        </p:nvSpPr>
        <p:spPr>
          <a:xfrm>
            <a:off x="939132" y="1623795"/>
            <a:ext cx="2325757" cy="4415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Domicilio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o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lugar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Destino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..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6F95E9-1530-4BE1-BDB5-8189186A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3" y="664227"/>
            <a:ext cx="823449" cy="738364"/>
          </a:xfrm>
          <a:prstGeom prst="rect">
            <a:avLst/>
          </a:prstGeom>
        </p:spPr>
      </p:pic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AEA658F0-83D6-46E4-A174-F356E6078516}"/>
              </a:ext>
            </a:extLst>
          </p:cNvPr>
          <p:cNvSpPr/>
          <p:nvPr/>
        </p:nvSpPr>
        <p:spPr>
          <a:xfrm>
            <a:off x="2713328" y="5902086"/>
            <a:ext cx="953085" cy="2782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4621BD-47BE-4190-960E-2C69483E7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53" y="2411301"/>
            <a:ext cx="2029314" cy="178499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018BB4-BDCD-44C0-9490-5D97526A8263}"/>
              </a:ext>
            </a:extLst>
          </p:cNvPr>
          <p:cNvSpPr/>
          <p:nvPr/>
        </p:nvSpPr>
        <p:spPr>
          <a:xfrm>
            <a:off x="954355" y="4498855"/>
            <a:ext cx="1320800" cy="29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$175.50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82B4A8-835D-49A7-8BFA-CF2DFB215D6E}"/>
              </a:ext>
            </a:extLst>
          </p:cNvPr>
          <p:cNvSpPr/>
          <p:nvPr/>
        </p:nvSpPr>
        <p:spPr>
          <a:xfrm>
            <a:off x="954355" y="4207994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Costo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del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envio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 </a:t>
            </a: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AC1A75FB-219E-4EFB-875B-318BF9A9EE73}"/>
              </a:ext>
            </a:extLst>
          </p:cNvPr>
          <p:cNvSpPr/>
          <p:nvPr/>
        </p:nvSpPr>
        <p:spPr>
          <a:xfrm>
            <a:off x="2275155" y="4502709"/>
            <a:ext cx="1146558" cy="2782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Aceptar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25" name="Rectangle: Rounded Corners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A3908DD-3FB7-4911-9A74-7182CD05EB00}"/>
              </a:ext>
            </a:extLst>
          </p:cNvPr>
          <p:cNvSpPr/>
          <p:nvPr/>
        </p:nvSpPr>
        <p:spPr>
          <a:xfrm>
            <a:off x="939132" y="4814348"/>
            <a:ext cx="1336024" cy="3555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  <a:latin typeface="Abadi" panose="020B0604020202020204" pitchFamily="34" charset="0"/>
              </a:rPr>
              <a:t>Cambio de </a:t>
            </a:r>
            <a:r>
              <a:rPr lang="en-US" sz="1100" dirty="0" err="1">
                <a:solidFill>
                  <a:srgbClr val="FFFF00"/>
                </a:solidFill>
                <a:latin typeface="Abadi" panose="020B0604020202020204" pitchFamily="34" charset="0"/>
              </a:rPr>
              <a:t>vehiculo</a:t>
            </a:r>
            <a:endParaRPr lang="en-US" sz="1100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5B7277-5AB7-4E06-AB99-7F703F5DD499}"/>
              </a:ext>
            </a:extLst>
          </p:cNvPr>
          <p:cNvSpPr/>
          <p:nvPr/>
        </p:nvSpPr>
        <p:spPr>
          <a:xfrm>
            <a:off x="923909" y="5605530"/>
            <a:ext cx="2340980" cy="2411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HKJ23569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25D470-6FC6-43D7-AEE5-F9196D6E667B}"/>
              </a:ext>
            </a:extLst>
          </p:cNvPr>
          <p:cNvSpPr/>
          <p:nvPr/>
        </p:nvSpPr>
        <p:spPr>
          <a:xfrm>
            <a:off x="910739" y="5314669"/>
            <a:ext cx="2325757" cy="290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Guia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de </a:t>
            </a:r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rastreo</a:t>
            </a:r>
            <a:endParaRPr lang="en-US" sz="14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01356A-BA7A-4A67-BEAA-AF3CA7960EC3}"/>
              </a:ext>
            </a:extLst>
          </p:cNvPr>
          <p:cNvSpPr/>
          <p:nvPr/>
        </p:nvSpPr>
        <p:spPr>
          <a:xfrm>
            <a:off x="2560503" y="626659"/>
            <a:ext cx="964092" cy="258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FLETES..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B31F94-9701-409E-84F8-EC3ACB4F0C8A}"/>
              </a:ext>
            </a:extLst>
          </p:cNvPr>
          <p:cNvSpPr/>
          <p:nvPr/>
        </p:nvSpPr>
        <p:spPr>
          <a:xfrm>
            <a:off x="511467" y="397889"/>
            <a:ext cx="3296653" cy="5775157"/>
          </a:xfrm>
          <a:prstGeom prst="roundRect">
            <a:avLst>
              <a:gd name="adj" fmla="val 10111"/>
            </a:avLst>
          </a:prstGeom>
          <a:blipFill>
            <a:blip r:embed="rId2"/>
            <a:tile tx="0" ty="0" sx="100000" sy="100000" flip="none" algn="tl"/>
          </a:blip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6D6F0E-7E2B-40BE-B87B-9D5A348F448A}"/>
              </a:ext>
            </a:extLst>
          </p:cNvPr>
          <p:cNvSpPr/>
          <p:nvPr/>
        </p:nvSpPr>
        <p:spPr>
          <a:xfrm>
            <a:off x="741078" y="1795196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6CFED5-A5E3-4DE8-A657-36881480B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10551" r="28519" b="-10551"/>
          <a:stretch/>
        </p:blipFill>
        <p:spPr>
          <a:xfrm>
            <a:off x="623095" y="3106055"/>
            <a:ext cx="3111500" cy="2913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EAD7423-7FC6-45C9-A607-29B848AFE8FC}"/>
              </a:ext>
            </a:extLst>
          </p:cNvPr>
          <p:cNvSpPr/>
          <p:nvPr/>
        </p:nvSpPr>
        <p:spPr>
          <a:xfrm>
            <a:off x="753955" y="2101316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2B5CD2-74F1-4FAF-A727-A15A4E0774E0}"/>
              </a:ext>
            </a:extLst>
          </p:cNvPr>
          <p:cNvSpPr/>
          <p:nvPr/>
        </p:nvSpPr>
        <p:spPr>
          <a:xfrm>
            <a:off x="735803" y="2748198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B1940-F864-4993-8CEE-62409B7F4345}"/>
              </a:ext>
            </a:extLst>
          </p:cNvPr>
          <p:cNvSpPr/>
          <p:nvPr/>
        </p:nvSpPr>
        <p:spPr>
          <a:xfrm>
            <a:off x="744879" y="3373565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FAB0A5-4D0B-4FA2-8D89-40D078775C09}"/>
              </a:ext>
            </a:extLst>
          </p:cNvPr>
          <p:cNvSpPr/>
          <p:nvPr/>
        </p:nvSpPr>
        <p:spPr>
          <a:xfrm>
            <a:off x="753955" y="5284199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6D6E0E-BA17-4D7A-8683-4470654BE377}"/>
              </a:ext>
            </a:extLst>
          </p:cNvPr>
          <p:cNvSpPr/>
          <p:nvPr/>
        </p:nvSpPr>
        <p:spPr>
          <a:xfrm>
            <a:off x="735803" y="4010736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B15F01-2A24-4CB6-AB6F-1DE871AEEE09}"/>
              </a:ext>
            </a:extLst>
          </p:cNvPr>
          <p:cNvSpPr/>
          <p:nvPr/>
        </p:nvSpPr>
        <p:spPr>
          <a:xfrm>
            <a:off x="730274" y="4640438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31" name="Rectangle: Rounded Corners 30">
            <a:hlinkClick r:id="rId4" action="ppaction://hlinksldjump"/>
            <a:extLst>
              <a:ext uri="{FF2B5EF4-FFF2-40B4-BE49-F238E27FC236}">
                <a16:creationId xmlns:a16="http://schemas.microsoft.com/office/drawing/2014/main" id="{77B46454-26DE-4D59-9CEE-AEA257C7203F}"/>
              </a:ext>
            </a:extLst>
          </p:cNvPr>
          <p:cNvSpPr/>
          <p:nvPr/>
        </p:nvSpPr>
        <p:spPr>
          <a:xfrm>
            <a:off x="1463199" y="5758243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5765D9-A954-47FE-8C52-1A8B75CB6125}"/>
              </a:ext>
            </a:extLst>
          </p:cNvPr>
          <p:cNvSpPr/>
          <p:nvPr/>
        </p:nvSpPr>
        <p:spPr>
          <a:xfrm>
            <a:off x="734438" y="2449524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587F3-847B-4C03-B808-6D7B86F4C291}"/>
              </a:ext>
            </a:extLst>
          </p:cNvPr>
          <p:cNvSpPr/>
          <p:nvPr/>
        </p:nvSpPr>
        <p:spPr>
          <a:xfrm>
            <a:off x="721198" y="2462328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3BF527-23ED-45BE-A8E4-E351A55E1508}"/>
              </a:ext>
            </a:extLst>
          </p:cNvPr>
          <p:cNvSpPr/>
          <p:nvPr/>
        </p:nvSpPr>
        <p:spPr>
          <a:xfrm>
            <a:off x="734446" y="3085637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256835-0804-4B1A-B546-7F58FFDD64AE}"/>
              </a:ext>
            </a:extLst>
          </p:cNvPr>
          <p:cNvSpPr/>
          <p:nvPr/>
        </p:nvSpPr>
        <p:spPr>
          <a:xfrm>
            <a:off x="716533" y="3714147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097859-5BAC-490A-A297-6C533EE5D908}"/>
              </a:ext>
            </a:extLst>
          </p:cNvPr>
          <p:cNvSpPr/>
          <p:nvPr/>
        </p:nvSpPr>
        <p:spPr>
          <a:xfrm>
            <a:off x="709590" y="4362831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379FA1-F469-4F6C-8636-B5342DC174C5}"/>
              </a:ext>
            </a:extLst>
          </p:cNvPr>
          <p:cNvSpPr/>
          <p:nvPr/>
        </p:nvSpPr>
        <p:spPr>
          <a:xfrm>
            <a:off x="741078" y="4997836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E30D09-DA0A-4762-A9F4-8689403EBA96}"/>
              </a:ext>
            </a:extLst>
          </p:cNvPr>
          <p:cNvSpPr/>
          <p:nvPr/>
        </p:nvSpPr>
        <p:spPr>
          <a:xfrm>
            <a:off x="733038" y="1294889"/>
            <a:ext cx="2763442" cy="403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36EEE-2139-4257-99B4-FFE903628B3C}"/>
              </a:ext>
            </a:extLst>
          </p:cNvPr>
          <p:cNvSpPr txBox="1"/>
          <p:nvPr/>
        </p:nvSpPr>
        <p:spPr>
          <a:xfrm>
            <a:off x="721935" y="1353009"/>
            <a:ext cx="29322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Por favor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llena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tu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hoja de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registro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.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Nombre</a:t>
            </a:r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s-MX" sz="1400" noProof="1">
                <a:solidFill>
                  <a:srgbClr val="FFFF00"/>
                </a:solidFill>
                <a:latin typeface="Abadi" panose="020B0604020104020204" pitchFamily="34" charset="0"/>
              </a:rPr>
              <a:t>Apellidos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Telefono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(10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digitos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)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E-Mail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Define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tu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seudonimo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xfavor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.   (*)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Por favor lee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nuestras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politicas</a:t>
            </a:r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1F40D7-9916-46D8-A760-1FC58AD0D94B}"/>
              </a:ext>
            </a:extLst>
          </p:cNvPr>
          <p:cNvSpPr txBox="1"/>
          <p:nvPr/>
        </p:nvSpPr>
        <p:spPr>
          <a:xfrm>
            <a:off x="1299237" y="-91570"/>
            <a:ext cx="1303562" cy="34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NUEVO USUARIO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0D869F3-210B-4274-A09B-55E6C95428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68" y="459030"/>
            <a:ext cx="823449" cy="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BB81A-2F0F-4607-8FE2-0F4D8F8BA602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094"/>
            </a:avLst>
          </a:prstGeom>
          <a:blipFill>
            <a:blip r:embed="rId2"/>
            <a:tile tx="0" ty="0" sx="100000" sy="100000" flip="none" algn="tl"/>
          </a:blip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12A16-F29F-49D7-80EB-6DD0B0D8B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10551" r="28519" b="-10551"/>
          <a:stretch/>
        </p:blipFill>
        <p:spPr>
          <a:xfrm>
            <a:off x="775884" y="902777"/>
            <a:ext cx="2941098" cy="2753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A033C-F91B-4307-B10F-95F8170DD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10551" r="28519" b="4080"/>
          <a:stretch/>
        </p:blipFill>
        <p:spPr>
          <a:xfrm>
            <a:off x="-3895996" y="3049405"/>
            <a:ext cx="2934707" cy="2345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0D63C-6FAF-41BC-B1A8-9EEAA004B3F6}"/>
              </a:ext>
            </a:extLst>
          </p:cNvPr>
          <p:cNvSpPr/>
          <p:nvPr/>
        </p:nvSpPr>
        <p:spPr>
          <a:xfrm>
            <a:off x="809218" y="2645499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00FF7-FB44-42C3-A738-857FF4BE3D40}"/>
              </a:ext>
            </a:extLst>
          </p:cNvPr>
          <p:cNvSpPr/>
          <p:nvPr/>
        </p:nvSpPr>
        <p:spPr>
          <a:xfrm>
            <a:off x="822095" y="2951619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F2DEF-66ED-4454-B80C-1C141920CFDD}"/>
              </a:ext>
            </a:extLst>
          </p:cNvPr>
          <p:cNvSpPr/>
          <p:nvPr/>
        </p:nvSpPr>
        <p:spPr>
          <a:xfrm>
            <a:off x="803943" y="3598501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AFAE9-E8ED-45DA-9CBE-E4DD109EEC83}"/>
              </a:ext>
            </a:extLst>
          </p:cNvPr>
          <p:cNvSpPr/>
          <p:nvPr/>
        </p:nvSpPr>
        <p:spPr>
          <a:xfrm>
            <a:off x="813019" y="4223868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BD3B6-56DE-44B8-9887-2FD63017A649}"/>
              </a:ext>
            </a:extLst>
          </p:cNvPr>
          <p:cNvSpPr/>
          <p:nvPr/>
        </p:nvSpPr>
        <p:spPr>
          <a:xfrm>
            <a:off x="803943" y="4861039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E94B8-1DC0-42A1-AE6C-A93D1DB7D2C4}"/>
              </a:ext>
            </a:extLst>
          </p:cNvPr>
          <p:cNvSpPr/>
          <p:nvPr/>
        </p:nvSpPr>
        <p:spPr>
          <a:xfrm>
            <a:off x="1463199" y="5527299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1790A-A705-484D-8D4C-D52F2C2D8709}"/>
              </a:ext>
            </a:extLst>
          </p:cNvPr>
          <p:cNvSpPr/>
          <p:nvPr/>
        </p:nvSpPr>
        <p:spPr>
          <a:xfrm>
            <a:off x="802578" y="3299827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86612-7C9B-4193-ABF6-7DD2F0F085AC}"/>
              </a:ext>
            </a:extLst>
          </p:cNvPr>
          <p:cNvSpPr/>
          <p:nvPr/>
        </p:nvSpPr>
        <p:spPr>
          <a:xfrm>
            <a:off x="789338" y="3312631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C0EFB0-B06C-4E64-A35A-428170C666C8}"/>
              </a:ext>
            </a:extLst>
          </p:cNvPr>
          <p:cNvSpPr/>
          <p:nvPr/>
        </p:nvSpPr>
        <p:spPr>
          <a:xfrm>
            <a:off x="802586" y="3935940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25417-00DE-4D82-85EA-0E2CFD7D1266}"/>
              </a:ext>
            </a:extLst>
          </p:cNvPr>
          <p:cNvSpPr/>
          <p:nvPr/>
        </p:nvSpPr>
        <p:spPr>
          <a:xfrm>
            <a:off x="784673" y="4564450"/>
            <a:ext cx="2763442" cy="2863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9E74F5-4B07-4E77-A495-5F8F610D069F}"/>
              </a:ext>
            </a:extLst>
          </p:cNvPr>
          <p:cNvSpPr/>
          <p:nvPr/>
        </p:nvSpPr>
        <p:spPr>
          <a:xfrm>
            <a:off x="801178" y="2217126"/>
            <a:ext cx="2763442" cy="3314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C9AAE-8A4D-4101-93F9-4D3F1C1551DB}"/>
              </a:ext>
            </a:extLst>
          </p:cNvPr>
          <p:cNvSpPr txBox="1"/>
          <p:nvPr/>
        </p:nvSpPr>
        <p:spPr>
          <a:xfrm>
            <a:off x="778533" y="2217126"/>
            <a:ext cx="267252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Regristra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la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tarjeta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de cargo.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No. de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Tarjeta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 (16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digitos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)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No.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seguridad</a:t>
            </a:r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Ingresa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tu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contrase</a:t>
            </a:r>
            <a:r>
              <a:rPr lang="es-MX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ña</a:t>
            </a:r>
            <a:r>
              <a:rPr lang="es-MX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(6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digitos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)</a:t>
            </a: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Confirma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tu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contraseña</a:t>
            </a:r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41DCB-9C98-42C4-A201-9DA1C7416949}"/>
              </a:ext>
            </a:extLst>
          </p:cNvPr>
          <p:cNvSpPr txBox="1"/>
          <p:nvPr/>
        </p:nvSpPr>
        <p:spPr>
          <a:xfrm>
            <a:off x="1299237" y="-91570"/>
            <a:ext cx="1303562" cy="34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NUEVO USUARIO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80FFCE4-004A-4E17-965A-628EC4915A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69" y="626012"/>
            <a:ext cx="823449" cy="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0923F-D6A2-40EA-AC0B-288EF78BBDEB}"/>
              </a:ext>
            </a:extLst>
          </p:cNvPr>
          <p:cNvSpPr txBox="1"/>
          <p:nvPr/>
        </p:nvSpPr>
        <p:spPr>
          <a:xfrm>
            <a:off x="1065253" y="-102611"/>
            <a:ext cx="1931939" cy="38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USUARIO REGISTRADO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03FE7A-A10F-4FBA-829E-2A868352C607}"/>
              </a:ext>
            </a:extLst>
          </p:cNvPr>
          <p:cNvSpPr/>
          <p:nvPr/>
        </p:nvSpPr>
        <p:spPr>
          <a:xfrm>
            <a:off x="511467" y="722202"/>
            <a:ext cx="3296653" cy="5775157"/>
          </a:xfrm>
          <a:prstGeom prst="roundRect">
            <a:avLst>
              <a:gd name="adj" fmla="val 10363"/>
            </a:avLst>
          </a:prstGeom>
          <a:blipFill>
            <a:blip r:embed="rId2"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oup of police officers riding on the back of a truck&#10;&#10;Description automatically generated">
            <a:extLst>
              <a:ext uri="{FF2B5EF4-FFF2-40B4-BE49-F238E27FC236}">
                <a16:creationId xmlns:a16="http://schemas.microsoft.com/office/drawing/2014/main" id="{5936D3D9-B97C-44E3-A91E-9B6B0CC95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r="23172"/>
          <a:stretch/>
        </p:blipFill>
        <p:spPr>
          <a:xfrm>
            <a:off x="535101" y="3580928"/>
            <a:ext cx="3205016" cy="21215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D698F6-92C2-4F4D-A366-A2CE21B677F1}"/>
              </a:ext>
            </a:extLst>
          </p:cNvPr>
          <p:cNvSpPr/>
          <p:nvPr/>
        </p:nvSpPr>
        <p:spPr>
          <a:xfrm>
            <a:off x="738499" y="2175783"/>
            <a:ext cx="2842591" cy="1036983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badi" panose="020B0604020202020204" pitchFamily="34" charset="0"/>
              </a:rPr>
              <a:t>SERVICIO DE COMPRAS </a:t>
            </a:r>
            <a:r>
              <a:rPr 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RAPIDAS</a:t>
            </a:r>
            <a:r>
              <a:rPr lang="en-US" dirty="0">
                <a:solidFill>
                  <a:srgbClr val="FFFF00"/>
                </a:solidFill>
                <a:latin typeface="Abadi" panose="020B0604020202020204" pitchFamily="34" charset="0"/>
              </a:rPr>
              <a:t> Y ENVIOS </a:t>
            </a:r>
            <a:r>
              <a:rPr 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URGENTES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54C2F1E3-7499-435B-8E2D-C86C09F8C556}"/>
              </a:ext>
            </a:extLst>
          </p:cNvPr>
          <p:cNvSpPr/>
          <p:nvPr/>
        </p:nvSpPr>
        <p:spPr>
          <a:xfrm>
            <a:off x="1400555" y="5945881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Entrar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6036547-1E31-49AF-8E94-A961506DD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26" y="4403987"/>
            <a:ext cx="257084" cy="191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91A5B3-E59B-4630-BF48-7DB5150B58F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84" y="803061"/>
            <a:ext cx="823449" cy="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8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75BFB8-5FB9-4B8C-886B-BBC75CDF3EE5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10237"/>
            </a:avLst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8A2F4-854C-4CEC-9ABE-B2DE803E8941}"/>
              </a:ext>
            </a:extLst>
          </p:cNvPr>
          <p:cNvSpPr/>
          <p:nvPr/>
        </p:nvSpPr>
        <p:spPr>
          <a:xfrm>
            <a:off x="742066" y="2019360"/>
            <a:ext cx="2763442" cy="403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F2628-72FD-4A1C-BD31-664A6AFFDA6E}"/>
              </a:ext>
            </a:extLst>
          </p:cNvPr>
          <p:cNvSpPr txBox="1"/>
          <p:nvPr/>
        </p:nvSpPr>
        <p:spPr>
          <a:xfrm>
            <a:off x="1190779" y="2038355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INGRESA TU CONTRASEÑA ..</a:t>
            </a:r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829BA6F4-375F-4E04-8221-56B94BB8F45B}"/>
              </a:ext>
            </a:extLst>
          </p:cNvPr>
          <p:cNvSpPr/>
          <p:nvPr/>
        </p:nvSpPr>
        <p:spPr>
          <a:xfrm>
            <a:off x="1401453" y="3448984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Entrar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8BDD2-4113-498E-87F0-A1E6CAC3D581}"/>
              </a:ext>
            </a:extLst>
          </p:cNvPr>
          <p:cNvSpPr/>
          <p:nvPr/>
        </p:nvSpPr>
        <p:spPr>
          <a:xfrm>
            <a:off x="742066" y="2466377"/>
            <a:ext cx="2739761" cy="3741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E890F-8259-42E0-82E9-10E9D5D0D90F}"/>
              </a:ext>
            </a:extLst>
          </p:cNvPr>
          <p:cNvSpPr txBox="1"/>
          <p:nvPr/>
        </p:nvSpPr>
        <p:spPr>
          <a:xfrm>
            <a:off x="1071838" y="2870363"/>
            <a:ext cx="198002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" panose="020B0604020104020204" pitchFamily="34" charset="0"/>
              </a:rPr>
              <a:t>Olvide</a:t>
            </a:r>
            <a:r>
              <a:rPr lang="en-US" sz="1400" dirty="0">
                <a:latin typeface="Abadi" panose="020B0604020104020204" pitchFamily="34" charset="0"/>
              </a:rPr>
              <a:t> mi </a:t>
            </a:r>
            <a:r>
              <a:rPr lang="en-US" sz="1400" dirty="0" err="1">
                <a:latin typeface="Abadi" panose="020B0604020104020204" pitchFamily="34" charset="0"/>
              </a:rPr>
              <a:t>contrasena</a:t>
            </a:r>
            <a:r>
              <a:rPr lang="en-US" sz="1400" dirty="0">
                <a:latin typeface="Abadi" panose="020B0604020104020204" pitchFamily="34" charset="0"/>
              </a:rPr>
              <a:t> !!!</a:t>
            </a:r>
          </a:p>
        </p:txBody>
      </p:sp>
      <p:pic>
        <p:nvPicPr>
          <p:cNvPr id="12" name="Picture 11" descr="A person riding a motorcycle down a street&#10;&#10;Description automatically generated">
            <a:extLst>
              <a:ext uri="{FF2B5EF4-FFF2-40B4-BE49-F238E27FC236}">
                <a16:creationId xmlns:a16="http://schemas.microsoft.com/office/drawing/2014/main" id="{33A211C7-2EBE-48F6-9225-DB9A39FA0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9" r="4613"/>
          <a:stretch/>
        </p:blipFill>
        <p:spPr>
          <a:xfrm>
            <a:off x="802230" y="3833755"/>
            <a:ext cx="2703278" cy="2223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B9B3FA-0886-4D7C-BD71-A05817DED0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44" y="625381"/>
            <a:ext cx="823449" cy="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3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F04FB6-7563-41B9-AA4C-840D635AF6F2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7551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7C5C84-EADA-4DA9-97EC-70E6402A9CDB}"/>
              </a:ext>
            </a:extLst>
          </p:cNvPr>
          <p:cNvSpPr/>
          <p:nvPr/>
        </p:nvSpPr>
        <p:spPr>
          <a:xfrm>
            <a:off x="640722" y="2409979"/>
            <a:ext cx="3060000" cy="3263009"/>
          </a:xfrm>
          <a:prstGeom prst="roundRect">
            <a:avLst/>
          </a:prstGeom>
          <a:solidFill>
            <a:srgbClr val="00007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Escoje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una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Opcion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1.-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Articulos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del Super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2.-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Farmacia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3.-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Refacciones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&amp; 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Accesorios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5.- Comida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preparada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6.-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Mensajeria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200" i="1" dirty="0" err="1">
                <a:solidFill>
                  <a:srgbClr val="FFFF00"/>
                </a:solidFill>
                <a:latin typeface="Abadi" panose="020B0604020104020204" pitchFamily="34" charset="0"/>
              </a:rPr>
              <a:t>rapida</a:t>
            </a:r>
            <a:endParaRPr lang="en-US" sz="1200" i="1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7.- Pago de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Servicios</a:t>
            </a: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8.-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Pedir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o Mandar … TAXI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9.-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Pedir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 un </a:t>
            </a:r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Flete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79116-296B-4C09-B988-D88B8E9AC56C}"/>
              </a:ext>
            </a:extLst>
          </p:cNvPr>
          <p:cNvSpPr/>
          <p:nvPr/>
        </p:nvSpPr>
        <p:spPr>
          <a:xfrm>
            <a:off x="996915" y="1710941"/>
            <a:ext cx="2325757" cy="5267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Abadi" panose="020B0604020202020204" pitchFamily="34" charset="0"/>
              </a:rPr>
              <a:t>HOLA  “ </a:t>
            </a:r>
            <a:r>
              <a:rPr lang="en-US" sz="1400" i="1" dirty="0">
                <a:solidFill>
                  <a:srgbClr val="FFFF00"/>
                </a:solidFill>
                <a:latin typeface="Abadi" panose="020B0604020202020204" pitchFamily="34" charset="0"/>
              </a:rPr>
              <a:t>Perez</a:t>
            </a:r>
            <a:r>
              <a:rPr lang="en-US" sz="1400" dirty="0">
                <a:solidFill>
                  <a:srgbClr val="FFFF00"/>
                </a:solidFill>
                <a:latin typeface="Abadi" panose="020B0604020202020204" pitchFamily="34" charset="0"/>
              </a:rPr>
              <a:t> ”</a:t>
            </a:r>
          </a:p>
          <a:p>
            <a:pPr algn="ctr"/>
            <a:r>
              <a:rPr lang="en-US" sz="1400" i="1" dirty="0">
                <a:solidFill>
                  <a:srgbClr val="FFFF00"/>
                </a:solidFill>
                <a:latin typeface="Abadi" panose="020B0604020202020204" pitchFamily="34" charset="0"/>
              </a:rPr>
              <a:t>Que MANDADO </a:t>
            </a:r>
            <a:r>
              <a:rPr lang="en-US" sz="1400" i="1" dirty="0" err="1">
                <a:solidFill>
                  <a:srgbClr val="FFFF00"/>
                </a:solidFill>
                <a:latin typeface="Abadi" panose="020B0604020202020204" pitchFamily="34" charset="0"/>
              </a:rPr>
              <a:t>necesitas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?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E6A5B5A0-BA02-4C02-A585-8B8F1229C0E3}"/>
              </a:ext>
            </a:extLst>
          </p:cNvPr>
          <p:cNvSpPr/>
          <p:nvPr/>
        </p:nvSpPr>
        <p:spPr>
          <a:xfrm>
            <a:off x="881349" y="3157034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0BB82-65A2-4FA7-AF12-48B7434D2E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68" y="623223"/>
            <a:ext cx="823449" cy="738364"/>
          </a:xfrm>
          <a:prstGeom prst="rect">
            <a:avLst/>
          </a:prstGeom>
        </p:spPr>
      </p:pic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9F6E279B-FEB0-42C9-BC38-52FA5EC58335}"/>
              </a:ext>
            </a:extLst>
          </p:cNvPr>
          <p:cNvSpPr/>
          <p:nvPr/>
        </p:nvSpPr>
        <p:spPr>
          <a:xfrm>
            <a:off x="881348" y="3432455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BEF30017-62F3-45D3-B91C-B6DC85494083}"/>
              </a:ext>
            </a:extLst>
          </p:cNvPr>
          <p:cNvSpPr/>
          <p:nvPr/>
        </p:nvSpPr>
        <p:spPr>
          <a:xfrm>
            <a:off x="881348" y="3707879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hlinkClick r:id="rId7" action="ppaction://hlinksldjump"/>
            <a:extLst>
              <a:ext uri="{FF2B5EF4-FFF2-40B4-BE49-F238E27FC236}">
                <a16:creationId xmlns:a16="http://schemas.microsoft.com/office/drawing/2014/main" id="{F82BCEA8-B8D7-4A45-8521-801EE56B97DD}"/>
              </a:ext>
            </a:extLst>
          </p:cNvPr>
          <p:cNvSpPr/>
          <p:nvPr/>
        </p:nvSpPr>
        <p:spPr>
          <a:xfrm>
            <a:off x="881348" y="3967355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hlinkClick r:id="rId8" action="ppaction://hlinksldjump"/>
            <a:extLst>
              <a:ext uri="{FF2B5EF4-FFF2-40B4-BE49-F238E27FC236}">
                <a16:creationId xmlns:a16="http://schemas.microsoft.com/office/drawing/2014/main" id="{992A35B8-2583-477E-8668-E9EA38222AA2}"/>
              </a:ext>
            </a:extLst>
          </p:cNvPr>
          <p:cNvSpPr/>
          <p:nvPr/>
        </p:nvSpPr>
        <p:spPr>
          <a:xfrm>
            <a:off x="881348" y="4275188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46ECF0E5-8AAC-45C1-8911-52E173630D55}"/>
              </a:ext>
            </a:extLst>
          </p:cNvPr>
          <p:cNvSpPr/>
          <p:nvPr/>
        </p:nvSpPr>
        <p:spPr>
          <a:xfrm>
            <a:off x="881348" y="4534664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hlinkClick r:id="rId10" action="ppaction://hlinksldjump"/>
            <a:extLst>
              <a:ext uri="{FF2B5EF4-FFF2-40B4-BE49-F238E27FC236}">
                <a16:creationId xmlns:a16="http://schemas.microsoft.com/office/drawing/2014/main" id="{4C6DE9C4-FF92-416A-A0E5-DDF0262C57EF}"/>
              </a:ext>
            </a:extLst>
          </p:cNvPr>
          <p:cNvSpPr/>
          <p:nvPr/>
        </p:nvSpPr>
        <p:spPr>
          <a:xfrm>
            <a:off x="881348" y="4794140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>
            <a:hlinkClick r:id="rId11" action="ppaction://hlinksldjump"/>
            <a:extLst>
              <a:ext uri="{FF2B5EF4-FFF2-40B4-BE49-F238E27FC236}">
                <a16:creationId xmlns:a16="http://schemas.microsoft.com/office/drawing/2014/main" id="{3C00A006-1758-4F3C-BB6E-903CA13BA7F0}"/>
              </a:ext>
            </a:extLst>
          </p:cNvPr>
          <p:cNvSpPr/>
          <p:nvPr/>
        </p:nvSpPr>
        <p:spPr>
          <a:xfrm>
            <a:off x="881347" y="5057550"/>
            <a:ext cx="126495" cy="14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: Rounded Corners 1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942C640-F5BB-42C1-953B-99A5A8193BBF}"/>
              </a:ext>
            </a:extLst>
          </p:cNvPr>
          <p:cNvSpPr/>
          <p:nvPr/>
        </p:nvSpPr>
        <p:spPr>
          <a:xfrm>
            <a:off x="2607575" y="5834541"/>
            <a:ext cx="953085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Salir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7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7A0B0A-5067-4B62-A8E4-03E7512AEA30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376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EB152-4D90-4703-A86F-F44F6C798BF2}"/>
              </a:ext>
            </a:extLst>
          </p:cNvPr>
          <p:cNvSpPr txBox="1"/>
          <p:nvPr/>
        </p:nvSpPr>
        <p:spPr>
          <a:xfrm>
            <a:off x="746685" y="1737977"/>
            <a:ext cx="2861681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FFFF00"/>
                </a:solidFill>
                <a:latin typeface="Abadi" panose="020B0604020104020204" pitchFamily="34" charset="0"/>
              </a:rPr>
              <a:t>Escoge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el super Mercado </a:t>
            </a:r>
            <a:r>
              <a:rPr lang="es-MX" sz="1400" noProof="1">
                <a:solidFill>
                  <a:srgbClr val="FFFF00"/>
                </a:solidFill>
                <a:latin typeface="Abadi" panose="020B0604020104020204" pitchFamily="34" charset="0"/>
              </a:rPr>
              <a:t>preferido</a:t>
            </a:r>
          </a:p>
          <a:p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Compra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en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linea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y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te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 lo </a:t>
            </a:r>
            <a:r>
              <a:rPr lang="en-US" sz="1400" dirty="0" err="1">
                <a:solidFill>
                  <a:srgbClr val="FFFF00"/>
                </a:solidFill>
                <a:latin typeface="Abadi" panose="020B0604020104020204" pitchFamily="34" charset="0"/>
              </a:rPr>
              <a:t>llevamos</a:t>
            </a:r>
            <a:r>
              <a:rPr lang="en-US" sz="14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E859D-2314-4C19-B3DE-9A5130032DDF}"/>
              </a:ext>
            </a:extLst>
          </p:cNvPr>
          <p:cNvSpPr/>
          <p:nvPr/>
        </p:nvSpPr>
        <p:spPr>
          <a:xfrm>
            <a:off x="684172" y="2272810"/>
            <a:ext cx="2986708" cy="29109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Superama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Walmart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Chedraui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La Comer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Fresko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City Market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Oxo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Sumesa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Aurrera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EL QUE SEA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34FC2-CCD0-445E-A7B4-6C9619D1D355}"/>
              </a:ext>
            </a:extLst>
          </p:cNvPr>
          <p:cNvSpPr/>
          <p:nvPr/>
        </p:nvSpPr>
        <p:spPr>
          <a:xfrm>
            <a:off x="832004" y="5359261"/>
            <a:ext cx="2739761" cy="279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Algun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comentario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?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B8BD0FFA-B868-4BC3-A66A-FD234E8B2F49}"/>
              </a:ext>
            </a:extLst>
          </p:cNvPr>
          <p:cNvSpPr/>
          <p:nvPr/>
        </p:nvSpPr>
        <p:spPr>
          <a:xfrm>
            <a:off x="684172" y="5814180"/>
            <a:ext cx="1475622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5EAD0DC2-3387-4F37-AC82-FF3EE004646E}"/>
              </a:ext>
            </a:extLst>
          </p:cNvPr>
          <p:cNvSpPr/>
          <p:nvPr/>
        </p:nvSpPr>
        <p:spPr>
          <a:xfrm>
            <a:off x="794026" y="2388650"/>
            <a:ext cx="193813" cy="178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8222B-B56B-4A51-9174-07682931AD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9" y="619103"/>
            <a:ext cx="823449" cy="738364"/>
          </a:xfrm>
          <a:prstGeom prst="rect">
            <a:avLst/>
          </a:prstGeom>
        </p:spPr>
      </p:pic>
      <p:sp>
        <p:nvSpPr>
          <p:cNvPr id="15" name="Rectangle: Rounded Corners 1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7B1D7BF-B6C2-43E8-B650-8803B9B52004}"/>
              </a:ext>
            </a:extLst>
          </p:cNvPr>
          <p:cNvSpPr/>
          <p:nvPr/>
        </p:nvSpPr>
        <p:spPr>
          <a:xfrm>
            <a:off x="2797865" y="5809551"/>
            <a:ext cx="953085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7DCF3F-AD42-4C57-99EC-362C2C7C324A}"/>
              </a:ext>
            </a:extLst>
          </p:cNvPr>
          <p:cNvSpPr/>
          <p:nvPr/>
        </p:nvSpPr>
        <p:spPr>
          <a:xfrm>
            <a:off x="1807164" y="1010740"/>
            <a:ext cx="1757780" cy="2902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Cuando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quieres</a:t>
            </a:r>
            <a:r>
              <a:rPr lang="en-US" sz="11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</a:t>
            </a:r>
            <a:r>
              <a:rPr lang="en-US" sz="11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servicio</a:t>
            </a:r>
            <a:endParaRPr lang="en-US" sz="1100" b="1" i="1" dirty="0">
              <a:solidFill>
                <a:srgbClr val="FFFF00"/>
              </a:solidFill>
              <a:latin typeface="Abadi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46A65F-BAFD-4B2E-AEEB-CA1263EE1972}"/>
              </a:ext>
            </a:extLst>
          </p:cNvPr>
          <p:cNvSpPr/>
          <p:nvPr/>
        </p:nvSpPr>
        <p:spPr>
          <a:xfrm>
            <a:off x="1819554" y="1364092"/>
            <a:ext cx="724519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Ahora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C849AC-E322-48BC-9A76-54FBDE55DBC3}"/>
              </a:ext>
            </a:extLst>
          </p:cNvPr>
          <p:cNvSpPr/>
          <p:nvPr/>
        </p:nvSpPr>
        <p:spPr>
          <a:xfrm>
            <a:off x="2631076" y="1363552"/>
            <a:ext cx="983193" cy="260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FF00"/>
                </a:solidFill>
                <a:latin typeface="Abadi" panose="020B0604020104020204" pitchFamily="34" charset="0"/>
              </a:rPr>
              <a:t>Programar</a:t>
            </a:r>
            <a:r>
              <a:rPr lang="en-US" sz="1200" dirty="0">
                <a:solidFill>
                  <a:srgbClr val="FFFF00"/>
                </a:solidFill>
                <a:latin typeface="Abadi" panose="020B0604020104020204" pitchFamily="34" charset="0"/>
              </a:rPr>
              <a:t>..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22547A-0C1D-4F29-889A-A8C2BEF25210}"/>
              </a:ext>
            </a:extLst>
          </p:cNvPr>
          <p:cNvSpPr/>
          <p:nvPr/>
        </p:nvSpPr>
        <p:spPr>
          <a:xfrm>
            <a:off x="2668384" y="647438"/>
            <a:ext cx="856211" cy="187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SUPER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C70621-9FC8-430C-AFCE-B4F5AED92DB7}"/>
              </a:ext>
            </a:extLst>
          </p:cNvPr>
          <p:cNvSpPr/>
          <p:nvPr/>
        </p:nvSpPr>
        <p:spPr>
          <a:xfrm>
            <a:off x="511467" y="532690"/>
            <a:ext cx="3296653" cy="5775157"/>
          </a:xfrm>
          <a:prstGeom prst="roundRect">
            <a:avLst>
              <a:gd name="adj" fmla="val 8962"/>
            </a:avLst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 w="76200">
            <a:solidFill>
              <a:srgbClr val="2F8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E3935-5D4D-4D0B-80F1-1B312639701A}"/>
              </a:ext>
            </a:extLst>
          </p:cNvPr>
          <p:cNvSpPr/>
          <p:nvPr/>
        </p:nvSpPr>
        <p:spPr>
          <a:xfrm>
            <a:off x="890223" y="2115026"/>
            <a:ext cx="2515269" cy="44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 Escribe la </a:t>
            </a:r>
            <a:r>
              <a:rPr lang="en-US" sz="1400" dirty="0" err="1">
                <a:solidFill>
                  <a:schemeClr val="tx1"/>
                </a:solidFill>
              </a:rPr>
              <a:t>ubicacion</a:t>
            </a:r>
            <a:r>
              <a:rPr lang="en-US" sz="14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8941E0-910E-4256-9C48-BD688DA79F75}"/>
              </a:ext>
            </a:extLst>
          </p:cNvPr>
          <p:cNvSpPr/>
          <p:nvPr/>
        </p:nvSpPr>
        <p:spPr>
          <a:xfrm>
            <a:off x="905446" y="1657383"/>
            <a:ext cx="2325757" cy="39748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rgbClr val="FFFF00"/>
                </a:solidFill>
                <a:latin typeface="Abadi" panose="020B0604020202020204" pitchFamily="34" charset="0"/>
              </a:rPr>
              <a:t>Selecciona</a:t>
            </a:r>
            <a:r>
              <a:rPr lang="en-US" sz="1400" b="1" i="1" dirty="0">
                <a:solidFill>
                  <a:srgbClr val="FFFF00"/>
                </a:solidFill>
                <a:latin typeface="Abadi" panose="020B0604020202020204" pitchFamily="34" charset="0"/>
              </a:rPr>
              <a:t> el super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10765-998C-40D4-B419-352B2A30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19" y="2627685"/>
            <a:ext cx="2946952" cy="3112103"/>
          </a:xfrm>
          <a:prstGeom prst="rect">
            <a:avLst/>
          </a:prstGeom>
        </p:spPr>
      </p:pic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BF72E0EB-1AE7-4D6C-AF65-E83EB64083CB}"/>
              </a:ext>
            </a:extLst>
          </p:cNvPr>
          <p:cNvSpPr/>
          <p:nvPr/>
        </p:nvSpPr>
        <p:spPr>
          <a:xfrm>
            <a:off x="745769" y="5884117"/>
            <a:ext cx="1320800" cy="27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Continuar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4407C-55C5-4101-8609-B9312D7F2D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9" y="636615"/>
            <a:ext cx="823449" cy="738364"/>
          </a:xfrm>
          <a:prstGeom prst="rect">
            <a:avLst/>
          </a:prstGeom>
        </p:spPr>
      </p:pic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97A43F4E-A996-4123-9D11-E2D1FF620244}"/>
              </a:ext>
            </a:extLst>
          </p:cNvPr>
          <p:cNvSpPr/>
          <p:nvPr/>
        </p:nvSpPr>
        <p:spPr>
          <a:xfrm>
            <a:off x="2718352" y="5884117"/>
            <a:ext cx="953085" cy="279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badi" panose="020B0604020104020204" pitchFamily="34" charset="0"/>
              </a:rPr>
              <a:t>cancela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FCD59-7EA8-4164-A82F-56851A59B7F7}"/>
              </a:ext>
            </a:extLst>
          </p:cNvPr>
          <p:cNvSpPr/>
          <p:nvPr/>
        </p:nvSpPr>
        <p:spPr>
          <a:xfrm>
            <a:off x="2668384" y="647438"/>
            <a:ext cx="856211" cy="187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E"/>
                </a:solidFill>
              </a:rPr>
              <a:t>SUPER</a:t>
            </a:r>
            <a:endParaRPr lang="es-MX" dirty="0">
              <a:solidFill>
                <a:srgbClr val="000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618</Words>
  <Application>Microsoft Office PowerPoint</Application>
  <PresentationFormat>Custom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Abadi</vt:lpstr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raftillan@gmail.com</dc:creator>
  <cp:lastModifiedBy>raftillan@gmail.com</cp:lastModifiedBy>
  <cp:revision>167</cp:revision>
  <dcterms:created xsi:type="dcterms:W3CDTF">2019-07-23T01:04:54Z</dcterms:created>
  <dcterms:modified xsi:type="dcterms:W3CDTF">2019-07-30T22:20:31Z</dcterms:modified>
</cp:coreProperties>
</file>