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872" r:id="rId5"/>
  </p:sldMasterIdLst>
  <p:notesMasterIdLst>
    <p:notesMasterId r:id="rId13"/>
  </p:notesMasterIdLst>
  <p:handoutMasterIdLst>
    <p:handoutMasterId r:id="rId14"/>
  </p:handoutMasterIdLst>
  <p:sldIdLst>
    <p:sldId id="274" r:id="rId6"/>
    <p:sldId id="256" r:id="rId7"/>
    <p:sldId id="259" r:id="rId8"/>
    <p:sldId id="303" r:id="rId9"/>
    <p:sldId id="310" r:id="rId10"/>
    <p:sldId id="301" r:id="rId11"/>
    <p:sldId id="31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3BC71EC-927D-4A17-BA7C-887CB2440204}">
          <p14:sldIdLst>
            <p14:sldId id="274"/>
            <p14:sldId id="256"/>
            <p14:sldId id="259"/>
            <p14:sldId id="303"/>
            <p14:sldId id="310"/>
            <p14:sldId id="301"/>
            <p14:sldId id="311"/>
          </p14:sldIdLst>
        </p14:section>
        <p14:section name="à ENLEVER si non nécessaire" id="{46588DE2-07BB-4E5A-AF2C-37ADAE0BCBA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8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711"/>
    <a:srgbClr val="8F7F68"/>
    <a:srgbClr val="39C572"/>
    <a:srgbClr val="20A3AA"/>
    <a:srgbClr val="2AA0A6"/>
    <a:srgbClr val="6BBB23"/>
    <a:srgbClr val="0C3244"/>
    <a:srgbClr val="1E6C2D"/>
    <a:srgbClr val="68C8B8"/>
    <a:srgbClr val="32A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FF0A3-C813-47B2-B4E5-33EE08B19CDE}" v="2" dt="2021-08-26T10:24:57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7025" autoAdjust="0"/>
    <p:restoredTop sz="84841" autoAdjust="0"/>
  </p:normalViewPr>
  <p:slideViewPr>
    <p:cSldViewPr snapToGrid="0" showGuides="1">
      <p:cViewPr varScale="1">
        <p:scale>
          <a:sx n="86" d="100"/>
          <a:sy n="86" d="100"/>
        </p:scale>
        <p:origin x="1867" y="58"/>
      </p:cViewPr>
      <p:guideLst>
        <p:guide orient="horz" pos="2160"/>
        <p:guide pos="3863"/>
        <p:guide pos="28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geon Valérie" userId="1b450f87-bfaa-4071-9d8b-ae7ea46261a8" providerId="ADAL" clId="{5544CF50-47CD-4287-BD6B-C414102B8E89}"/>
    <pc:docChg chg="modSld">
      <pc:chgData name="Turgeon Valérie" userId="1b450f87-bfaa-4071-9d8b-ae7ea46261a8" providerId="ADAL" clId="{5544CF50-47CD-4287-BD6B-C414102B8E89}" dt="2021-08-21T00:27:58.486" v="7" actId="20577"/>
      <pc:docMkLst>
        <pc:docMk/>
      </pc:docMkLst>
      <pc:sldChg chg="modSp mod">
        <pc:chgData name="Turgeon Valérie" userId="1b450f87-bfaa-4071-9d8b-ae7ea46261a8" providerId="ADAL" clId="{5544CF50-47CD-4287-BD6B-C414102B8E89}" dt="2021-08-21T00:27:58.486" v="7" actId="20577"/>
        <pc:sldMkLst>
          <pc:docMk/>
          <pc:sldMk cId="1456799963" sldId="300"/>
        </pc:sldMkLst>
        <pc:spChg chg="mod">
          <ac:chgData name="Turgeon Valérie" userId="1b450f87-bfaa-4071-9d8b-ae7ea46261a8" providerId="ADAL" clId="{5544CF50-47CD-4287-BD6B-C414102B8E89}" dt="2021-08-21T00:27:33.863" v="6" actId="20577"/>
          <ac:spMkLst>
            <pc:docMk/>
            <pc:sldMk cId="1456799963" sldId="300"/>
            <ac:spMk id="2" creationId="{824E30A4-D314-4880-908A-2E4BF535F39A}"/>
          </ac:spMkLst>
        </pc:spChg>
        <pc:spChg chg="mod">
          <ac:chgData name="Turgeon Valérie" userId="1b450f87-bfaa-4071-9d8b-ae7ea46261a8" providerId="ADAL" clId="{5544CF50-47CD-4287-BD6B-C414102B8E89}" dt="2021-08-21T00:27:58.486" v="7" actId="20577"/>
          <ac:spMkLst>
            <pc:docMk/>
            <pc:sldMk cId="1456799963" sldId="300"/>
            <ac:spMk id="4" creationId="{828DC9A9-DE07-4022-AD72-00508C2FAA92}"/>
          </ac:spMkLst>
        </pc:spChg>
      </pc:sldChg>
    </pc:docChg>
  </pc:docChgLst>
  <pc:docChgLst>
    <pc:chgData name="Turgeon Valérie" userId="1b450f87-bfaa-4071-9d8b-ae7ea46261a8" providerId="ADAL" clId="{DD22F76E-F0AA-4FEE-87A3-48155898F646}"/>
    <pc:docChg chg="delSld modSection">
      <pc:chgData name="Turgeon Valérie" userId="1b450f87-bfaa-4071-9d8b-ae7ea46261a8" providerId="ADAL" clId="{DD22F76E-F0AA-4FEE-87A3-48155898F646}" dt="2021-05-28T13:26:35.823" v="2" actId="47"/>
      <pc:docMkLst>
        <pc:docMk/>
      </pc:docMkLst>
      <pc:sldChg chg="del">
        <pc:chgData name="Turgeon Valérie" userId="1b450f87-bfaa-4071-9d8b-ae7ea46261a8" providerId="ADAL" clId="{DD22F76E-F0AA-4FEE-87A3-48155898F646}" dt="2021-05-28T13:26:04.573" v="0" actId="47"/>
        <pc:sldMkLst>
          <pc:docMk/>
          <pc:sldMk cId="3672734711" sldId="275"/>
        </pc:sldMkLst>
      </pc:sldChg>
      <pc:sldChg chg="del">
        <pc:chgData name="Turgeon Valérie" userId="1b450f87-bfaa-4071-9d8b-ae7ea46261a8" providerId="ADAL" clId="{DD22F76E-F0AA-4FEE-87A3-48155898F646}" dt="2021-05-28T13:26:04.573" v="0" actId="47"/>
        <pc:sldMkLst>
          <pc:docMk/>
          <pc:sldMk cId="2158760650" sldId="276"/>
        </pc:sldMkLst>
      </pc:sldChg>
      <pc:sldChg chg="del">
        <pc:chgData name="Turgeon Valérie" userId="1b450f87-bfaa-4071-9d8b-ae7ea46261a8" providerId="ADAL" clId="{DD22F76E-F0AA-4FEE-87A3-48155898F646}" dt="2021-05-28T13:26:10.533" v="1" actId="47"/>
        <pc:sldMkLst>
          <pc:docMk/>
          <pc:sldMk cId="2042556423" sldId="277"/>
        </pc:sldMkLst>
      </pc:sldChg>
      <pc:sldChg chg="del">
        <pc:chgData name="Turgeon Valérie" userId="1b450f87-bfaa-4071-9d8b-ae7ea46261a8" providerId="ADAL" clId="{DD22F76E-F0AA-4FEE-87A3-48155898F646}" dt="2021-05-28T13:26:10.533" v="1" actId="47"/>
        <pc:sldMkLst>
          <pc:docMk/>
          <pc:sldMk cId="1792518573" sldId="278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516094971" sldId="279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1271026867" sldId="280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1971660231" sldId="282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580483433" sldId="283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1508381010" sldId="284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2665227456" sldId="285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2865464979" sldId="286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3923213143" sldId="288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2603230026" sldId="291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1495077307" sldId="292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3570190436" sldId="293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821131487" sldId="294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2992711678" sldId="295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446388149" sldId="297"/>
        </pc:sldMkLst>
      </pc:sldChg>
      <pc:sldChg chg="del">
        <pc:chgData name="Turgeon Valérie" userId="1b450f87-bfaa-4071-9d8b-ae7ea46261a8" providerId="ADAL" clId="{DD22F76E-F0AA-4FEE-87A3-48155898F646}" dt="2021-05-28T13:26:35.823" v="2" actId="47"/>
        <pc:sldMkLst>
          <pc:docMk/>
          <pc:sldMk cId="2515920161" sldId="298"/>
        </pc:sldMkLst>
      </pc:sldChg>
      <pc:sldMasterChg chg="delSldLayout">
        <pc:chgData name="Turgeon Valérie" userId="1b450f87-bfaa-4071-9d8b-ae7ea46261a8" providerId="ADAL" clId="{DD22F76E-F0AA-4FEE-87A3-48155898F646}" dt="2021-05-28T13:26:10.533" v="1" actId="47"/>
        <pc:sldMasterMkLst>
          <pc:docMk/>
          <pc:sldMasterMk cId="2105468642" sldId="2147483840"/>
        </pc:sldMasterMkLst>
        <pc:sldLayoutChg chg="del">
          <pc:chgData name="Turgeon Valérie" userId="1b450f87-bfaa-4071-9d8b-ae7ea46261a8" providerId="ADAL" clId="{DD22F76E-F0AA-4FEE-87A3-48155898F646}" dt="2021-05-28T13:26:10.533" v="1" actId="47"/>
          <pc:sldLayoutMkLst>
            <pc:docMk/>
            <pc:sldMasterMk cId="2105468642" sldId="2147483840"/>
            <pc:sldLayoutMk cId="1652511728" sldId="2147483856"/>
          </pc:sldLayoutMkLst>
        </pc:sldLayoutChg>
      </pc:sldMasterChg>
    </pc:docChg>
  </pc:docChgLst>
  <pc:docChgLst>
    <pc:chgData name="Turgeon Valérie" userId="1b450f87-bfaa-4071-9d8b-ae7ea46261a8" providerId="ADAL" clId="{7816AB53-0A2C-40C5-AD55-704355844105}"/>
    <pc:docChg chg="modSld">
      <pc:chgData name="Turgeon Valérie" userId="1b450f87-bfaa-4071-9d8b-ae7ea46261a8" providerId="ADAL" clId="{7816AB53-0A2C-40C5-AD55-704355844105}" dt="2021-05-30T09:58:33.732" v="0" actId="1076"/>
      <pc:docMkLst>
        <pc:docMk/>
      </pc:docMkLst>
      <pc:sldChg chg="modSp mod">
        <pc:chgData name="Turgeon Valérie" userId="1b450f87-bfaa-4071-9d8b-ae7ea46261a8" providerId="ADAL" clId="{7816AB53-0A2C-40C5-AD55-704355844105}" dt="2021-05-30T09:58:33.732" v="0" actId="1076"/>
        <pc:sldMkLst>
          <pc:docMk/>
          <pc:sldMk cId="3151864384" sldId="256"/>
        </pc:sldMkLst>
        <pc:spChg chg="mod">
          <ac:chgData name="Turgeon Valérie" userId="1b450f87-bfaa-4071-9d8b-ae7ea46261a8" providerId="ADAL" clId="{7816AB53-0A2C-40C5-AD55-704355844105}" dt="2021-05-30T09:58:33.732" v="0" actId="1076"/>
          <ac:spMkLst>
            <pc:docMk/>
            <pc:sldMk cId="3151864384" sldId="256"/>
            <ac:spMk id="9" creationId="{F82A12FD-6CAE-4938-96B2-D621C4A05FC9}"/>
          </ac:spMkLst>
        </pc:spChg>
      </pc:sldChg>
    </pc:docChg>
  </pc:docChgLst>
  <pc:docChgLst>
    <pc:chgData name="Turgeon Valérie" userId="1b450f87-bfaa-4071-9d8b-ae7ea46261a8" providerId="ADAL" clId="{9300D40C-ED67-4E08-814E-491102D21F63}"/>
    <pc:docChg chg="custSel addSld modSld sldOrd modSection">
      <pc:chgData name="Turgeon Valérie" userId="1b450f87-bfaa-4071-9d8b-ae7ea46261a8" providerId="ADAL" clId="{9300D40C-ED67-4E08-814E-491102D21F63}" dt="2021-05-20T19:57:06.700" v="110"/>
      <pc:docMkLst>
        <pc:docMk/>
      </pc:docMkLst>
      <pc:sldChg chg="modSp mod modAnim">
        <pc:chgData name="Turgeon Valérie" userId="1b450f87-bfaa-4071-9d8b-ae7ea46261a8" providerId="ADAL" clId="{9300D40C-ED67-4E08-814E-491102D21F63}" dt="2021-05-20T19:50:13.009" v="104"/>
        <pc:sldMkLst>
          <pc:docMk/>
          <pc:sldMk cId="3151864384" sldId="256"/>
        </pc:sldMkLst>
        <pc:spChg chg="mod">
          <ac:chgData name="Turgeon Valérie" userId="1b450f87-bfaa-4071-9d8b-ae7ea46261a8" providerId="ADAL" clId="{9300D40C-ED67-4E08-814E-491102D21F63}" dt="2021-05-20T18:57:28.778" v="99" actId="14100"/>
          <ac:spMkLst>
            <pc:docMk/>
            <pc:sldMk cId="3151864384" sldId="256"/>
            <ac:spMk id="15" creationId="{00000000-0000-0000-0000-000000000000}"/>
          </ac:spMkLst>
        </pc:spChg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1802198" sldId="257"/>
        </pc:sldMkLst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3467938881" sldId="259"/>
        </pc:sldMkLst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4128925653" sldId="260"/>
        </pc:sldMkLst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1494955824" sldId="261"/>
        </pc:sldMkLst>
      </pc:sldChg>
      <pc:sldChg chg="modSp modTransition">
        <pc:chgData name="Turgeon Valérie" userId="1b450f87-bfaa-4071-9d8b-ae7ea46261a8" providerId="ADAL" clId="{9300D40C-ED67-4E08-814E-491102D21F63}" dt="2021-05-20T19:57:06.700" v="110"/>
        <pc:sldMkLst>
          <pc:docMk/>
          <pc:sldMk cId="588195894" sldId="262"/>
        </pc:sldMkLst>
        <pc:picChg chg="mod">
          <ac:chgData name="Turgeon Valérie" userId="1b450f87-bfaa-4071-9d8b-ae7ea46261a8" providerId="ADAL" clId="{9300D40C-ED67-4E08-814E-491102D21F63}" dt="2021-05-20T19:41:42.703" v="103"/>
          <ac:picMkLst>
            <pc:docMk/>
            <pc:sldMk cId="588195894" sldId="262"/>
            <ac:picMk id="10" creationId="{00000000-0000-0000-0000-000000000000}"/>
          </ac:picMkLst>
        </pc:picChg>
        <pc:picChg chg="mod">
          <ac:chgData name="Turgeon Valérie" userId="1b450f87-bfaa-4071-9d8b-ae7ea46261a8" providerId="ADAL" clId="{9300D40C-ED67-4E08-814E-491102D21F63}" dt="2021-05-20T19:41:42.703" v="103"/>
          <ac:picMkLst>
            <pc:docMk/>
            <pc:sldMk cId="588195894" sldId="262"/>
            <ac:picMk id="11" creationId="{00000000-0000-0000-0000-000000000000}"/>
          </ac:picMkLst>
        </pc:picChg>
        <pc:picChg chg="mod">
          <ac:chgData name="Turgeon Valérie" userId="1b450f87-bfaa-4071-9d8b-ae7ea46261a8" providerId="ADAL" clId="{9300D40C-ED67-4E08-814E-491102D21F63}" dt="2021-05-20T19:41:42.703" v="103"/>
          <ac:picMkLst>
            <pc:docMk/>
            <pc:sldMk cId="588195894" sldId="262"/>
            <ac:picMk id="12" creationId="{00000000-0000-0000-0000-000000000000}"/>
          </ac:picMkLst>
        </pc:picChg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3099629219" sldId="265"/>
        </pc:sldMkLst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710632542" sldId="267"/>
        </pc:sldMkLst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2159685286" sldId="268"/>
        </pc:sldMkLst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3590389602" sldId="269"/>
        </pc:sldMkLst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2520309390" sldId="270"/>
        </pc:sldMkLst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1846729076" sldId="271"/>
        </pc:sldMkLst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3065466275" sldId="272"/>
        </pc:sldMkLst>
      </pc:sldChg>
      <pc:sldChg chg="modTransition">
        <pc:chgData name="Turgeon Valérie" userId="1b450f87-bfaa-4071-9d8b-ae7ea46261a8" providerId="ADAL" clId="{9300D40C-ED67-4E08-814E-491102D21F63}" dt="2021-05-20T19:57:06.700" v="110"/>
        <pc:sldMkLst>
          <pc:docMk/>
          <pc:sldMk cId="3189226732" sldId="273"/>
        </pc:sldMkLst>
      </pc:sldChg>
      <pc:sldChg chg="delSp new mod ord setBg">
        <pc:chgData name="Turgeon Valérie" userId="1b450f87-bfaa-4071-9d8b-ae7ea46261a8" providerId="ADAL" clId="{9300D40C-ED67-4E08-814E-491102D21F63}" dt="2021-05-20T19:51:24.583" v="109"/>
        <pc:sldMkLst>
          <pc:docMk/>
          <pc:sldMk cId="4014701178" sldId="274"/>
        </pc:sldMkLst>
        <pc:spChg chg="del">
          <ac:chgData name="Turgeon Valérie" userId="1b450f87-bfaa-4071-9d8b-ae7ea46261a8" providerId="ADAL" clId="{9300D40C-ED67-4E08-814E-491102D21F63}" dt="2021-05-20T19:50:52.217" v="108" actId="478"/>
          <ac:spMkLst>
            <pc:docMk/>
            <pc:sldMk cId="4014701178" sldId="274"/>
            <ac:spMk id="2" creationId="{6B4CFF0F-1411-45AE-9E70-4578CA520C98}"/>
          </ac:spMkLst>
        </pc:spChg>
        <pc:spChg chg="del">
          <ac:chgData name="Turgeon Valérie" userId="1b450f87-bfaa-4071-9d8b-ae7ea46261a8" providerId="ADAL" clId="{9300D40C-ED67-4E08-814E-491102D21F63}" dt="2021-05-20T19:50:52.217" v="108" actId="478"/>
          <ac:spMkLst>
            <pc:docMk/>
            <pc:sldMk cId="4014701178" sldId="274"/>
            <ac:spMk id="3" creationId="{0B7C5C65-49BD-4B41-9F53-A482C7B8D259}"/>
          </ac:spMkLst>
        </pc:spChg>
        <pc:spChg chg="del">
          <ac:chgData name="Turgeon Valérie" userId="1b450f87-bfaa-4071-9d8b-ae7ea46261a8" providerId="ADAL" clId="{9300D40C-ED67-4E08-814E-491102D21F63}" dt="2021-05-20T19:50:52.217" v="108" actId="478"/>
          <ac:spMkLst>
            <pc:docMk/>
            <pc:sldMk cId="4014701178" sldId="274"/>
            <ac:spMk id="4" creationId="{BF402529-A4D9-4C2B-9DC6-024370D35E28}"/>
          </ac:spMkLst>
        </pc:spChg>
      </pc:sldChg>
    </pc:docChg>
  </pc:docChgLst>
  <pc:docChgLst>
    <pc:chgData name="Turgeon Valérie" userId="1b450f87-bfaa-4071-9d8b-ae7ea46261a8" providerId="ADAL" clId="{4D6C1405-EC51-4ADE-A94C-CBE0F3C15B80}"/>
    <pc:docChg chg="undo custSel addSld delSld modSld sldOrd modSection">
      <pc:chgData name="Turgeon Valérie" userId="1b450f87-bfaa-4071-9d8b-ae7ea46261a8" providerId="ADAL" clId="{4D6C1405-EC51-4ADE-A94C-CBE0F3C15B80}" dt="2021-08-23T02:33:35.511" v="412" actId="20577"/>
      <pc:docMkLst>
        <pc:docMk/>
      </pc:docMkLst>
      <pc:sldChg chg="modSp mod">
        <pc:chgData name="Turgeon Valérie" userId="1b450f87-bfaa-4071-9d8b-ae7ea46261a8" providerId="ADAL" clId="{4D6C1405-EC51-4ADE-A94C-CBE0F3C15B80}" dt="2021-08-21T00:31:46.510" v="55" actId="14826"/>
        <pc:sldMkLst>
          <pc:docMk/>
          <pc:sldMk cId="3151864384" sldId="256"/>
        </pc:sldMkLst>
        <pc:spChg chg="mod">
          <ac:chgData name="Turgeon Valérie" userId="1b450f87-bfaa-4071-9d8b-ae7ea46261a8" providerId="ADAL" clId="{4D6C1405-EC51-4ADE-A94C-CBE0F3C15B80}" dt="2021-08-21T00:31:25.889" v="54" actId="20577"/>
          <ac:spMkLst>
            <pc:docMk/>
            <pc:sldMk cId="3151864384" sldId="256"/>
            <ac:spMk id="9" creationId="{F82A12FD-6CAE-4938-96B2-D621C4A05FC9}"/>
          </ac:spMkLst>
        </pc:spChg>
        <pc:spChg chg="mod">
          <ac:chgData name="Turgeon Valérie" userId="1b450f87-bfaa-4071-9d8b-ae7ea46261a8" providerId="ADAL" clId="{4D6C1405-EC51-4ADE-A94C-CBE0F3C15B80}" dt="2021-08-21T00:31:08.277" v="38" actId="27636"/>
          <ac:spMkLst>
            <pc:docMk/>
            <pc:sldMk cId="3151864384" sldId="256"/>
            <ac:spMk id="11" creationId="{00000000-0000-0000-0000-000000000000}"/>
          </ac:spMkLst>
        </pc:spChg>
        <pc:picChg chg="mod">
          <ac:chgData name="Turgeon Valérie" userId="1b450f87-bfaa-4071-9d8b-ae7ea46261a8" providerId="ADAL" clId="{4D6C1405-EC51-4ADE-A94C-CBE0F3C15B80}" dt="2021-08-21T00:31:46.510" v="55" actId="14826"/>
          <ac:picMkLst>
            <pc:docMk/>
            <pc:sldMk cId="3151864384" sldId="256"/>
            <ac:picMk id="4" creationId="{64B478FB-5B77-4A97-85E6-E1A64B502071}"/>
          </ac:picMkLst>
        </pc:picChg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1802198" sldId="257"/>
        </pc:sldMkLst>
      </pc:sldChg>
      <pc:sldChg chg="modSp">
        <pc:chgData name="Turgeon Valérie" userId="1b450f87-bfaa-4071-9d8b-ae7ea46261a8" providerId="ADAL" clId="{4D6C1405-EC51-4ADE-A94C-CBE0F3C15B80}" dt="2021-08-23T01:23:40.295" v="75" actId="20577"/>
        <pc:sldMkLst>
          <pc:docMk/>
          <pc:sldMk cId="3467938881" sldId="259"/>
        </pc:sldMkLst>
        <pc:spChg chg="mod">
          <ac:chgData name="Turgeon Valérie" userId="1b450f87-bfaa-4071-9d8b-ae7ea46261a8" providerId="ADAL" clId="{4D6C1405-EC51-4ADE-A94C-CBE0F3C15B80}" dt="2021-08-23T01:23:40.295" v="75" actId="20577"/>
          <ac:spMkLst>
            <pc:docMk/>
            <pc:sldMk cId="3467938881" sldId="259"/>
            <ac:spMk id="26" creationId="{00000000-0000-0000-0000-000000000000}"/>
          </ac:spMkLst>
        </pc:spChg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4128925653" sldId="260"/>
        </pc:sldMkLst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1494955824" sldId="261"/>
        </pc:sldMkLst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588195894" sldId="262"/>
        </pc:sldMkLst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3099629219" sldId="265"/>
        </pc:sldMkLst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710632542" sldId="267"/>
        </pc:sldMkLst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2159685286" sldId="268"/>
        </pc:sldMkLst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3590389602" sldId="269"/>
        </pc:sldMkLst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2520309390" sldId="270"/>
        </pc:sldMkLst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1846729076" sldId="271"/>
        </pc:sldMkLst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3065466275" sldId="272"/>
        </pc:sldMkLst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3189226732" sldId="273"/>
        </pc:sldMkLst>
      </pc:sldChg>
      <pc:sldChg chg="addSp delSp modSp add del mod">
        <pc:chgData name="Turgeon Valérie" userId="1b450f87-bfaa-4071-9d8b-ae7ea46261a8" providerId="ADAL" clId="{4D6C1405-EC51-4ADE-A94C-CBE0F3C15B80}" dt="2021-08-23T02:25:44.049" v="372" actId="14100"/>
        <pc:sldMkLst>
          <pc:docMk/>
          <pc:sldMk cId="3683653239" sldId="279"/>
        </pc:sldMkLst>
        <pc:spChg chg="mod">
          <ac:chgData name="Turgeon Valérie" userId="1b450f87-bfaa-4071-9d8b-ae7ea46261a8" providerId="ADAL" clId="{4D6C1405-EC51-4ADE-A94C-CBE0F3C15B80}" dt="2021-08-23T02:21:00.093" v="181" actId="20577"/>
          <ac:spMkLst>
            <pc:docMk/>
            <pc:sldMk cId="3683653239" sldId="279"/>
            <ac:spMk id="5" creationId="{00000000-0000-0000-0000-000000000000}"/>
          </ac:spMkLst>
        </pc:spChg>
        <pc:spChg chg="mod">
          <ac:chgData name="Turgeon Valérie" userId="1b450f87-bfaa-4071-9d8b-ae7ea46261a8" providerId="ADAL" clId="{4D6C1405-EC51-4ADE-A94C-CBE0F3C15B80}" dt="2021-08-23T02:25:44.049" v="372" actId="14100"/>
          <ac:spMkLst>
            <pc:docMk/>
            <pc:sldMk cId="3683653239" sldId="279"/>
            <ac:spMk id="6" creationId="{00000000-0000-0000-0000-000000000000}"/>
          </ac:spMkLst>
        </pc:spChg>
        <pc:spChg chg="add mod">
          <ac:chgData name="Turgeon Valérie" userId="1b450f87-bfaa-4071-9d8b-ae7ea46261a8" providerId="ADAL" clId="{4D6C1405-EC51-4ADE-A94C-CBE0F3C15B80}" dt="2021-08-23T02:25:25.228" v="371" actId="207"/>
          <ac:spMkLst>
            <pc:docMk/>
            <pc:sldMk cId="3683653239" sldId="279"/>
            <ac:spMk id="8" creationId="{39196BE6-8597-4807-BAF9-65A2E91C7B89}"/>
          </ac:spMkLst>
        </pc:spChg>
        <pc:picChg chg="del mod">
          <ac:chgData name="Turgeon Valérie" userId="1b450f87-bfaa-4071-9d8b-ae7ea46261a8" providerId="ADAL" clId="{4D6C1405-EC51-4ADE-A94C-CBE0F3C15B80}" dt="2021-08-23T02:25:09.514" v="369" actId="478"/>
          <ac:picMkLst>
            <pc:docMk/>
            <pc:sldMk cId="3683653239" sldId="279"/>
            <ac:picMk id="7" creationId="{00000000-0000-0000-0000-000000000000}"/>
          </ac:picMkLst>
        </pc:picChg>
        <pc:picChg chg="mod">
          <ac:chgData name="Turgeon Valérie" userId="1b450f87-bfaa-4071-9d8b-ae7ea46261a8" providerId="ADAL" clId="{4D6C1405-EC51-4ADE-A94C-CBE0F3C15B80}" dt="2021-08-23T02:25:02.010" v="366" actId="1076"/>
          <ac:picMkLst>
            <pc:docMk/>
            <pc:sldMk cId="3683653239" sldId="279"/>
            <ac:picMk id="10" creationId="{00000000-0000-0000-0000-000000000000}"/>
          </ac:picMkLst>
        </pc:picChg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104274432" sldId="302"/>
        </pc:sldMkLst>
      </pc:sldChg>
      <pc:sldChg chg="modSp">
        <pc:chgData name="Turgeon Valérie" userId="1b450f87-bfaa-4071-9d8b-ae7ea46261a8" providerId="ADAL" clId="{4D6C1405-EC51-4ADE-A94C-CBE0F3C15B80}" dt="2021-08-23T01:33:22.525" v="118" actId="20577"/>
        <pc:sldMkLst>
          <pc:docMk/>
          <pc:sldMk cId="2685884356" sldId="303"/>
        </pc:sldMkLst>
        <pc:spChg chg="mod">
          <ac:chgData name="Turgeon Valérie" userId="1b450f87-bfaa-4071-9d8b-ae7ea46261a8" providerId="ADAL" clId="{4D6C1405-EC51-4ADE-A94C-CBE0F3C15B80}" dt="2021-08-23T01:33:22.525" v="118" actId="20577"/>
          <ac:spMkLst>
            <pc:docMk/>
            <pc:sldMk cId="2685884356" sldId="303"/>
            <ac:spMk id="3" creationId="{00000000-0000-0000-0000-000000000000}"/>
          </ac:spMkLst>
        </pc:spChg>
      </pc:sldChg>
      <pc:sldChg chg="del">
        <pc:chgData name="Turgeon Valérie" userId="1b450f87-bfaa-4071-9d8b-ae7ea46261a8" providerId="ADAL" clId="{4D6C1405-EC51-4ADE-A94C-CBE0F3C15B80}" dt="2021-08-23T02:19:49.469" v="166" actId="47"/>
        <pc:sldMkLst>
          <pc:docMk/>
          <pc:sldMk cId="2192333144" sldId="304"/>
        </pc:sldMkLst>
      </pc:sldChg>
      <pc:sldChg chg="del">
        <pc:chgData name="Turgeon Valérie" userId="1b450f87-bfaa-4071-9d8b-ae7ea46261a8" providerId="ADAL" clId="{4D6C1405-EC51-4ADE-A94C-CBE0F3C15B80}" dt="2021-08-21T00:32:15.791" v="57" actId="47"/>
        <pc:sldMkLst>
          <pc:docMk/>
          <pc:sldMk cId="3674320498" sldId="305"/>
        </pc:sldMkLst>
      </pc:sldChg>
      <pc:sldChg chg="del">
        <pc:chgData name="Turgeon Valérie" userId="1b450f87-bfaa-4071-9d8b-ae7ea46261a8" providerId="ADAL" clId="{4D6C1405-EC51-4ADE-A94C-CBE0F3C15B80}" dt="2021-08-21T00:29:44.897" v="0" actId="2696"/>
        <pc:sldMkLst>
          <pc:docMk/>
          <pc:sldMk cId="668146925" sldId="306"/>
        </pc:sldMkLst>
      </pc:sldChg>
      <pc:sldChg chg="modSp">
        <pc:chgData name="Turgeon Valérie" userId="1b450f87-bfaa-4071-9d8b-ae7ea46261a8" providerId="ADAL" clId="{4D6C1405-EC51-4ADE-A94C-CBE0F3C15B80}" dt="2021-08-21T00:42:35.531" v="59" actId="20577"/>
        <pc:sldMkLst>
          <pc:docMk/>
          <pc:sldMk cId="2020758409" sldId="307"/>
        </pc:sldMkLst>
        <pc:spChg chg="mod">
          <ac:chgData name="Turgeon Valérie" userId="1b450f87-bfaa-4071-9d8b-ae7ea46261a8" providerId="ADAL" clId="{4D6C1405-EC51-4ADE-A94C-CBE0F3C15B80}" dt="2021-08-21T00:42:35.531" v="59" actId="20577"/>
          <ac:spMkLst>
            <pc:docMk/>
            <pc:sldMk cId="2020758409" sldId="307"/>
            <ac:spMk id="23" creationId="{00000000-0000-0000-0000-000000000000}"/>
          </ac:spMkLst>
        </pc:spChg>
      </pc:sldChg>
      <pc:sldChg chg="del">
        <pc:chgData name="Turgeon Valérie" userId="1b450f87-bfaa-4071-9d8b-ae7ea46261a8" providerId="ADAL" clId="{4D6C1405-EC51-4ADE-A94C-CBE0F3C15B80}" dt="2021-08-21T00:30:20.584" v="1" actId="47"/>
        <pc:sldMkLst>
          <pc:docMk/>
          <pc:sldMk cId="3135764372" sldId="308"/>
        </pc:sldMkLst>
      </pc:sldChg>
      <pc:sldChg chg="del">
        <pc:chgData name="Turgeon Valérie" userId="1b450f87-bfaa-4071-9d8b-ae7ea46261a8" providerId="ADAL" clId="{4D6C1405-EC51-4ADE-A94C-CBE0F3C15B80}" dt="2021-08-21T00:32:07.945" v="56" actId="47"/>
        <pc:sldMkLst>
          <pc:docMk/>
          <pc:sldMk cId="2646147840" sldId="309"/>
        </pc:sldMkLst>
      </pc:sldChg>
      <pc:sldChg chg="addSp modSp mod ord modAnim modShow">
        <pc:chgData name="Turgeon Valérie" userId="1b450f87-bfaa-4071-9d8b-ae7ea46261a8" providerId="ADAL" clId="{4D6C1405-EC51-4ADE-A94C-CBE0F3C15B80}" dt="2021-08-23T01:40:25.658" v="165" actId="27636"/>
        <pc:sldMkLst>
          <pc:docMk/>
          <pc:sldMk cId="3031749049" sldId="310"/>
        </pc:sldMkLst>
        <pc:spChg chg="add mod">
          <ac:chgData name="Turgeon Valérie" userId="1b450f87-bfaa-4071-9d8b-ae7ea46261a8" providerId="ADAL" clId="{4D6C1405-EC51-4ADE-A94C-CBE0F3C15B80}" dt="2021-08-23T01:40:25.658" v="165" actId="27636"/>
          <ac:spMkLst>
            <pc:docMk/>
            <pc:sldMk cId="3031749049" sldId="310"/>
            <ac:spMk id="11" creationId="{D5679335-77F9-4513-B911-F8BE5D699F3D}"/>
          </ac:spMkLst>
        </pc:spChg>
        <pc:picChg chg="add mod">
          <ac:chgData name="Turgeon Valérie" userId="1b450f87-bfaa-4071-9d8b-ae7ea46261a8" providerId="ADAL" clId="{4D6C1405-EC51-4ADE-A94C-CBE0F3C15B80}" dt="2021-08-23T01:39:50.439" v="125" actId="1076"/>
          <ac:picMkLst>
            <pc:docMk/>
            <pc:sldMk cId="3031749049" sldId="310"/>
            <ac:picMk id="3" creationId="{A6305608-D325-4593-8EC1-D2395ED80CF1}"/>
          </ac:picMkLst>
        </pc:picChg>
      </pc:sldChg>
      <pc:sldChg chg="addSp delSp modSp add mod ord">
        <pc:chgData name="Turgeon Valérie" userId="1b450f87-bfaa-4071-9d8b-ae7ea46261a8" providerId="ADAL" clId="{4D6C1405-EC51-4ADE-A94C-CBE0F3C15B80}" dt="2021-08-23T02:33:35.511" v="412" actId="20577"/>
        <pc:sldMkLst>
          <pc:docMk/>
          <pc:sldMk cId="1416633063" sldId="311"/>
        </pc:sldMkLst>
        <pc:spChg chg="add mod">
          <ac:chgData name="Turgeon Valérie" userId="1b450f87-bfaa-4071-9d8b-ae7ea46261a8" providerId="ADAL" clId="{4D6C1405-EC51-4ADE-A94C-CBE0F3C15B80}" dt="2021-08-23T02:33:35.511" v="412" actId="20577"/>
          <ac:spMkLst>
            <pc:docMk/>
            <pc:sldMk cId="1416633063" sldId="311"/>
            <ac:spMk id="2" creationId="{10AEFCBE-E7D5-4616-89B8-D2EBAB1B6B5C}"/>
          </ac:spMkLst>
        </pc:spChg>
        <pc:spChg chg="mod">
          <ac:chgData name="Turgeon Valérie" userId="1b450f87-bfaa-4071-9d8b-ae7ea46261a8" providerId="ADAL" clId="{4D6C1405-EC51-4ADE-A94C-CBE0F3C15B80}" dt="2021-08-23T02:31:54.670" v="401" actId="20577"/>
          <ac:spMkLst>
            <pc:docMk/>
            <pc:sldMk cId="1416633063" sldId="311"/>
            <ac:spMk id="11" creationId="{D5679335-77F9-4513-B911-F8BE5D699F3D}"/>
          </ac:spMkLst>
        </pc:spChg>
        <pc:spChg chg="mod">
          <ac:chgData name="Turgeon Valérie" userId="1b450f87-bfaa-4071-9d8b-ae7ea46261a8" providerId="ADAL" clId="{4D6C1405-EC51-4ADE-A94C-CBE0F3C15B80}" dt="2021-08-23T02:33:20.797" v="408" actId="1076"/>
          <ac:spMkLst>
            <pc:docMk/>
            <pc:sldMk cId="1416633063" sldId="311"/>
            <ac:spMk id="55" creationId="{00000000-0000-0000-0000-000000000000}"/>
          </ac:spMkLst>
        </pc:spChg>
        <pc:picChg chg="del">
          <ac:chgData name="Turgeon Valérie" userId="1b450f87-bfaa-4071-9d8b-ae7ea46261a8" providerId="ADAL" clId="{4D6C1405-EC51-4ADE-A94C-CBE0F3C15B80}" dt="2021-08-23T02:30:06.569" v="376" actId="478"/>
          <ac:picMkLst>
            <pc:docMk/>
            <pc:sldMk cId="1416633063" sldId="311"/>
            <ac:picMk id="3" creationId="{A6305608-D325-4593-8EC1-D2395ED80CF1}"/>
          </ac:picMkLst>
        </pc:picChg>
        <pc:picChg chg="add mod">
          <ac:chgData name="Turgeon Valérie" userId="1b450f87-bfaa-4071-9d8b-ae7ea46261a8" providerId="ADAL" clId="{4D6C1405-EC51-4ADE-A94C-CBE0F3C15B80}" dt="2021-08-23T02:33:29.428" v="410" actId="1076"/>
          <ac:picMkLst>
            <pc:docMk/>
            <pc:sldMk cId="1416633063" sldId="311"/>
            <ac:picMk id="5" creationId="{AE3C660F-A0E1-47A9-8FDB-B73F6504E7A3}"/>
          </ac:picMkLst>
        </pc:picChg>
      </pc:sldChg>
      <pc:sldMasterChg chg="delSldLayout">
        <pc:chgData name="Turgeon Valérie" userId="1b450f87-bfaa-4071-9d8b-ae7ea46261a8" providerId="ADAL" clId="{4D6C1405-EC51-4ADE-A94C-CBE0F3C15B80}" dt="2021-08-23T02:19:49.469" v="166" actId="47"/>
        <pc:sldMasterMkLst>
          <pc:docMk/>
          <pc:sldMasterMk cId="1688405946" sldId="2147483872"/>
        </pc:sldMasterMkLst>
        <pc:sldLayoutChg chg="del">
          <pc:chgData name="Turgeon Valérie" userId="1b450f87-bfaa-4071-9d8b-ae7ea46261a8" providerId="ADAL" clId="{4D6C1405-EC51-4ADE-A94C-CBE0F3C15B80}" dt="2021-08-23T02:19:49.469" v="166" actId="47"/>
          <pc:sldLayoutMkLst>
            <pc:docMk/>
            <pc:sldMasterMk cId="1688405946" sldId="2147483872"/>
            <pc:sldLayoutMk cId="3047994582" sldId="2147483886"/>
          </pc:sldLayoutMkLst>
        </pc:sldLayoutChg>
      </pc:sldMasterChg>
    </pc:docChg>
  </pc:docChgLst>
  <pc:docChgLst>
    <pc:chgData name="Turgeon Valérie" userId="1b450f87-bfaa-4071-9d8b-ae7ea46261a8" providerId="ADAL" clId="{985FF0A3-C813-47B2-B4E5-33EE08B19CDE}"/>
    <pc:docChg chg="delSld modSld delMainMaster modSection">
      <pc:chgData name="Turgeon Valérie" userId="1b450f87-bfaa-4071-9d8b-ae7ea46261a8" providerId="ADAL" clId="{985FF0A3-C813-47B2-B4E5-33EE08B19CDE}" dt="2021-08-26T10:25:43.241" v="20" actId="2696"/>
      <pc:docMkLst>
        <pc:docMk/>
      </pc:docMkLst>
      <pc:sldChg chg="del">
        <pc:chgData name="Turgeon Valérie" userId="1b450f87-bfaa-4071-9d8b-ae7ea46261a8" providerId="ADAL" clId="{985FF0A3-C813-47B2-B4E5-33EE08B19CDE}" dt="2021-08-26T10:25:43.241" v="20" actId="2696"/>
        <pc:sldMkLst>
          <pc:docMk/>
          <pc:sldMk cId="3683653239" sldId="279"/>
        </pc:sldMkLst>
      </pc:sldChg>
      <pc:sldChg chg="addSp modSp mod">
        <pc:chgData name="Turgeon Valérie" userId="1b450f87-bfaa-4071-9d8b-ae7ea46261a8" providerId="ADAL" clId="{985FF0A3-C813-47B2-B4E5-33EE08B19CDE}" dt="2021-08-26T10:25:17.214" v="19" actId="20577"/>
        <pc:sldMkLst>
          <pc:docMk/>
          <pc:sldMk cId="3031749049" sldId="310"/>
        </pc:sldMkLst>
        <pc:spChg chg="add mod">
          <ac:chgData name="Turgeon Valérie" userId="1b450f87-bfaa-4071-9d8b-ae7ea46261a8" providerId="ADAL" clId="{985FF0A3-C813-47B2-B4E5-33EE08B19CDE}" dt="2021-08-26T10:25:17.214" v="19" actId="20577"/>
          <ac:spMkLst>
            <pc:docMk/>
            <pc:sldMk cId="3031749049" sldId="310"/>
            <ac:spMk id="2" creationId="{05273E5A-E368-477F-AC0E-B920A97A2A80}"/>
          </ac:spMkLst>
        </pc:spChg>
        <pc:spChg chg="mod">
          <ac:chgData name="Turgeon Valérie" userId="1b450f87-bfaa-4071-9d8b-ae7ea46261a8" providerId="ADAL" clId="{985FF0A3-C813-47B2-B4E5-33EE08B19CDE}" dt="2021-08-26T10:24:32.502" v="0" actId="20577"/>
          <ac:spMkLst>
            <pc:docMk/>
            <pc:sldMk cId="3031749049" sldId="310"/>
            <ac:spMk id="11" creationId="{D5679335-77F9-4513-B911-F8BE5D699F3D}"/>
          </ac:spMkLst>
        </pc:spChg>
      </pc:sldChg>
      <pc:sldMasterChg chg="del delSldLayout">
        <pc:chgData name="Turgeon Valérie" userId="1b450f87-bfaa-4071-9d8b-ae7ea46261a8" providerId="ADAL" clId="{985FF0A3-C813-47B2-B4E5-33EE08B19CDE}" dt="2021-08-26T10:25:43.241" v="20" actId="2696"/>
        <pc:sldMasterMkLst>
          <pc:docMk/>
          <pc:sldMasterMk cId="2124810035" sldId="2147483888"/>
        </pc:sldMasterMkLst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249765310" sldId="2147483889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3837372971" sldId="2147483890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2805608441" sldId="2147483891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665556428" sldId="2147483892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1009840035" sldId="2147483893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4162385220" sldId="2147483894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3170008745" sldId="2147483895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3940689612" sldId="2147483896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981299732" sldId="2147483897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2263412366" sldId="2147483898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1731311922" sldId="2147483899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2700728385" sldId="2147483900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2072111038" sldId="2147483901"/>
          </pc:sldLayoutMkLst>
        </pc:sldLayoutChg>
        <pc:sldLayoutChg chg="del">
          <pc:chgData name="Turgeon Valérie" userId="1b450f87-bfaa-4071-9d8b-ae7ea46261a8" providerId="ADAL" clId="{985FF0A3-C813-47B2-B4E5-33EE08B19CDE}" dt="2021-08-26T10:25:43.241" v="20" actId="2696"/>
          <pc:sldLayoutMkLst>
            <pc:docMk/>
            <pc:sldMasterMk cId="2124810035" sldId="2147483888"/>
            <pc:sldLayoutMk cId="2297007262" sldId="2147483902"/>
          </pc:sldLayoutMkLst>
        </pc:sldLayoutChg>
      </pc:sldMasterChg>
    </pc:docChg>
  </pc:docChgLst>
  <pc:docChgLst>
    <pc:chgData name="Turgeon Valérie" userId="1b450f87-bfaa-4071-9d8b-ae7ea46261a8" providerId="ADAL" clId="{C2DD5C58-15AE-470C-B5E6-97F5C2CC5D2A}"/>
    <pc:docChg chg="undo custSel addSld delSld modSld sldOrd modSection">
      <pc:chgData name="Turgeon Valérie" userId="1b450f87-bfaa-4071-9d8b-ae7ea46261a8" providerId="ADAL" clId="{C2DD5C58-15AE-470C-B5E6-97F5C2CC5D2A}" dt="2021-05-29T11:58:55.746" v="1447" actId="680"/>
      <pc:docMkLst>
        <pc:docMk/>
      </pc:docMkLst>
      <pc:sldChg chg="addSp modSp mod modAnim">
        <pc:chgData name="Turgeon Valérie" userId="1b450f87-bfaa-4071-9d8b-ae7ea46261a8" providerId="ADAL" clId="{C2DD5C58-15AE-470C-B5E6-97F5C2CC5D2A}" dt="2021-05-28T18:15:37.084" v="737" actId="1440"/>
        <pc:sldMkLst>
          <pc:docMk/>
          <pc:sldMk cId="3151864384" sldId="256"/>
        </pc:sldMkLst>
        <pc:spChg chg="mod">
          <ac:chgData name="Turgeon Valérie" userId="1b450f87-bfaa-4071-9d8b-ae7ea46261a8" providerId="ADAL" clId="{C2DD5C58-15AE-470C-B5E6-97F5C2CC5D2A}" dt="2021-05-28T18:09:28.369" v="681" actId="1076"/>
          <ac:spMkLst>
            <pc:docMk/>
            <pc:sldMk cId="3151864384" sldId="256"/>
            <ac:spMk id="7" creationId="{5217EEF9-1FCE-4B9A-8461-77A6EAC13405}"/>
          </ac:spMkLst>
        </pc:spChg>
        <pc:spChg chg="add mod">
          <ac:chgData name="Turgeon Valérie" userId="1b450f87-bfaa-4071-9d8b-ae7ea46261a8" providerId="ADAL" clId="{C2DD5C58-15AE-470C-B5E6-97F5C2CC5D2A}" dt="2021-05-28T18:14:21.308" v="734" actId="2711"/>
          <ac:spMkLst>
            <pc:docMk/>
            <pc:sldMk cId="3151864384" sldId="256"/>
            <ac:spMk id="9" creationId="{F82A12FD-6CAE-4938-96B2-D621C4A05FC9}"/>
          </ac:spMkLst>
        </pc:spChg>
        <pc:spChg chg="mod">
          <ac:chgData name="Turgeon Valérie" userId="1b450f87-bfaa-4071-9d8b-ae7ea46261a8" providerId="ADAL" clId="{C2DD5C58-15AE-470C-B5E6-97F5C2CC5D2A}" dt="2021-05-28T18:10:35.456" v="697" actId="20577"/>
          <ac:spMkLst>
            <pc:docMk/>
            <pc:sldMk cId="3151864384" sldId="256"/>
            <ac:spMk id="10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3:53:21.704" v="34" actId="27636"/>
          <ac:spMkLst>
            <pc:docMk/>
            <pc:sldMk cId="3151864384" sldId="256"/>
            <ac:spMk id="11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3:52:35.787" v="1" actId="6549"/>
          <ac:spMkLst>
            <pc:docMk/>
            <pc:sldMk cId="3151864384" sldId="256"/>
            <ac:spMk id="15" creationId="{00000000-0000-0000-0000-000000000000}"/>
          </ac:spMkLst>
        </pc:spChg>
        <pc:picChg chg="add mod">
          <ac:chgData name="Turgeon Valérie" userId="1b450f87-bfaa-4071-9d8b-ae7ea46261a8" providerId="ADAL" clId="{C2DD5C58-15AE-470C-B5E6-97F5C2CC5D2A}" dt="2021-05-28T18:15:37.084" v="737" actId="1440"/>
          <ac:picMkLst>
            <pc:docMk/>
            <pc:sldMk cId="3151864384" sldId="256"/>
            <ac:picMk id="4" creationId="{64B478FB-5B77-4A97-85E6-E1A64B502071}"/>
          </ac:picMkLst>
        </pc:picChg>
      </pc:sldChg>
      <pc:sldChg chg="modSp mod ord modTransition modAnim">
        <pc:chgData name="Turgeon Valérie" userId="1b450f87-bfaa-4071-9d8b-ae7ea46261a8" providerId="ADAL" clId="{C2DD5C58-15AE-470C-B5E6-97F5C2CC5D2A}" dt="2021-05-29T11:55:35.567" v="1418" actId="20577"/>
        <pc:sldMkLst>
          <pc:docMk/>
          <pc:sldMk cId="3467938881" sldId="259"/>
        </pc:sldMkLst>
        <pc:spChg chg="mod">
          <ac:chgData name="Turgeon Valérie" userId="1b450f87-bfaa-4071-9d8b-ae7ea46261a8" providerId="ADAL" clId="{C2DD5C58-15AE-470C-B5E6-97F5C2CC5D2A}" dt="2021-05-29T11:50:16.042" v="1137" actId="20577"/>
          <ac:spMkLst>
            <pc:docMk/>
            <pc:sldMk cId="3467938881" sldId="259"/>
            <ac:spMk id="14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9T11:52:38.304" v="1284" actId="403"/>
          <ac:spMkLst>
            <pc:docMk/>
            <pc:sldMk cId="3467938881" sldId="259"/>
            <ac:spMk id="24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9T11:54:50.449" v="1364" actId="403"/>
          <ac:spMkLst>
            <pc:docMk/>
            <pc:sldMk cId="3467938881" sldId="259"/>
            <ac:spMk id="25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9T11:55:35.567" v="1418" actId="20577"/>
          <ac:spMkLst>
            <pc:docMk/>
            <pc:sldMk cId="3467938881" sldId="259"/>
            <ac:spMk id="26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9T11:53:09.888" v="1299" actId="1035"/>
          <ac:spMkLst>
            <pc:docMk/>
            <pc:sldMk cId="3467938881" sldId="259"/>
            <ac:spMk id="27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9T11:53:49.646" v="1312" actId="122"/>
          <ac:spMkLst>
            <pc:docMk/>
            <pc:sldMk cId="3467938881" sldId="259"/>
            <ac:spMk id="29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9T11:54:26.808" v="1345" actId="20577"/>
          <ac:spMkLst>
            <pc:docMk/>
            <pc:sldMk cId="3467938881" sldId="259"/>
            <ac:spMk id="30" creationId="{00000000-0000-0000-0000-000000000000}"/>
          </ac:spMkLst>
        </pc:spChg>
      </pc:sldChg>
      <pc:sldChg chg="modSp">
        <pc:chgData name="Turgeon Valérie" userId="1b450f87-bfaa-4071-9d8b-ae7ea46261a8" providerId="ADAL" clId="{C2DD5C58-15AE-470C-B5E6-97F5C2CC5D2A}" dt="2021-05-28T14:32:04.173" v="102"/>
        <pc:sldMkLst>
          <pc:docMk/>
          <pc:sldMk cId="588195894" sldId="262"/>
        </pc:sldMkLst>
        <pc:picChg chg="mod">
          <ac:chgData name="Turgeon Valérie" userId="1b450f87-bfaa-4071-9d8b-ae7ea46261a8" providerId="ADAL" clId="{C2DD5C58-15AE-470C-B5E6-97F5C2CC5D2A}" dt="2021-05-28T14:32:04.173" v="102"/>
          <ac:picMkLst>
            <pc:docMk/>
            <pc:sldMk cId="588195894" sldId="262"/>
            <ac:picMk id="10" creationId="{00000000-0000-0000-0000-000000000000}"/>
          </ac:picMkLst>
        </pc:picChg>
        <pc:picChg chg="mod">
          <ac:chgData name="Turgeon Valérie" userId="1b450f87-bfaa-4071-9d8b-ae7ea46261a8" providerId="ADAL" clId="{C2DD5C58-15AE-470C-B5E6-97F5C2CC5D2A}" dt="2021-05-28T14:32:04.173" v="102"/>
          <ac:picMkLst>
            <pc:docMk/>
            <pc:sldMk cId="588195894" sldId="262"/>
            <ac:picMk id="11" creationId="{00000000-0000-0000-0000-000000000000}"/>
          </ac:picMkLst>
        </pc:picChg>
        <pc:picChg chg="mod">
          <ac:chgData name="Turgeon Valérie" userId="1b450f87-bfaa-4071-9d8b-ae7ea46261a8" providerId="ADAL" clId="{C2DD5C58-15AE-470C-B5E6-97F5C2CC5D2A}" dt="2021-05-28T14:32:04.173" v="102"/>
          <ac:picMkLst>
            <pc:docMk/>
            <pc:sldMk cId="588195894" sldId="262"/>
            <ac:picMk id="12" creationId="{00000000-0000-0000-0000-000000000000}"/>
          </ac:picMkLst>
        </pc:picChg>
      </pc:sldChg>
      <pc:sldChg chg="del">
        <pc:chgData name="Turgeon Valérie" userId="1b450f87-bfaa-4071-9d8b-ae7ea46261a8" providerId="ADAL" clId="{C2DD5C58-15AE-470C-B5E6-97F5C2CC5D2A}" dt="2021-05-28T13:52:19.991" v="0" actId="47"/>
        <pc:sldMkLst>
          <pc:docMk/>
          <pc:sldMk cId="1687275866" sldId="287"/>
        </pc:sldMkLst>
      </pc:sldChg>
      <pc:sldChg chg="addSp delSp modSp add mod ord modTransition delAnim modAnim">
        <pc:chgData name="Turgeon Valérie" userId="1b450f87-bfaa-4071-9d8b-ae7ea46261a8" providerId="ADAL" clId="{C2DD5C58-15AE-470C-B5E6-97F5C2CC5D2A}" dt="2021-05-29T11:57:20.665" v="1446" actId="1035"/>
        <pc:sldMkLst>
          <pc:docMk/>
          <pc:sldMk cId="2397160458" sldId="301"/>
        </pc:sldMkLst>
        <pc:spChg chg="add del mod">
          <ac:chgData name="Turgeon Valérie" userId="1b450f87-bfaa-4071-9d8b-ae7ea46261a8" providerId="ADAL" clId="{C2DD5C58-15AE-470C-B5E6-97F5C2CC5D2A}" dt="2021-05-28T16:36:37.610" v="354"/>
          <ac:spMkLst>
            <pc:docMk/>
            <pc:sldMk cId="2397160458" sldId="301"/>
            <ac:spMk id="2" creationId="{FA24AD68-FBA6-4A1D-BFD8-E75216CDA6B6}"/>
          </ac:spMkLst>
        </pc:spChg>
        <pc:spChg chg="del">
          <ac:chgData name="Turgeon Valérie" userId="1b450f87-bfaa-4071-9d8b-ae7ea46261a8" providerId="ADAL" clId="{C2DD5C58-15AE-470C-B5E6-97F5C2CC5D2A}" dt="2021-05-28T14:30:41.574" v="92" actId="478"/>
          <ac:spMkLst>
            <pc:docMk/>
            <pc:sldMk cId="2397160458" sldId="301"/>
            <ac:spMk id="57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9T11:57:20.665" v="1446" actId="1035"/>
          <ac:spMkLst>
            <pc:docMk/>
            <pc:sldMk cId="2397160458" sldId="301"/>
            <ac:spMk id="63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7:43:12.195" v="631" actId="164"/>
          <ac:spMkLst>
            <pc:docMk/>
            <pc:sldMk cId="2397160458" sldId="301"/>
            <ac:spMk id="92" creationId="{00000000-0000-0000-0000-000000000000}"/>
          </ac:spMkLst>
        </pc:spChg>
        <pc:spChg chg="mod topLvl">
          <ac:chgData name="Turgeon Valérie" userId="1b450f87-bfaa-4071-9d8b-ae7ea46261a8" providerId="ADAL" clId="{C2DD5C58-15AE-470C-B5E6-97F5C2CC5D2A}" dt="2021-05-28T18:05:48.843" v="668" actId="164"/>
          <ac:spMkLst>
            <pc:docMk/>
            <pc:sldMk cId="2397160458" sldId="301"/>
            <ac:spMk id="96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7:43:30.856" v="632" actId="164"/>
          <ac:spMkLst>
            <pc:docMk/>
            <pc:sldMk cId="2397160458" sldId="301"/>
            <ac:spMk id="104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6:34:18.631" v="319" actId="20577"/>
          <ac:spMkLst>
            <pc:docMk/>
            <pc:sldMk cId="2397160458" sldId="301"/>
            <ac:spMk id="108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6:35:13.337" v="352" actId="20577"/>
          <ac:spMkLst>
            <pc:docMk/>
            <pc:sldMk cId="2397160458" sldId="301"/>
            <ac:spMk id="109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7:17:39.839" v="435" actId="20577"/>
          <ac:spMkLst>
            <pc:docMk/>
            <pc:sldMk cId="2397160458" sldId="301"/>
            <ac:spMk id="110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6:45:29.266" v="431" actId="20577"/>
          <ac:spMkLst>
            <pc:docMk/>
            <pc:sldMk cId="2397160458" sldId="301"/>
            <ac:spMk id="111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7:23:19.688" v="466" actId="20577"/>
          <ac:spMkLst>
            <pc:docMk/>
            <pc:sldMk cId="2397160458" sldId="301"/>
            <ac:spMk id="112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7:25:57.871" v="615" actId="5793"/>
          <ac:spMkLst>
            <pc:docMk/>
            <pc:sldMk cId="2397160458" sldId="301"/>
            <ac:spMk id="113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6:34:25.990" v="326" actId="20577"/>
          <ac:spMkLst>
            <pc:docMk/>
            <pc:sldMk cId="2397160458" sldId="301"/>
            <ac:spMk id="114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6:31:54.655" v="303" actId="20577"/>
          <ac:spMkLst>
            <pc:docMk/>
            <pc:sldMk cId="2397160458" sldId="301"/>
            <ac:spMk id="115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4:37:31.435" v="170"/>
          <ac:spMkLst>
            <pc:docMk/>
            <pc:sldMk cId="2397160458" sldId="301"/>
            <ac:spMk id="116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8T14:38:55.550" v="244" actId="5793"/>
          <ac:spMkLst>
            <pc:docMk/>
            <pc:sldMk cId="2397160458" sldId="301"/>
            <ac:spMk id="117" creationId="{00000000-0000-0000-0000-000000000000}"/>
          </ac:spMkLst>
        </pc:spChg>
        <pc:grpChg chg="add mod">
          <ac:chgData name="Turgeon Valérie" userId="1b450f87-bfaa-4071-9d8b-ae7ea46261a8" providerId="ADAL" clId="{C2DD5C58-15AE-470C-B5E6-97F5C2CC5D2A}" dt="2021-05-28T17:43:12.195" v="631" actId="164"/>
          <ac:grpSpMkLst>
            <pc:docMk/>
            <pc:sldMk cId="2397160458" sldId="301"/>
            <ac:grpSpMk id="10" creationId="{C18E6E8A-5D3A-47F0-8CDD-F06690DAC700}"/>
          </ac:grpSpMkLst>
        </pc:grpChg>
        <pc:grpChg chg="add mod">
          <ac:chgData name="Turgeon Valérie" userId="1b450f87-bfaa-4071-9d8b-ae7ea46261a8" providerId="ADAL" clId="{C2DD5C58-15AE-470C-B5E6-97F5C2CC5D2A}" dt="2021-05-28T17:43:30.856" v="632" actId="164"/>
          <ac:grpSpMkLst>
            <pc:docMk/>
            <pc:sldMk cId="2397160458" sldId="301"/>
            <ac:grpSpMk id="11" creationId="{66A5C576-0776-4176-B9A4-A5CAEE6EFBB0}"/>
          </ac:grpSpMkLst>
        </pc:grpChg>
        <pc:grpChg chg="add del mod">
          <ac:chgData name="Turgeon Valérie" userId="1b450f87-bfaa-4071-9d8b-ae7ea46261a8" providerId="ADAL" clId="{C2DD5C58-15AE-470C-B5E6-97F5C2CC5D2A}" dt="2021-05-28T17:44:57.462" v="648" actId="165"/>
          <ac:grpSpMkLst>
            <pc:docMk/>
            <pc:sldMk cId="2397160458" sldId="301"/>
            <ac:grpSpMk id="12" creationId="{8AE4BC15-4306-4CC1-9EF5-BD8219CBEC64}"/>
          </ac:grpSpMkLst>
        </pc:grpChg>
        <pc:grpChg chg="add mod">
          <ac:chgData name="Turgeon Valérie" userId="1b450f87-bfaa-4071-9d8b-ae7ea46261a8" providerId="ADAL" clId="{C2DD5C58-15AE-470C-B5E6-97F5C2CC5D2A}" dt="2021-05-28T18:05:48.843" v="668" actId="164"/>
          <ac:grpSpMkLst>
            <pc:docMk/>
            <pc:sldMk cId="2397160458" sldId="301"/>
            <ac:grpSpMk id="13" creationId="{4FD0CF44-5D34-474C-99DE-C59EC1B9C54E}"/>
          </ac:grpSpMkLst>
        </pc:grpChg>
        <pc:graphicFrameChg chg="add del mod">
          <ac:chgData name="Turgeon Valérie" userId="1b450f87-bfaa-4071-9d8b-ae7ea46261a8" providerId="ADAL" clId="{C2DD5C58-15AE-470C-B5E6-97F5C2CC5D2A}" dt="2021-05-28T16:38:46.367" v="356" actId="478"/>
          <ac:graphicFrameMkLst>
            <pc:docMk/>
            <pc:sldMk cId="2397160458" sldId="301"/>
            <ac:graphicFrameMk id="3" creationId="{EA867413-7BA2-4E75-B4A5-B8D832B1888B}"/>
          </ac:graphicFrameMkLst>
        </pc:graphicFrameChg>
        <pc:picChg chg="add mod">
          <ac:chgData name="Turgeon Valérie" userId="1b450f87-bfaa-4071-9d8b-ae7ea46261a8" providerId="ADAL" clId="{C2DD5C58-15AE-470C-B5E6-97F5C2CC5D2A}" dt="2021-05-28T17:43:12.195" v="631" actId="164"/>
          <ac:picMkLst>
            <pc:docMk/>
            <pc:sldMk cId="2397160458" sldId="301"/>
            <ac:picMk id="5" creationId="{446AD4A5-D1AA-4ED6-AB20-77D484BF862C}"/>
          </ac:picMkLst>
        </pc:picChg>
        <pc:picChg chg="add mod">
          <ac:chgData name="Turgeon Valérie" userId="1b450f87-bfaa-4071-9d8b-ae7ea46261a8" providerId="ADAL" clId="{C2DD5C58-15AE-470C-B5E6-97F5C2CC5D2A}" dt="2021-05-28T17:43:30.856" v="632" actId="164"/>
          <ac:picMkLst>
            <pc:docMk/>
            <pc:sldMk cId="2397160458" sldId="301"/>
            <ac:picMk id="7" creationId="{5036ECE7-5638-4FF6-94CB-3D4280E9F34C}"/>
          </ac:picMkLst>
        </pc:picChg>
        <pc:picChg chg="add mod topLvl">
          <ac:chgData name="Turgeon Valérie" userId="1b450f87-bfaa-4071-9d8b-ae7ea46261a8" providerId="ADAL" clId="{C2DD5C58-15AE-470C-B5E6-97F5C2CC5D2A}" dt="2021-05-28T18:08:31.554" v="679" actId="14100"/>
          <ac:picMkLst>
            <pc:docMk/>
            <pc:sldMk cId="2397160458" sldId="301"/>
            <ac:picMk id="9" creationId="{DEE2FABF-1ACA-4591-A32E-1B936A64E7D3}"/>
          </ac:picMkLst>
        </pc:picChg>
        <pc:picChg chg="del">
          <ac:chgData name="Turgeon Valérie" userId="1b450f87-bfaa-4071-9d8b-ae7ea46261a8" providerId="ADAL" clId="{C2DD5C58-15AE-470C-B5E6-97F5C2CC5D2A}" dt="2021-05-28T16:43:20.637" v="368" actId="478"/>
          <ac:picMkLst>
            <pc:docMk/>
            <pc:sldMk cId="2397160458" sldId="301"/>
            <ac:picMk id="118" creationId="{00000000-0000-0000-0000-000000000000}"/>
          </ac:picMkLst>
        </pc:picChg>
        <pc:picChg chg="del">
          <ac:chgData name="Turgeon Valérie" userId="1b450f87-bfaa-4071-9d8b-ae7ea46261a8" providerId="ADAL" clId="{C2DD5C58-15AE-470C-B5E6-97F5C2CC5D2A}" dt="2021-05-28T16:41:40.787" v="357" actId="478"/>
          <ac:picMkLst>
            <pc:docMk/>
            <pc:sldMk cId="2397160458" sldId="301"/>
            <ac:picMk id="121" creationId="{00000000-0000-0000-0000-000000000000}"/>
          </ac:picMkLst>
        </pc:picChg>
        <pc:picChg chg="del">
          <ac:chgData name="Turgeon Valérie" userId="1b450f87-bfaa-4071-9d8b-ae7ea46261a8" providerId="ADAL" clId="{C2DD5C58-15AE-470C-B5E6-97F5C2CC5D2A}" dt="2021-05-28T16:45:55.479" v="432" actId="478"/>
          <ac:picMkLst>
            <pc:docMk/>
            <pc:sldMk cId="2397160458" sldId="301"/>
            <ac:picMk id="122" creationId="{00000000-0000-0000-0000-000000000000}"/>
          </ac:picMkLst>
        </pc:picChg>
      </pc:sldChg>
      <pc:sldChg chg="add del ord">
        <pc:chgData name="Turgeon Valérie" userId="1b450f87-bfaa-4071-9d8b-ae7ea46261a8" providerId="ADAL" clId="{C2DD5C58-15AE-470C-B5E6-97F5C2CC5D2A}" dt="2021-05-28T14:30:25.955" v="89" actId="2696"/>
        <pc:sldMkLst>
          <pc:docMk/>
          <pc:sldMk cId="3721523283" sldId="301"/>
        </pc:sldMkLst>
      </pc:sldChg>
      <pc:sldChg chg="addSp modSp new mod modTransition">
        <pc:chgData name="Turgeon Valérie" userId="1b450f87-bfaa-4071-9d8b-ae7ea46261a8" providerId="ADAL" clId="{C2DD5C58-15AE-470C-B5E6-97F5C2CC5D2A}" dt="2021-05-29T10:16:13.267" v="745"/>
        <pc:sldMkLst>
          <pc:docMk/>
          <pc:sldMk cId="104274432" sldId="302"/>
        </pc:sldMkLst>
        <pc:picChg chg="add mod">
          <ac:chgData name="Turgeon Valérie" userId="1b450f87-bfaa-4071-9d8b-ae7ea46261a8" providerId="ADAL" clId="{C2DD5C58-15AE-470C-B5E6-97F5C2CC5D2A}" dt="2021-05-28T21:15:31.578" v="744"/>
          <ac:picMkLst>
            <pc:docMk/>
            <pc:sldMk cId="104274432" sldId="302"/>
            <ac:picMk id="3" creationId="{C9107B59-FB1F-40FA-91FD-FCB1DB396463}"/>
          </ac:picMkLst>
        </pc:picChg>
      </pc:sldChg>
      <pc:sldChg chg="modSp add mod modTransition">
        <pc:chgData name="Turgeon Valérie" userId="1b450f87-bfaa-4071-9d8b-ae7ea46261a8" providerId="ADAL" clId="{C2DD5C58-15AE-470C-B5E6-97F5C2CC5D2A}" dt="2021-05-29T11:56:16.356" v="1421" actId="6549"/>
        <pc:sldMkLst>
          <pc:docMk/>
          <pc:sldMk cId="2685884356" sldId="303"/>
        </pc:sldMkLst>
        <pc:spChg chg="mod">
          <ac:chgData name="Turgeon Valérie" userId="1b450f87-bfaa-4071-9d8b-ae7ea46261a8" providerId="ADAL" clId="{C2DD5C58-15AE-470C-B5E6-97F5C2CC5D2A}" dt="2021-05-29T11:56:16.356" v="1421" actId="6549"/>
          <ac:spMkLst>
            <pc:docMk/>
            <pc:sldMk cId="2685884356" sldId="303"/>
            <ac:spMk id="3" creationId="{00000000-0000-0000-0000-000000000000}"/>
          </ac:spMkLst>
        </pc:spChg>
        <pc:spChg chg="mod">
          <ac:chgData name="Turgeon Valérie" userId="1b450f87-bfaa-4071-9d8b-ae7ea46261a8" providerId="ADAL" clId="{C2DD5C58-15AE-470C-B5E6-97F5C2CC5D2A}" dt="2021-05-29T11:44:05.758" v="788" actId="27636"/>
          <ac:spMkLst>
            <pc:docMk/>
            <pc:sldMk cId="2685884356" sldId="303"/>
            <ac:spMk id="58" creationId="{00000000-0000-0000-0000-000000000000}"/>
          </ac:spMkLst>
        </pc:spChg>
      </pc:sldChg>
      <pc:sldChg chg="add del">
        <pc:chgData name="Turgeon Valérie" userId="1b450f87-bfaa-4071-9d8b-ae7ea46261a8" providerId="ADAL" clId="{C2DD5C58-15AE-470C-B5E6-97F5C2CC5D2A}" dt="2021-05-29T11:43:31.519" v="747" actId="2696"/>
        <pc:sldMkLst>
          <pc:docMk/>
          <pc:sldMk cId="3503000224" sldId="303"/>
        </pc:sldMkLst>
      </pc:sldChg>
      <pc:sldChg chg="add">
        <pc:chgData name="Turgeon Valérie" userId="1b450f87-bfaa-4071-9d8b-ae7ea46261a8" providerId="ADAL" clId="{C2DD5C58-15AE-470C-B5E6-97F5C2CC5D2A}" dt="2021-05-29T11:49:58.253" v="1114"/>
        <pc:sldMkLst>
          <pc:docMk/>
          <pc:sldMk cId="2192333144" sldId="304"/>
        </pc:sldMkLst>
      </pc:sldChg>
      <pc:sldChg chg="new">
        <pc:chgData name="Turgeon Valérie" userId="1b450f87-bfaa-4071-9d8b-ae7ea46261a8" providerId="ADAL" clId="{C2DD5C58-15AE-470C-B5E6-97F5C2CC5D2A}" dt="2021-05-29T11:58:55.746" v="1447" actId="680"/>
        <pc:sldMkLst>
          <pc:docMk/>
          <pc:sldMk cId="3674320498" sldId="305"/>
        </pc:sldMkLst>
      </pc:sldChg>
    </pc:docChg>
  </pc:docChgLst>
  <pc:docChgLst>
    <pc:chgData name="Turgeon Valérie" userId="1b450f87-bfaa-4071-9d8b-ae7ea46261a8" providerId="ADAL" clId="{B476A3FE-9270-4C7F-A76F-9A33D8C2D68A}"/>
    <pc:docChg chg="delSld modSection">
      <pc:chgData name="Turgeon Valérie" userId="1b450f87-bfaa-4071-9d8b-ae7ea46261a8" providerId="ADAL" clId="{B476A3FE-9270-4C7F-A76F-9A33D8C2D68A}" dt="2021-08-21T20:01:28.117" v="0" actId="47"/>
      <pc:docMkLst>
        <pc:docMk/>
      </pc:docMkLst>
      <pc:sldChg chg="del">
        <pc:chgData name="Turgeon Valérie" userId="1b450f87-bfaa-4071-9d8b-ae7ea46261a8" providerId="ADAL" clId="{B476A3FE-9270-4C7F-A76F-9A33D8C2D68A}" dt="2021-08-21T20:01:28.117" v="0" actId="47"/>
        <pc:sldMkLst>
          <pc:docMk/>
          <pc:sldMk cId="1456799963" sldId="300"/>
        </pc:sldMkLst>
      </pc:sldChg>
    </pc:docChg>
  </pc:docChgLst>
  <pc:docChgLst>
    <pc:chgData name="Turgeon Valérie" userId="1b450f87-bfaa-4071-9d8b-ae7ea46261a8" providerId="ADAL" clId="{5A0C9756-3930-42D3-99E3-E226DE24FCE9}"/>
    <pc:docChg chg="undo custSel addSld modSld sldOrd modSection">
      <pc:chgData name="Turgeon Valérie" userId="1b450f87-bfaa-4071-9d8b-ae7ea46261a8" providerId="ADAL" clId="{5A0C9756-3930-42D3-99E3-E226DE24FCE9}" dt="2021-05-29T19:08:56.378" v="515" actId="478"/>
      <pc:docMkLst>
        <pc:docMk/>
      </pc:docMkLst>
      <pc:sldChg chg="addSp delSp modSp mod">
        <pc:chgData name="Turgeon Valérie" userId="1b450f87-bfaa-4071-9d8b-ae7ea46261a8" providerId="ADAL" clId="{5A0C9756-3930-42D3-99E3-E226DE24FCE9}" dt="2021-05-29T15:59:33.219" v="299" actId="20577"/>
        <pc:sldMkLst>
          <pc:docMk/>
          <pc:sldMk cId="3151864384" sldId="256"/>
        </pc:sldMkLst>
        <pc:spChg chg="add del mod">
          <ac:chgData name="Turgeon Valérie" userId="1b450f87-bfaa-4071-9d8b-ae7ea46261a8" providerId="ADAL" clId="{5A0C9756-3930-42D3-99E3-E226DE24FCE9}" dt="2021-05-29T15:22:24.595" v="1"/>
          <ac:spMkLst>
            <pc:docMk/>
            <pc:sldMk cId="3151864384" sldId="256"/>
            <ac:spMk id="2" creationId="{08D4A8F7-7EB0-4536-8B05-CAA06B6353F7}"/>
          </ac:spMkLst>
        </pc:spChg>
        <pc:spChg chg="mod">
          <ac:chgData name="Turgeon Valérie" userId="1b450f87-bfaa-4071-9d8b-ae7ea46261a8" providerId="ADAL" clId="{5A0C9756-3930-42D3-99E3-E226DE24FCE9}" dt="2021-05-29T15:59:33.219" v="299" actId="20577"/>
          <ac:spMkLst>
            <pc:docMk/>
            <pc:sldMk cId="3151864384" sldId="256"/>
            <ac:spMk id="7" creationId="{5217EEF9-1FCE-4B9A-8461-77A6EAC13405}"/>
          </ac:spMkLst>
        </pc:spChg>
      </pc:sldChg>
      <pc:sldChg chg="addSp delSp modSp mod ord modTransition">
        <pc:chgData name="Turgeon Valérie" userId="1b450f87-bfaa-4071-9d8b-ae7ea46261a8" providerId="ADAL" clId="{5A0C9756-3930-42D3-99E3-E226DE24FCE9}" dt="2021-05-29T19:08:56.378" v="515" actId="478"/>
        <pc:sldMkLst>
          <pc:docMk/>
          <pc:sldMk cId="1456799963" sldId="300"/>
        </pc:sldMkLst>
        <pc:spChg chg="add mod">
          <ac:chgData name="Turgeon Valérie" userId="1b450f87-bfaa-4071-9d8b-ae7ea46261a8" providerId="ADAL" clId="{5A0C9756-3930-42D3-99E3-E226DE24FCE9}" dt="2021-05-29T19:05:42.123" v="335" actId="20577"/>
          <ac:spMkLst>
            <pc:docMk/>
            <pc:sldMk cId="1456799963" sldId="300"/>
            <ac:spMk id="2" creationId="{824E30A4-D314-4880-908A-2E4BF535F39A}"/>
          </ac:spMkLst>
        </pc:spChg>
        <pc:spChg chg="add del mod">
          <ac:chgData name="Turgeon Valérie" userId="1b450f87-bfaa-4071-9d8b-ae7ea46261a8" providerId="ADAL" clId="{5A0C9756-3930-42D3-99E3-E226DE24FCE9}" dt="2021-05-29T19:06:11.578" v="336" actId="931"/>
          <ac:spMkLst>
            <pc:docMk/>
            <pc:sldMk cId="1456799963" sldId="300"/>
            <ac:spMk id="3" creationId="{5DD670B6-F790-49A3-9A3B-2A4E964F319E}"/>
          </ac:spMkLst>
        </pc:spChg>
        <pc:spChg chg="add mod">
          <ac:chgData name="Turgeon Valérie" userId="1b450f87-bfaa-4071-9d8b-ae7ea46261a8" providerId="ADAL" clId="{5A0C9756-3930-42D3-99E3-E226DE24FCE9}" dt="2021-05-29T19:07:27.468" v="454" actId="20577"/>
          <ac:spMkLst>
            <pc:docMk/>
            <pc:sldMk cId="1456799963" sldId="300"/>
            <ac:spMk id="4" creationId="{828DC9A9-DE07-4022-AD72-00508C2FAA92}"/>
          </ac:spMkLst>
        </pc:spChg>
        <pc:spChg chg="add del mod">
          <ac:chgData name="Turgeon Valérie" userId="1b450f87-bfaa-4071-9d8b-ae7ea46261a8" providerId="ADAL" clId="{5A0C9756-3930-42D3-99E3-E226DE24FCE9}" dt="2021-05-29T19:08:56.378" v="515" actId="478"/>
          <ac:spMkLst>
            <pc:docMk/>
            <pc:sldMk cId="1456799963" sldId="300"/>
            <ac:spMk id="8" creationId="{EEC40983-BAD3-436C-8993-D9EE9C673DD3}"/>
          </ac:spMkLst>
        </pc:spChg>
        <pc:picChg chg="add del mod">
          <ac:chgData name="Turgeon Valérie" userId="1b450f87-bfaa-4071-9d8b-ae7ea46261a8" providerId="ADAL" clId="{5A0C9756-3930-42D3-99E3-E226DE24FCE9}" dt="2021-05-29T19:08:48.540" v="514" actId="478"/>
          <ac:picMkLst>
            <pc:docMk/>
            <pc:sldMk cId="1456799963" sldId="300"/>
            <ac:picMk id="6" creationId="{ECD3DB52-8F70-418F-AEE9-2017A6F1C09F}"/>
          </ac:picMkLst>
        </pc:picChg>
      </pc:sldChg>
      <pc:sldChg chg="ord">
        <pc:chgData name="Turgeon Valérie" userId="1b450f87-bfaa-4071-9d8b-ae7ea46261a8" providerId="ADAL" clId="{5A0C9756-3930-42D3-99E3-E226DE24FCE9}" dt="2021-05-29T15:41:36.642" v="277"/>
        <pc:sldMkLst>
          <pc:docMk/>
          <pc:sldMk cId="3674320498" sldId="305"/>
        </pc:sldMkLst>
      </pc:sldChg>
      <pc:sldChg chg="modSp add mod modAnim">
        <pc:chgData name="Turgeon Valérie" userId="1b450f87-bfaa-4071-9d8b-ae7ea46261a8" providerId="ADAL" clId="{5A0C9756-3930-42D3-99E3-E226DE24FCE9}" dt="2021-05-29T15:59:57.138" v="304" actId="1035"/>
        <pc:sldMkLst>
          <pc:docMk/>
          <pc:sldMk cId="668146925" sldId="306"/>
        </pc:sldMkLst>
        <pc:spChg chg="mod">
          <ac:chgData name="Turgeon Valérie" userId="1b450f87-bfaa-4071-9d8b-ae7ea46261a8" providerId="ADAL" clId="{5A0C9756-3930-42D3-99E3-E226DE24FCE9}" dt="2021-05-29T15:59:57.138" v="304" actId="1035"/>
          <ac:spMkLst>
            <pc:docMk/>
            <pc:sldMk cId="668146925" sldId="306"/>
            <ac:spMk id="7" creationId="{5217EEF9-1FCE-4B9A-8461-77A6EAC13405}"/>
          </ac:spMkLst>
        </pc:spChg>
      </pc:sldChg>
      <pc:sldChg chg="delSp modSp add mod ord modTransition modAnim">
        <pc:chgData name="Turgeon Valérie" userId="1b450f87-bfaa-4071-9d8b-ae7ea46261a8" providerId="ADAL" clId="{5A0C9756-3930-42D3-99E3-E226DE24FCE9}" dt="2021-05-29T15:40:00.577" v="273" actId="14100"/>
        <pc:sldMkLst>
          <pc:docMk/>
          <pc:sldMk cId="2020758409" sldId="307"/>
        </pc:sldMkLst>
        <pc:spChg chg="mod">
          <ac:chgData name="Turgeon Valérie" userId="1b450f87-bfaa-4071-9d8b-ae7ea46261a8" providerId="ADAL" clId="{5A0C9756-3930-42D3-99E3-E226DE24FCE9}" dt="2021-05-29T15:26:36.183" v="56" actId="27636"/>
          <ac:spMkLst>
            <pc:docMk/>
            <pc:sldMk cId="2020758409" sldId="307"/>
            <ac:spMk id="4" creationId="{00000000-0000-0000-0000-000000000000}"/>
          </ac:spMkLst>
        </pc:spChg>
        <pc:spChg chg="del">
          <ac:chgData name="Turgeon Valérie" userId="1b450f87-bfaa-4071-9d8b-ae7ea46261a8" providerId="ADAL" clId="{5A0C9756-3930-42D3-99E3-E226DE24FCE9}" dt="2021-05-29T15:26:13.791" v="10" actId="478"/>
          <ac:spMkLst>
            <pc:docMk/>
            <pc:sldMk cId="2020758409" sldId="307"/>
            <ac:spMk id="20" creationId="{00000000-0000-0000-0000-000000000000}"/>
          </ac:spMkLst>
        </pc:spChg>
        <pc:spChg chg="mod">
          <ac:chgData name="Turgeon Valérie" userId="1b450f87-bfaa-4071-9d8b-ae7ea46261a8" providerId="ADAL" clId="{5A0C9756-3930-42D3-99E3-E226DE24FCE9}" dt="2021-05-29T15:29:28.254" v="223" actId="404"/>
          <ac:spMkLst>
            <pc:docMk/>
            <pc:sldMk cId="2020758409" sldId="307"/>
            <ac:spMk id="23" creationId="{00000000-0000-0000-0000-000000000000}"/>
          </ac:spMkLst>
        </pc:spChg>
        <pc:spChg chg="mod">
          <ac:chgData name="Turgeon Valérie" userId="1b450f87-bfaa-4071-9d8b-ae7ea46261a8" providerId="ADAL" clId="{5A0C9756-3930-42D3-99E3-E226DE24FCE9}" dt="2021-05-29T15:26:48.070" v="63" actId="20577"/>
          <ac:spMkLst>
            <pc:docMk/>
            <pc:sldMk cId="2020758409" sldId="307"/>
            <ac:spMk id="24" creationId="{00000000-0000-0000-0000-000000000000}"/>
          </ac:spMkLst>
        </pc:spChg>
        <pc:spChg chg="mod">
          <ac:chgData name="Turgeon Valérie" userId="1b450f87-bfaa-4071-9d8b-ae7ea46261a8" providerId="ADAL" clId="{5A0C9756-3930-42D3-99E3-E226DE24FCE9}" dt="2021-05-29T15:29:18.003" v="222" actId="404"/>
          <ac:spMkLst>
            <pc:docMk/>
            <pc:sldMk cId="2020758409" sldId="307"/>
            <ac:spMk id="25" creationId="{00000000-0000-0000-0000-000000000000}"/>
          </ac:spMkLst>
        </pc:spChg>
        <pc:spChg chg="mod">
          <ac:chgData name="Turgeon Valérie" userId="1b450f87-bfaa-4071-9d8b-ae7ea46261a8" providerId="ADAL" clId="{5A0C9756-3930-42D3-99E3-E226DE24FCE9}" dt="2021-05-29T15:28:12.645" v="128" actId="20577"/>
          <ac:spMkLst>
            <pc:docMk/>
            <pc:sldMk cId="2020758409" sldId="307"/>
            <ac:spMk id="26" creationId="{00000000-0000-0000-0000-000000000000}"/>
          </ac:spMkLst>
        </pc:spChg>
        <pc:spChg chg="mod">
          <ac:chgData name="Turgeon Valérie" userId="1b450f87-bfaa-4071-9d8b-ae7ea46261a8" providerId="ADAL" clId="{5A0C9756-3930-42D3-99E3-E226DE24FCE9}" dt="2021-05-29T15:30:07.878" v="265" actId="20577"/>
          <ac:spMkLst>
            <pc:docMk/>
            <pc:sldMk cId="2020758409" sldId="307"/>
            <ac:spMk id="27" creationId="{00000000-0000-0000-0000-000000000000}"/>
          </ac:spMkLst>
        </pc:spChg>
        <pc:spChg chg="mod">
          <ac:chgData name="Turgeon Valérie" userId="1b450f87-bfaa-4071-9d8b-ae7ea46261a8" providerId="ADAL" clId="{5A0C9756-3930-42D3-99E3-E226DE24FCE9}" dt="2021-05-29T15:29:58.701" v="239" actId="20577"/>
          <ac:spMkLst>
            <pc:docMk/>
            <pc:sldMk cId="2020758409" sldId="307"/>
            <ac:spMk id="28" creationId="{00000000-0000-0000-0000-000000000000}"/>
          </ac:spMkLst>
        </pc:spChg>
        <pc:picChg chg="mod">
          <ac:chgData name="Turgeon Valérie" userId="1b450f87-bfaa-4071-9d8b-ae7ea46261a8" providerId="ADAL" clId="{5A0C9756-3930-42D3-99E3-E226DE24FCE9}" dt="2021-05-29T15:40:00.577" v="273" actId="14100"/>
          <ac:picMkLst>
            <pc:docMk/>
            <pc:sldMk cId="2020758409" sldId="307"/>
            <ac:picMk id="10" creationId="{00000000-0000-0000-0000-000000000000}"/>
          </ac:picMkLst>
        </pc:picChg>
        <pc:picChg chg="mod">
          <ac:chgData name="Turgeon Valérie" userId="1b450f87-bfaa-4071-9d8b-ae7ea46261a8" providerId="ADAL" clId="{5A0C9756-3930-42D3-99E3-E226DE24FCE9}" dt="2021-05-29T15:39:56.881" v="272" actId="14100"/>
          <ac:picMkLst>
            <pc:docMk/>
            <pc:sldMk cId="2020758409" sldId="307"/>
            <ac:picMk id="11" creationId="{00000000-0000-0000-0000-000000000000}"/>
          </ac:picMkLst>
        </pc:picChg>
        <pc:picChg chg="mod">
          <ac:chgData name="Turgeon Valérie" userId="1b450f87-bfaa-4071-9d8b-ae7ea46261a8" providerId="ADAL" clId="{5A0C9756-3930-42D3-99E3-E226DE24FCE9}" dt="2021-05-29T15:39:52.506" v="271" actId="14100"/>
          <ac:picMkLst>
            <pc:docMk/>
            <pc:sldMk cId="2020758409" sldId="307"/>
            <ac:picMk id="12" creationId="{00000000-0000-0000-0000-000000000000}"/>
          </ac:picMkLst>
        </pc:picChg>
      </pc:sldChg>
      <pc:sldChg chg="new">
        <pc:chgData name="Turgeon Valérie" userId="1b450f87-bfaa-4071-9d8b-ae7ea46261a8" providerId="ADAL" clId="{5A0C9756-3930-42D3-99E3-E226DE24FCE9}" dt="2021-05-29T15:40:55.085" v="274" actId="680"/>
        <pc:sldMkLst>
          <pc:docMk/>
          <pc:sldMk cId="3135764372" sldId="308"/>
        </pc:sldMkLst>
      </pc:sldChg>
      <pc:sldChg chg="new">
        <pc:chgData name="Turgeon Valérie" userId="1b450f87-bfaa-4071-9d8b-ae7ea46261a8" providerId="ADAL" clId="{5A0C9756-3930-42D3-99E3-E226DE24FCE9}" dt="2021-05-29T15:41:32.115" v="275" actId="680"/>
        <pc:sldMkLst>
          <pc:docMk/>
          <pc:sldMk cId="2646147840" sldId="309"/>
        </pc:sldMkLst>
      </pc:sldChg>
      <pc:sldChg chg="add">
        <pc:chgData name="Turgeon Valérie" userId="1b450f87-bfaa-4071-9d8b-ae7ea46261a8" providerId="ADAL" clId="{5A0C9756-3930-42D3-99E3-E226DE24FCE9}" dt="2021-05-29T19:05:11.302" v="305"/>
        <pc:sldMkLst>
          <pc:docMk/>
          <pc:sldMk cId="3031749049" sldId="310"/>
        </pc:sldMkLst>
      </pc:sldChg>
    </pc:docChg>
  </pc:docChgLst>
  <pc:docChgLst>
    <pc:chgData name="Turgeon Valérie" userId="1b450f87-bfaa-4071-9d8b-ae7ea46261a8" providerId="ADAL" clId="{EF14DC87-75D6-4C4A-BEEC-449CDE505862}"/>
    <pc:docChg chg="custSel modSld">
      <pc:chgData name="Turgeon Valérie" userId="1b450f87-bfaa-4071-9d8b-ae7ea46261a8" providerId="ADAL" clId="{EF14DC87-75D6-4C4A-BEEC-449CDE505862}" dt="2021-05-28T13:23:10.077" v="32" actId="207"/>
      <pc:docMkLst>
        <pc:docMk/>
      </pc:docMkLst>
      <pc:sldChg chg="addSp delSp modSp mod delAnim">
        <pc:chgData name="Turgeon Valérie" userId="1b450f87-bfaa-4071-9d8b-ae7ea46261a8" providerId="ADAL" clId="{EF14DC87-75D6-4C4A-BEEC-449CDE505862}" dt="2021-05-28T13:19:11.139" v="10" actId="1035"/>
        <pc:sldMkLst>
          <pc:docMk/>
          <pc:sldMk cId="3151864384" sldId="256"/>
        </pc:sldMkLst>
        <pc:picChg chg="del">
          <ac:chgData name="Turgeon Valérie" userId="1b450f87-bfaa-4071-9d8b-ae7ea46261a8" providerId="ADAL" clId="{EF14DC87-75D6-4C4A-BEEC-449CDE505862}" dt="2021-05-28T13:19:00.224" v="5" actId="478"/>
          <ac:picMkLst>
            <pc:docMk/>
            <pc:sldMk cId="3151864384" sldId="256"/>
            <ac:picMk id="4" creationId="{79248448-1558-43DB-9742-250D3456BFFB}"/>
          </ac:picMkLst>
        </pc:picChg>
        <pc:picChg chg="add mod">
          <ac:chgData name="Turgeon Valérie" userId="1b450f87-bfaa-4071-9d8b-ae7ea46261a8" providerId="ADAL" clId="{EF14DC87-75D6-4C4A-BEEC-449CDE505862}" dt="2021-05-28T13:19:11.139" v="10" actId="1035"/>
          <ac:picMkLst>
            <pc:docMk/>
            <pc:sldMk cId="3151864384" sldId="256"/>
            <ac:picMk id="16" creationId="{A231CC68-B354-42A5-9093-0CE8AA64329D}"/>
          </ac:picMkLst>
        </pc:picChg>
      </pc:sldChg>
      <pc:sldChg chg="addSp delSp modSp mod">
        <pc:chgData name="Turgeon Valérie" userId="1b450f87-bfaa-4071-9d8b-ae7ea46261a8" providerId="ADAL" clId="{EF14DC87-75D6-4C4A-BEEC-449CDE505862}" dt="2021-05-28T13:20:08.862" v="20"/>
        <pc:sldMkLst>
          <pc:docMk/>
          <pc:sldMk cId="3467938881" sldId="259"/>
        </pc:sldMkLst>
        <pc:picChg chg="del">
          <ac:chgData name="Turgeon Valérie" userId="1b450f87-bfaa-4071-9d8b-ae7ea46261a8" providerId="ADAL" clId="{EF14DC87-75D6-4C4A-BEEC-449CDE505862}" dt="2021-05-28T13:20:08.344" v="19" actId="478"/>
          <ac:picMkLst>
            <pc:docMk/>
            <pc:sldMk cId="3467938881" sldId="259"/>
            <ac:picMk id="28" creationId="{00000000-0000-0000-0000-000000000000}"/>
          </ac:picMkLst>
        </pc:picChg>
        <pc:picChg chg="add mod">
          <ac:chgData name="Turgeon Valérie" userId="1b450f87-bfaa-4071-9d8b-ae7ea46261a8" providerId="ADAL" clId="{EF14DC87-75D6-4C4A-BEEC-449CDE505862}" dt="2021-05-28T13:20:08.862" v="20"/>
          <ac:picMkLst>
            <pc:docMk/>
            <pc:sldMk cId="3467938881" sldId="259"/>
            <ac:picMk id="31" creationId="{FF9DBBF1-09DF-4000-82BD-9553AD6E8B56}"/>
          </ac:picMkLst>
        </pc:picChg>
      </pc:sldChg>
      <pc:sldChg chg="addSp delSp modSp mod">
        <pc:chgData name="Turgeon Valérie" userId="1b450f87-bfaa-4071-9d8b-ae7ea46261a8" providerId="ADAL" clId="{EF14DC87-75D6-4C4A-BEEC-449CDE505862}" dt="2021-05-28T13:20:18.414" v="22"/>
        <pc:sldMkLst>
          <pc:docMk/>
          <pc:sldMk cId="4128925653" sldId="260"/>
        </pc:sldMkLst>
        <pc:picChg chg="del">
          <ac:chgData name="Turgeon Valérie" userId="1b450f87-bfaa-4071-9d8b-ae7ea46261a8" providerId="ADAL" clId="{EF14DC87-75D6-4C4A-BEEC-449CDE505862}" dt="2021-05-28T13:20:16.777" v="21" actId="478"/>
          <ac:picMkLst>
            <pc:docMk/>
            <pc:sldMk cId="4128925653" sldId="260"/>
            <ac:picMk id="12" creationId="{00000000-0000-0000-0000-000000000000}"/>
          </ac:picMkLst>
        </pc:picChg>
        <pc:picChg chg="add mod">
          <ac:chgData name="Turgeon Valérie" userId="1b450f87-bfaa-4071-9d8b-ae7ea46261a8" providerId="ADAL" clId="{EF14DC87-75D6-4C4A-BEEC-449CDE505862}" dt="2021-05-28T13:20:18.414" v="22"/>
          <ac:picMkLst>
            <pc:docMk/>
            <pc:sldMk cId="4128925653" sldId="260"/>
            <ac:picMk id="16" creationId="{8CD63082-210A-4357-B452-2EA5A0FF1863}"/>
          </ac:picMkLst>
        </pc:picChg>
      </pc:sldChg>
      <pc:sldChg chg="addSp delSp modSp mod">
        <pc:chgData name="Turgeon Valérie" userId="1b450f87-bfaa-4071-9d8b-ae7ea46261a8" providerId="ADAL" clId="{EF14DC87-75D6-4C4A-BEEC-449CDE505862}" dt="2021-05-28T13:20:28.885" v="24"/>
        <pc:sldMkLst>
          <pc:docMk/>
          <pc:sldMk cId="1494955824" sldId="261"/>
        </pc:sldMkLst>
        <pc:picChg chg="del">
          <ac:chgData name="Turgeon Valérie" userId="1b450f87-bfaa-4071-9d8b-ae7ea46261a8" providerId="ADAL" clId="{EF14DC87-75D6-4C4A-BEEC-449CDE505862}" dt="2021-05-28T13:20:28.354" v="23" actId="478"/>
          <ac:picMkLst>
            <pc:docMk/>
            <pc:sldMk cId="1494955824" sldId="261"/>
            <ac:picMk id="35" creationId="{00000000-0000-0000-0000-000000000000}"/>
          </ac:picMkLst>
        </pc:picChg>
        <pc:picChg chg="add mod">
          <ac:chgData name="Turgeon Valérie" userId="1b450f87-bfaa-4071-9d8b-ae7ea46261a8" providerId="ADAL" clId="{EF14DC87-75D6-4C4A-BEEC-449CDE505862}" dt="2021-05-28T13:20:28.885" v="24"/>
          <ac:picMkLst>
            <pc:docMk/>
            <pc:sldMk cId="1494955824" sldId="261"/>
            <ac:picMk id="39" creationId="{66A04BB0-3D11-4B7B-99EB-3A9324A90FD2}"/>
          </ac:picMkLst>
        </pc:picChg>
      </pc:sldChg>
      <pc:sldChg chg="addSp delSp modSp mod">
        <pc:chgData name="Turgeon Valérie" userId="1b450f87-bfaa-4071-9d8b-ae7ea46261a8" providerId="ADAL" clId="{EF14DC87-75D6-4C4A-BEEC-449CDE505862}" dt="2021-05-28T13:20:44.505" v="28"/>
        <pc:sldMkLst>
          <pc:docMk/>
          <pc:sldMk cId="588195894" sldId="262"/>
        </pc:sldMkLst>
        <pc:picChg chg="add mod">
          <ac:chgData name="Turgeon Valérie" userId="1b450f87-bfaa-4071-9d8b-ae7ea46261a8" providerId="ADAL" clId="{EF14DC87-75D6-4C4A-BEEC-449CDE505862}" dt="2021-05-28T13:20:44.505" v="28"/>
          <ac:picMkLst>
            <pc:docMk/>
            <pc:sldMk cId="588195894" sldId="262"/>
            <ac:picMk id="21" creationId="{C304AB10-6CE6-4F98-9ED9-C807D71CCDFD}"/>
          </ac:picMkLst>
        </pc:picChg>
        <pc:picChg chg="del">
          <ac:chgData name="Turgeon Valérie" userId="1b450f87-bfaa-4071-9d8b-ae7ea46261a8" providerId="ADAL" clId="{EF14DC87-75D6-4C4A-BEEC-449CDE505862}" dt="2021-05-28T13:20:43.948" v="27" actId="478"/>
          <ac:picMkLst>
            <pc:docMk/>
            <pc:sldMk cId="588195894" sldId="262"/>
            <ac:picMk id="30" creationId="{00000000-0000-0000-0000-000000000000}"/>
          </ac:picMkLst>
        </pc:picChg>
      </pc:sldChg>
      <pc:sldChg chg="addSp delSp modSp mod">
        <pc:chgData name="Turgeon Valérie" userId="1b450f87-bfaa-4071-9d8b-ae7ea46261a8" providerId="ADAL" clId="{EF14DC87-75D6-4C4A-BEEC-449CDE505862}" dt="2021-05-28T13:20:34.251" v="26"/>
        <pc:sldMkLst>
          <pc:docMk/>
          <pc:sldMk cId="710632542" sldId="267"/>
        </pc:sldMkLst>
        <pc:picChg chg="add mod">
          <ac:chgData name="Turgeon Valérie" userId="1b450f87-bfaa-4071-9d8b-ae7ea46261a8" providerId="ADAL" clId="{EF14DC87-75D6-4C4A-BEEC-449CDE505862}" dt="2021-05-28T13:20:34.251" v="26"/>
          <ac:picMkLst>
            <pc:docMk/>
            <pc:sldMk cId="710632542" sldId="267"/>
            <ac:picMk id="36" creationId="{BB3DD28E-30F5-4435-9AB0-C737F16B9B11}"/>
          </ac:picMkLst>
        </pc:picChg>
        <pc:picChg chg="del">
          <ac:chgData name="Turgeon Valérie" userId="1b450f87-bfaa-4071-9d8b-ae7ea46261a8" providerId="ADAL" clId="{EF14DC87-75D6-4C4A-BEEC-449CDE505862}" dt="2021-05-28T13:20:33.845" v="25" actId="478"/>
          <ac:picMkLst>
            <pc:docMk/>
            <pc:sldMk cId="710632542" sldId="267"/>
            <ac:picMk id="37" creationId="{00000000-0000-0000-0000-000000000000}"/>
          </ac:picMkLst>
        </pc:picChg>
      </pc:sldChg>
      <pc:sldChg chg="addSp modSp">
        <pc:chgData name="Turgeon Valérie" userId="1b450f87-bfaa-4071-9d8b-ae7ea46261a8" providerId="ADAL" clId="{EF14DC87-75D6-4C4A-BEEC-449CDE505862}" dt="2021-05-28T13:19:16.225" v="11"/>
        <pc:sldMkLst>
          <pc:docMk/>
          <pc:sldMk cId="2042556423" sldId="277"/>
        </pc:sldMkLst>
        <pc:picChg chg="add mod">
          <ac:chgData name="Turgeon Valérie" userId="1b450f87-bfaa-4071-9d8b-ae7ea46261a8" providerId="ADAL" clId="{EF14DC87-75D6-4C4A-BEEC-449CDE505862}" dt="2021-05-28T13:19:16.225" v="11"/>
          <ac:picMkLst>
            <pc:docMk/>
            <pc:sldMk cId="2042556423" sldId="277"/>
            <ac:picMk id="20" creationId="{7F7509D2-5F5F-4DF8-BE4E-039AF866E08B}"/>
          </ac:picMkLst>
        </pc:picChg>
      </pc:sldChg>
      <pc:sldChg chg="addSp modSp">
        <pc:chgData name="Turgeon Valérie" userId="1b450f87-bfaa-4071-9d8b-ae7ea46261a8" providerId="ADAL" clId="{EF14DC87-75D6-4C4A-BEEC-449CDE505862}" dt="2021-05-28T13:19:20.094" v="12"/>
        <pc:sldMkLst>
          <pc:docMk/>
          <pc:sldMk cId="1792518573" sldId="278"/>
        </pc:sldMkLst>
        <pc:picChg chg="add mod">
          <ac:chgData name="Turgeon Valérie" userId="1b450f87-bfaa-4071-9d8b-ae7ea46261a8" providerId="ADAL" clId="{EF14DC87-75D6-4C4A-BEEC-449CDE505862}" dt="2021-05-28T13:19:20.094" v="12"/>
          <ac:picMkLst>
            <pc:docMk/>
            <pc:sldMk cId="1792518573" sldId="278"/>
            <ac:picMk id="20" creationId="{3F10F2EA-34DE-4BE7-9DE6-CD71F66EC5B3}"/>
          </ac:picMkLst>
        </pc:picChg>
      </pc:sldChg>
      <pc:sldChg chg="addSp delSp modSp mod">
        <pc:chgData name="Turgeon Valérie" userId="1b450f87-bfaa-4071-9d8b-ae7ea46261a8" providerId="ADAL" clId="{EF14DC87-75D6-4C4A-BEEC-449CDE505862}" dt="2021-05-28T13:18:49.544" v="4" actId="1076"/>
        <pc:sldMkLst>
          <pc:docMk/>
          <pc:sldMk cId="516094971" sldId="279"/>
        </pc:sldMkLst>
        <pc:picChg chg="add mod">
          <ac:chgData name="Turgeon Valérie" userId="1b450f87-bfaa-4071-9d8b-ae7ea46261a8" providerId="ADAL" clId="{EF14DC87-75D6-4C4A-BEEC-449CDE505862}" dt="2021-05-28T13:18:49.544" v="4" actId="1076"/>
          <ac:picMkLst>
            <pc:docMk/>
            <pc:sldMk cId="516094971" sldId="279"/>
            <ac:picMk id="3" creationId="{A0300E04-40AA-4AD3-8435-4E21D54CBB1F}"/>
          </ac:picMkLst>
        </pc:picChg>
        <pc:picChg chg="del">
          <ac:chgData name="Turgeon Valérie" userId="1b450f87-bfaa-4071-9d8b-ae7ea46261a8" providerId="ADAL" clId="{EF14DC87-75D6-4C4A-BEEC-449CDE505862}" dt="2021-05-28T13:18:23.984" v="0" actId="478"/>
          <ac:picMkLst>
            <pc:docMk/>
            <pc:sldMk cId="516094971" sldId="279"/>
            <ac:picMk id="30" creationId="{00000000-0000-0000-0000-000000000000}"/>
          </ac:picMkLst>
        </pc:picChg>
      </pc:sldChg>
      <pc:sldChg chg="addSp delSp modSp mod">
        <pc:chgData name="Turgeon Valérie" userId="1b450f87-bfaa-4071-9d8b-ae7ea46261a8" providerId="ADAL" clId="{EF14DC87-75D6-4C4A-BEEC-449CDE505862}" dt="2021-05-28T13:19:29.389" v="14"/>
        <pc:sldMkLst>
          <pc:docMk/>
          <pc:sldMk cId="1271026867" sldId="280"/>
        </pc:sldMkLst>
        <pc:picChg chg="add mod">
          <ac:chgData name="Turgeon Valérie" userId="1b450f87-bfaa-4071-9d8b-ae7ea46261a8" providerId="ADAL" clId="{EF14DC87-75D6-4C4A-BEEC-449CDE505862}" dt="2021-05-28T13:19:29.389" v="14"/>
          <ac:picMkLst>
            <pc:docMk/>
            <pc:sldMk cId="1271026867" sldId="280"/>
            <ac:picMk id="12" creationId="{0FD02990-F7D1-48ED-8FC9-CD42F1C25180}"/>
          </ac:picMkLst>
        </pc:picChg>
        <pc:picChg chg="del">
          <ac:chgData name="Turgeon Valérie" userId="1b450f87-bfaa-4071-9d8b-ae7ea46261a8" providerId="ADAL" clId="{EF14DC87-75D6-4C4A-BEEC-449CDE505862}" dt="2021-05-28T13:19:28.375" v="13" actId="478"/>
          <ac:picMkLst>
            <pc:docMk/>
            <pc:sldMk cId="1271026867" sldId="280"/>
            <ac:picMk id="30" creationId="{00000000-0000-0000-0000-000000000000}"/>
          </ac:picMkLst>
        </pc:picChg>
      </pc:sldChg>
      <pc:sldChg chg="addSp delSp modSp mod">
        <pc:chgData name="Turgeon Valérie" userId="1b450f87-bfaa-4071-9d8b-ae7ea46261a8" providerId="ADAL" clId="{EF14DC87-75D6-4C4A-BEEC-449CDE505862}" dt="2021-05-28T13:19:44.766" v="16"/>
        <pc:sldMkLst>
          <pc:docMk/>
          <pc:sldMk cId="1971660231" sldId="282"/>
        </pc:sldMkLst>
        <pc:picChg chg="add mod">
          <ac:chgData name="Turgeon Valérie" userId="1b450f87-bfaa-4071-9d8b-ae7ea46261a8" providerId="ADAL" clId="{EF14DC87-75D6-4C4A-BEEC-449CDE505862}" dt="2021-05-28T13:19:44.766" v="16"/>
          <ac:picMkLst>
            <pc:docMk/>
            <pc:sldMk cId="1971660231" sldId="282"/>
            <ac:picMk id="24" creationId="{73B0E4B8-6F84-46E2-BCD3-130C8E5CA395}"/>
          </ac:picMkLst>
        </pc:picChg>
        <pc:picChg chg="del">
          <ac:chgData name="Turgeon Valérie" userId="1b450f87-bfaa-4071-9d8b-ae7ea46261a8" providerId="ADAL" clId="{EF14DC87-75D6-4C4A-BEEC-449CDE505862}" dt="2021-05-28T13:19:44.140" v="15" actId="478"/>
          <ac:picMkLst>
            <pc:docMk/>
            <pc:sldMk cId="1971660231" sldId="282"/>
            <ac:picMk id="30" creationId="{00000000-0000-0000-0000-000000000000}"/>
          </ac:picMkLst>
        </pc:picChg>
      </pc:sldChg>
      <pc:sldChg chg="modSp">
        <pc:chgData name="Turgeon Valérie" userId="1b450f87-bfaa-4071-9d8b-ae7ea46261a8" providerId="ADAL" clId="{EF14DC87-75D6-4C4A-BEEC-449CDE505862}" dt="2021-05-28T13:22:56.040" v="30" actId="207"/>
        <pc:sldMkLst>
          <pc:docMk/>
          <pc:sldMk cId="1508381010" sldId="284"/>
        </pc:sldMkLst>
        <pc:spChg chg="mod">
          <ac:chgData name="Turgeon Valérie" userId="1b450f87-bfaa-4071-9d8b-ae7ea46261a8" providerId="ADAL" clId="{EF14DC87-75D6-4C4A-BEEC-449CDE505862}" dt="2021-05-28T13:22:56.040" v="30" actId="207"/>
          <ac:spMkLst>
            <pc:docMk/>
            <pc:sldMk cId="1508381010" sldId="284"/>
            <ac:spMk id="13" creationId="{969BBCF4-E0A7-412E-A2F3-4FCD258EEF31}"/>
          </ac:spMkLst>
        </pc:spChg>
      </pc:sldChg>
      <pc:sldChg chg="modSp">
        <pc:chgData name="Turgeon Valérie" userId="1b450f87-bfaa-4071-9d8b-ae7ea46261a8" providerId="ADAL" clId="{EF14DC87-75D6-4C4A-BEEC-449CDE505862}" dt="2021-05-28T13:23:02.669" v="31" actId="207"/>
        <pc:sldMkLst>
          <pc:docMk/>
          <pc:sldMk cId="2665227456" sldId="285"/>
        </pc:sldMkLst>
        <pc:spChg chg="mod">
          <ac:chgData name="Turgeon Valérie" userId="1b450f87-bfaa-4071-9d8b-ae7ea46261a8" providerId="ADAL" clId="{EF14DC87-75D6-4C4A-BEEC-449CDE505862}" dt="2021-05-28T13:23:02.669" v="31" actId="207"/>
          <ac:spMkLst>
            <pc:docMk/>
            <pc:sldMk cId="2665227456" sldId="285"/>
            <ac:spMk id="14" creationId="{160D5755-0764-44FD-BAB7-E47615FD6373}"/>
          </ac:spMkLst>
        </pc:spChg>
      </pc:sldChg>
      <pc:sldChg chg="modSp">
        <pc:chgData name="Turgeon Valérie" userId="1b450f87-bfaa-4071-9d8b-ae7ea46261a8" providerId="ADAL" clId="{EF14DC87-75D6-4C4A-BEEC-449CDE505862}" dt="2021-05-28T13:23:10.077" v="32" actId="207"/>
        <pc:sldMkLst>
          <pc:docMk/>
          <pc:sldMk cId="2865464979" sldId="286"/>
        </pc:sldMkLst>
        <pc:spChg chg="mod">
          <ac:chgData name="Turgeon Valérie" userId="1b450f87-bfaa-4071-9d8b-ae7ea46261a8" providerId="ADAL" clId="{EF14DC87-75D6-4C4A-BEEC-449CDE505862}" dt="2021-05-28T13:23:10.077" v="32" actId="207"/>
          <ac:spMkLst>
            <pc:docMk/>
            <pc:sldMk cId="2865464979" sldId="286"/>
            <ac:spMk id="10" creationId="{66F460AD-642C-4FEE-AE96-1D85C2095E6A}"/>
          </ac:spMkLst>
        </pc:spChg>
      </pc:sldChg>
      <pc:sldChg chg="modSp">
        <pc:chgData name="Turgeon Valérie" userId="1b450f87-bfaa-4071-9d8b-ae7ea46261a8" providerId="ADAL" clId="{EF14DC87-75D6-4C4A-BEEC-449CDE505862}" dt="2021-05-28T13:22:32.650" v="29"/>
        <pc:sldMkLst>
          <pc:docMk/>
          <pc:sldMk cId="1687275866" sldId="287"/>
        </pc:sldMkLst>
        <pc:spChg chg="mod">
          <ac:chgData name="Turgeon Valérie" userId="1b450f87-bfaa-4071-9d8b-ae7ea46261a8" providerId="ADAL" clId="{EF14DC87-75D6-4C4A-BEEC-449CDE505862}" dt="2021-05-28T13:22:32.650" v="29"/>
          <ac:spMkLst>
            <pc:docMk/>
            <pc:sldMk cId="1687275866" sldId="287"/>
            <ac:spMk id="2" creationId="{00000000-0000-0000-0000-000000000000}"/>
          </ac:spMkLst>
        </pc:spChg>
        <pc:spChg chg="mod">
          <ac:chgData name="Turgeon Valérie" userId="1b450f87-bfaa-4071-9d8b-ae7ea46261a8" providerId="ADAL" clId="{EF14DC87-75D6-4C4A-BEEC-449CDE505862}" dt="2021-05-28T13:22:32.650" v="29"/>
          <ac:spMkLst>
            <pc:docMk/>
            <pc:sldMk cId="1687275866" sldId="287"/>
            <ac:spMk id="5" creationId="{00000000-0000-0000-0000-000000000000}"/>
          </ac:spMkLst>
        </pc:spChg>
        <pc:spChg chg="mod">
          <ac:chgData name="Turgeon Valérie" userId="1b450f87-bfaa-4071-9d8b-ae7ea46261a8" providerId="ADAL" clId="{EF14DC87-75D6-4C4A-BEEC-449CDE505862}" dt="2021-05-28T13:22:32.650" v="29"/>
          <ac:spMkLst>
            <pc:docMk/>
            <pc:sldMk cId="1687275866" sldId="287"/>
            <ac:spMk id="6" creationId="{00000000-0000-0000-0000-000000000000}"/>
          </ac:spMkLst>
        </pc:spChg>
      </pc:sldChg>
      <pc:sldChg chg="addSp delSp modSp mod">
        <pc:chgData name="Turgeon Valérie" userId="1b450f87-bfaa-4071-9d8b-ae7ea46261a8" providerId="ADAL" clId="{EF14DC87-75D6-4C4A-BEEC-449CDE505862}" dt="2021-05-28T13:19:53.610" v="18"/>
        <pc:sldMkLst>
          <pc:docMk/>
          <pc:sldMk cId="446388149" sldId="297"/>
        </pc:sldMkLst>
        <pc:picChg chg="add mod">
          <ac:chgData name="Turgeon Valérie" userId="1b450f87-bfaa-4071-9d8b-ae7ea46261a8" providerId="ADAL" clId="{EF14DC87-75D6-4C4A-BEEC-449CDE505862}" dt="2021-05-28T13:19:53.610" v="18"/>
          <ac:picMkLst>
            <pc:docMk/>
            <pc:sldMk cId="446388149" sldId="297"/>
            <ac:picMk id="20" creationId="{72417EC4-F225-4016-B648-BC14FFAF8219}"/>
          </ac:picMkLst>
        </pc:picChg>
        <pc:picChg chg="del">
          <ac:chgData name="Turgeon Valérie" userId="1b450f87-bfaa-4071-9d8b-ae7ea46261a8" providerId="ADAL" clId="{EF14DC87-75D6-4C4A-BEEC-449CDE505862}" dt="2021-05-28T13:19:53.048" v="17" actId="478"/>
          <ac:picMkLst>
            <pc:docMk/>
            <pc:sldMk cId="446388149" sldId="297"/>
            <ac:picMk id="3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1987-2293-488C-8931-6B1C55F3072E}" type="datetimeFigureOut">
              <a:rPr lang="en-GB" smtClean="0"/>
              <a:pPr/>
              <a:t>27/08/2021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2AF05-FCC1-4D4D-97DF-2CEC85CCB6A3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4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03842-90AB-45D5-8F07-68C52BD329FB}" type="datetimeFigureOut">
              <a:rPr lang="fr-CA" smtClean="0"/>
              <a:t>2021-08-27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298F9-09D3-4148-B7E3-0203F68DFC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5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298F9-09D3-4148-B7E3-0203F68DFC6F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1775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298F9-09D3-4148-B7E3-0203F68DFC6F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26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298F9-09D3-4148-B7E3-0203F68DFC6F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620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1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lumMod val="1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81601"/>
            <a:ext cx="7772400" cy="933451"/>
          </a:xfrm>
        </p:spPr>
        <p:txBody>
          <a:bodyPr anchor="b">
            <a:normAutofit/>
          </a:bodyPr>
          <a:lstStyle>
            <a:lvl1pPr algn="ctr"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0"/>
            <a:ext cx="6400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997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4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4" y="23471"/>
            <a:ext cx="5726575" cy="674688"/>
          </a:xfrm>
        </p:spPr>
        <p:txBody>
          <a:bodyPr anchor="ctr" anchorCtr="0"/>
          <a:lstStyle>
            <a:lvl1pPr algn="l">
              <a:defRPr sz="2000" b="1">
                <a:solidFill>
                  <a:schemeClr val="bg1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715531"/>
            <a:ext cx="3962400" cy="34269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803400"/>
            <a:ext cx="2286000" cy="3657600"/>
          </a:xfrm>
        </p:spPr>
        <p:txBody>
          <a:bodyPr anchor="ctr" anchorCtr="0"/>
          <a:lstStyle>
            <a:lvl1pPr marL="0" indent="0" algn="ctr">
              <a:buNone/>
              <a:defRPr sz="1400">
                <a:solidFill>
                  <a:schemeClr val="bg1">
                    <a:lumMod val="90000"/>
                  </a:schemeClr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7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4792665"/>
            <a:ext cx="5486400" cy="566739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71800" y="177800"/>
            <a:ext cx="5943600" cy="4470400"/>
          </a:xfr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4200" y="5359406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0000"/>
                  </a:schemeClr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50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2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6200" y="304800"/>
            <a:ext cx="990600" cy="585152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7162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52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362200" y="14224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62200" y="22606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362200" y="30988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362200" y="39370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77804"/>
            <a:ext cx="6553202" cy="5254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534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629400" y="2234527"/>
            <a:ext cx="1905000" cy="3937676"/>
          </a:xfrm>
        </p:spPr>
        <p:txBody>
          <a:bodyPr anchor="ctr" anchorCtr="0">
            <a:normAutofit/>
          </a:bodyPr>
          <a:lstStyle>
            <a:lvl1pPr marL="57146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581400" y="2209800"/>
            <a:ext cx="1905000" cy="3977605"/>
          </a:xfrm>
        </p:spPr>
        <p:txBody>
          <a:bodyPr anchor="ctr" anchorCtr="0">
            <a:normAutofit/>
          </a:bodyPr>
          <a:lstStyle>
            <a:lvl1pPr marL="57146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3400" y="2234527"/>
            <a:ext cx="1905000" cy="3937676"/>
          </a:xfrm>
        </p:spPr>
        <p:txBody>
          <a:bodyPr anchor="ctr" anchorCtr="0">
            <a:normAutofit/>
          </a:bodyPr>
          <a:lstStyle>
            <a:lvl1pPr marL="57146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77804"/>
            <a:ext cx="6553202" cy="525463"/>
          </a:xfrm>
        </p:spPr>
        <p:txBody>
          <a:bodyPr/>
          <a:lstStyle>
            <a:lvl1pPr algn="l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17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04800"/>
            <a:ext cx="32766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304801"/>
            <a:ext cx="4495800" cy="312531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14400" y="3429000"/>
            <a:ext cx="3276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191000" y="3429000"/>
            <a:ext cx="4648200" cy="304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5998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7559675"/>
            <a:ext cx="2895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>
              <a:solidFill>
                <a:srgbClr val="F7291E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7559675"/>
            <a:ext cx="21336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>
                <a:solidFill>
                  <a:srgbClr val="F7291E">
                    <a:lumMod val="60000"/>
                    <a:lumOff val="40000"/>
                  </a:srgbClr>
                </a:solidFill>
              </a:rPr>
              <a:pPr/>
              <a:t>‹N°›</a:t>
            </a:fld>
            <a:endParaRPr lang="en-US" dirty="0">
              <a:solidFill>
                <a:srgbClr val="F7291E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685805" y="-2235199"/>
            <a:ext cx="2514597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390896" y="-2235199"/>
            <a:ext cx="2514600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6095996" y="-2235199"/>
            <a:ext cx="2514600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177804"/>
            <a:ext cx="6553202" cy="525463"/>
          </a:xfrm>
        </p:spPr>
        <p:txBody>
          <a:bodyPr/>
          <a:lstStyle>
            <a:lvl1pPr algn="l"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5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971801" y="177804"/>
            <a:ext cx="6019802" cy="525463"/>
          </a:xfrm>
        </p:spPr>
        <p:txBody>
          <a:bodyPr/>
          <a:lstStyle>
            <a:lvl1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2971800" y="990600"/>
            <a:ext cx="6019800" cy="51816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15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128" y="160343"/>
            <a:ext cx="6019802" cy="525463"/>
          </a:xfrm>
        </p:spPr>
        <p:txBody>
          <a:bodyPr/>
          <a:lstStyle>
            <a:lvl1pPr algn="l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1524001" y="1092200"/>
            <a:ext cx="5181602" cy="51816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285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Light Backgro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71800" y="1295400"/>
            <a:ext cx="5943600" cy="49784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303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No S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76598" y="1295400"/>
            <a:ext cx="6172200" cy="48768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398" y="381006"/>
            <a:ext cx="6553202" cy="5254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073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304801"/>
            <a:ext cx="3732334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00" y="1066804"/>
            <a:ext cx="3732334" cy="51053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8000" y="304801"/>
            <a:ext cx="37338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00" y="1066804"/>
            <a:ext cx="3733800" cy="51053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641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362200" y="14224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62200" y="22606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2362200" y="30988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2362200" y="3937000"/>
            <a:ext cx="4648200" cy="838200"/>
          </a:xfrm>
        </p:spPr>
        <p:txBody>
          <a:bodyPr anchor="ctr">
            <a:normAutofit/>
          </a:bodyPr>
          <a:lstStyle>
            <a:lvl1pPr marL="57146" indent="0">
              <a:buFontTx/>
              <a:buNone/>
              <a:defRPr sz="18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2057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04800"/>
            <a:ext cx="32766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304801"/>
            <a:ext cx="4495800" cy="312531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914400" y="3429000"/>
            <a:ext cx="3276600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191000" y="3429000"/>
            <a:ext cx="4648200" cy="3048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12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7559675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7559675"/>
            <a:ext cx="2133600" cy="365125"/>
          </a:xfrm>
        </p:spPr>
        <p:txBody>
          <a:bodyPr/>
          <a:lstStyle/>
          <a:p>
            <a:fld id="{81582BD6-FC20-4557-852B-8433F8572D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2" y="3225807"/>
            <a:ext cx="2514597" cy="3352799"/>
          </a:xfrm>
        </p:spPr>
        <p:txBody>
          <a:bodyPr lIns="274301" tIns="0" rIns="182867">
            <a:normAutofit/>
          </a:bodyPr>
          <a:lstStyle>
            <a:lvl1pPr>
              <a:lnSpc>
                <a:spcPts val="2000"/>
              </a:lnSpc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3086102" y="3225807"/>
            <a:ext cx="2514597" cy="3352799"/>
          </a:xfrm>
        </p:spPr>
        <p:txBody>
          <a:bodyPr lIns="274301" tIns="0" rIns="182867">
            <a:normAutofit/>
          </a:bodyPr>
          <a:lstStyle>
            <a:lvl1pPr>
              <a:lnSpc>
                <a:spcPts val="2000"/>
              </a:lnSpc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791199" y="3225807"/>
            <a:ext cx="2514597" cy="3352799"/>
          </a:xfrm>
        </p:spPr>
        <p:txBody>
          <a:bodyPr lIns="274301" tIns="0" rIns="182867">
            <a:normAutofit/>
          </a:bodyPr>
          <a:lstStyle>
            <a:lvl1pPr>
              <a:lnSpc>
                <a:spcPts val="2000"/>
              </a:lnSpc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381002" y="711201"/>
            <a:ext cx="2514597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6"/>
          </p:nvPr>
        </p:nvSpPr>
        <p:spPr>
          <a:xfrm>
            <a:off x="3086096" y="711201"/>
            <a:ext cx="2514600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7"/>
          </p:nvPr>
        </p:nvSpPr>
        <p:spPr>
          <a:xfrm>
            <a:off x="5791196" y="711201"/>
            <a:ext cx="2514600" cy="2514600"/>
          </a:xfrm>
        </p:spPr>
        <p:txBody>
          <a:bodyPr/>
          <a:lstStyle>
            <a:lvl1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177804"/>
            <a:ext cx="6553202" cy="525463"/>
          </a:xfrm>
        </p:spPr>
        <p:txBody>
          <a:bodyPr/>
          <a:lstStyle>
            <a:lvl1pPr algn="l"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9581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460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593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306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5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295400"/>
            <a:ext cx="6019800" cy="4978400"/>
          </a:xfrm>
        </p:spPr>
        <p:txBody>
          <a:bodyPr>
            <a:normAutofit/>
          </a:bodyPr>
          <a:lstStyle>
            <a:lvl1pPr marL="171438" indent="-171438">
              <a:buFont typeface="Arial" pitchFamily="34" charset="0"/>
              <a:buChar char="•"/>
              <a:defRPr sz="2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628604" indent="-171438">
              <a:buFont typeface="Arial" pitchFamily="34" charset="0"/>
              <a:buChar char="•"/>
              <a:defRPr sz="2000"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1085769" indent="-171438">
              <a:buFont typeface="Arial" pitchFamily="34" charset="0"/>
              <a:buChar char="•"/>
              <a:defRPr sz="1800"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 marL="1542935" indent="-171438">
              <a:buFont typeface="Arial" pitchFamily="34" charset="0"/>
              <a:buChar char="•"/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 marL="2000100" indent="-171438">
              <a:buFont typeface="Arial" pitchFamily="34" charset="0"/>
              <a:buChar char="•"/>
              <a:defRPr sz="1600"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1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17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40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65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75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807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885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91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3807E65-F6FF-497B-863F-B9FE805FC25E}" type="datetimeFigureOut">
              <a:rPr lang="en-GB" smtClean="0"/>
              <a:pPr/>
              <a:t>27/08/2021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6834695-5F70-46FF-80BB-11A09A06C3BA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8F92268E-F4FE-4F13-AAEC-0DF65D4078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53022" y="2492896"/>
            <a:ext cx="1840839" cy="1847088"/>
          </a:xfrm>
          <a:custGeom>
            <a:avLst/>
            <a:gdLst/>
            <a:ahLst/>
            <a:cxnLst/>
            <a:rect l="l" t="t" r="r" b="b"/>
            <a:pathLst>
              <a:path w="1840839" h="1847088">
                <a:moveTo>
                  <a:pt x="918449" y="0"/>
                </a:moveTo>
                <a:cubicBezTo>
                  <a:pt x="1427871" y="0"/>
                  <a:pt x="1840839" y="413485"/>
                  <a:pt x="1840839" y="923544"/>
                </a:cubicBezTo>
                <a:cubicBezTo>
                  <a:pt x="1840839" y="1433603"/>
                  <a:pt x="1427871" y="1847088"/>
                  <a:pt x="918449" y="1847088"/>
                </a:cubicBezTo>
                <a:cubicBezTo>
                  <a:pt x="447642" y="1847088"/>
                  <a:pt x="59220" y="1493914"/>
                  <a:pt x="3818" y="1037637"/>
                </a:cubicBezTo>
                <a:cubicBezTo>
                  <a:pt x="1032" y="1004431"/>
                  <a:pt x="0" y="970804"/>
                  <a:pt x="0" y="936856"/>
                </a:cubicBezTo>
                <a:cubicBezTo>
                  <a:pt x="0" y="883494"/>
                  <a:pt x="2550" y="830926"/>
                  <a:pt x="8392" y="779443"/>
                </a:cubicBezTo>
                <a:cubicBezTo>
                  <a:pt x="76429" y="337736"/>
                  <a:pt x="458047" y="0"/>
                  <a:pt x="91844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35B94BD-67D7-49C5-85DF-FA485925D7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9981" y="2456109"/>
            <a:ext cx="1844234" cy="1847088"/>
          </a:xfrm>
          <a:custGeom>
            <a:avLst/>
            <a:gdLst/>
            <a:ahLst/>
            <a:cxnLst/>
            <a:rect l="l" t="t" r="r" b="b"/>
            <a:pathLst>
              <a:path w="1844234" h="1847088">
                <a:moveTo>
                  <a:pt x="922245" y="0"/>
                </a:moveTo>
                <a:cubicBezTo>
                  <a:pt x="1412855" y="0"/>
                  <a:pt x="1814003" y="383510"/>
                  <a:pt x="1841810" y="867517"/>
                </a:cubicBezTo>
                <a:lnTo>
                  <a:pt x="1844234" y="931506"/>
                </a:lnTo>
                <a:cubicBezTo>
                  <a:pt x="1840329" y="1437901"/>
                  <a:pt x="1429013" y="1847088"/>
                  <a:pt x="922245" y="1847088"/>
                </a:cubicBezTo>
                <a:cubicBezTo>
                  <a:pt x="413788" y="1847088"/>
                  <a:pt x="1421" y="1435170"/>
                  <a:pt x="0" y="926445"/>
                </a:cubicBezTo>
                <a:lnTo>
                  <a:pt x="884" y="903134"/>
                </a:lnTo>
                <a:cubicBezTo>
                  <a:pt x="10926" y="402490"/>
                  <a:pt x="419641" y="0"/>
                  <a:pt x="92224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9C63130-5433-41F3-9F07-3C30B08690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3066" y="2461363"/>
            <a:ext cx="1836540" cy="1847088"/>
          </a:xfrm>
          <a:custGeom>
            <a:avLst/>
            <a:gdLst/>
            <a:ahLst/>
            <a:cxnLst/>
            <a:rect l="l" t="t" r="r" b="b"/>
            <a:pathLst>
              <a:path w="1836540" h="1847088">
                <a:moveTo>
                  <a:pt x="914150" y="0"/>
                </a:moveTo>
                <a:cubicBezTo>
                  <a:pt x="1423572" y="0"/>
                  <a:pt x="1836540" y="413485"/>
                  <a:pt x="1836540" y="923544"/>
                </a:cubicBezTo>
                <a:cubicBezTo>
                  <a:pt x="1836540" y="1433603"/>
                  <a:pt x="1423572" y="1847088"/>
                  <a:pt x="914150" y="1847088"/>
                </a:cubicBezTo>
                <a:cubicBezTo>
                  <a:pt x="469147" y="1847088"/>
                  <a:pt x="97747" y="1531567"/>
                  <a:pt x="11033" y="1111750"/>
                </a:cubicBezTo>
                <a:cubicBezTo>
                  <a:pt x="3372" y="1052932"/>
                  <a:pt x="0" y="992627"/>
                  <a:pt x="0" y="931272"/>
                </a:cubicBezTo>
                <a:cubicBezTo>
                  <a:pt x="0" y="860203"/>
                  <a:pt x="4524" y="790542"/>
                  <a:pt x="14226" y="722903"/>
                </a:cubicBezTo>
                <a:cubicBezTo>
                  <a:pt x="105174" y="309249"/>
                  <a:pt x="473592" y="0"/>
                  <a:pt x="91415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9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" y="1125538"/>
            <a:ext cx="7833122" cy="44386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728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115545"/>
            <a:ext cx="9144000" cy="26393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3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ght Backgro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71800" y="1295400"/>
            <a:ext cx="5943600" cy="49784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5234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" y="1125538"/>
            <a:ext cx="7833122" cy="44386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822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3000" y="2269781"/>
            <a:ext cx="6979444" cy="2687638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133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115545"/>
            <a:ext cx="9144000" cy="263933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7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3807E65-F6FF-497B-863F-B9FE805FC25E}" type="datetimeFigureOut">
              <a:rPr lang="en-GB" smtClean="0">
                <a:solidFill>
                  <a:srgbClr val="F8F8F8"/>
                </a:solidFill>
              </a:rPr>
              <a:pPr/>
              <a:t>27/08/2021</a:t>
            </a:fld>
            <a:endParaRPr lang="en-GB">
              <a:solidFill>
                <a:srgbClr val="F8F8F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srgbClr val="F8F8F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834695-5F70-46FF-80BB-11A09A06C3BA}" type="slidenum">
              <a:rPr lang="en-GB" smtClean="0">
                <a:solidFill>
                  <a:srgbClr val="F8F8F8"/>
                </a:solidFill>
              </a:rPr>
              <a:pPr/>
              <a:t>‹N°›</a:t>
            </a:fld>
            <a:endParaRPr lang="en-GB">
              <a:solidFill>
                <a:srgbClr val="F8F8F8"/>
              </a:solidFill>
            </a:endParaRP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8F92268E-F4FE-4F13-AAEC-0DF65D4078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53022" y="2200232"/>
            <a:ext cx="1844780" cy="245903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35B94BD-67D7-49C5-85DF-FA485925D7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9612" y="2162784"/>
            <a:ext cx="1844780" cy="245903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9C63130-5433-41F3-9F07-3C30B08690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43066" y="2163117"/>
            <a:ext cx="1844780" cy="245903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78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4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S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819400" y="1295400"/>
            <a:ext cx="6172200" cy="48768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55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084389"/>
            <a:ext cx="7086600" cy="1362075"/>
          </a:xfrm>
        </p:spPr>
        <p:txBody>
          <a:bodyPr anchor="t"/>
          <a:lstStyle>
            <a:lvl1pPr algn="l">
              <a:defRPr sz="4000" b="0" cap="all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584201"/>
            <a:ext cx="7086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10000"/>
                  </a:schemeClr>
                </a:solidFill>
              </a:defRPr>
            </a:lvl1pPr>
            <a:lvl2pPr marL="4571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8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498600"/>
            <a:ext cx="1929114" cy="304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98600"/>
            <a:ext cx="1929114" cy="304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304801"/>
            <a:ext cx="3732334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00" y="1066804"/>
            <a:ext cx="3732334" cy="51053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8000" y="304801"/>
            <a:ext cx="37338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00" y="1066804"/>
            <a:ext cx="3733800" cy="51053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32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8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867400" y="3835400"/>
            <a:ext cx="9525000" cy="7010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 defTabSz="914333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33"/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33"/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0" y="990600"/>
            <a:ext cx="5638800" cy="518160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1" y="177804"/>
            <a:ext cx="6553202" cy="525463"/>
          </a:xfrm>
          <a:prstGeom prst="rect">
            <a:avLst/>
          </a:prstGeom>
        </p:spPr>
        <p:txBody>
          <a:bodyPr vert="horz" lIns="91434" tIns="45717" rIns="91434" bIns="45717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652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txStyles>
    <p:titleStyle>
      <a:lvl1pPr algn="r" defTabSz="914333" rtl="0" eaLnBrk="1" latinLnBrk="0" hangingPunct="1">
        <a:spcBef>
          <a:spcPct val="0"/>
        </a:spcBef>
        <a:buNone/>
        <a:defRPr sz="28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33" rtl="0" eaLnBrk="1" latinLnBrk="0" hangingPunct="1">
        <a:spcBef>
          <a:spcPct val="20000"/>
        </a:spcBef>
        <a:buFontTx/>
        <a:buNone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1pPr>
      <a:lvl2pPr marL="0" indent="0" algn="l" defTabSz="914333" rtl="0" eaLnBrk="1" latinLnBrk="0" hangingPunct="1">
        <a:spcBef>
          <a:spcPct val="20000"/>
        </a:spcBef>
        <a:buFontTx/>
        <a:buNone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2pPr>
      <a:lvl3pPr marL="0" indent="0" algn="l" defTabSz="914333" rtl="0" eaLnBrk="1" latinLnBrk="0" hangingPunct="1">
        <a:spcBef>
          <a:spcPct val="20000"/>
        </a:spcBef>
        <a:buFontTx/>
        <a:buNone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3pPr>
      <a:lvl4pPr marL="0" indent="0" algn="l" defTabSz="914333" rtl="0" eaLnBrk="1" latinLnBrk="0" hangingPunct="1">
        <a:spcBef>
          <a:spcPct val="20000"/>
        </a:spcBef>
        <a:buFontTx/>
        <a:buNone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4pPr>
      <a:lvl5pPr marL="0" indent="0" algn="l" defTabSz="914333" rtl="0" eaLnBrk="1" latinLnBrk="0" hangingPunct="1">
        <a:spcBef>
          <a:spcPct val="20000"/>
        </a:spcBef>
        <a:buFontTx/>
        <a:buNone/>
        <a:defRPr sz="2400" kern="1200">
          <a:solidFill>
            <a:schemeClr val="bg1">
              <a:lumMod val="10000"/>
            </a:schemeClr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33"/>
            <a:fld id="{6EB7948D-65B7-4FEC-80B5-36D7629B101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33"/>
            <a:fld id="{FD99AA8B-2E7A-4BBC-8FDE-CA7CF71DD3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33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7" r:id="rId14"/>
    <p:sldLayoutId id="2147483662" r:id="rId15"/>
    <p:sldLayoutId id="2147483663" r:id="rId16"/>
    <p:sldLayoutId id="2147483664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9.ico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ootswatch.com/" TargetMode="Externa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7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ata 5"/>
          <p:cNvSpPr/>
          <p:nvPr/>
        </p:nvSpPr>
        <p:spPr>
          <a:xfrm flipH="1">
            <a:off x="4018235" y="5498388"/>
            <a:ext cx="1544133" cy="1359612"/>
          </a:xfrm>
          <a:custGeom>
            <a:avLst/>
            <a:gdLst/>
            <a:ahLst/>
            <a:cxnLst/>
            <a:rect l="l" t="t" r="r" b="b"/>
            <a:pathLst>
              <a:path w="2058844" h="1359612">
                <a:moveTo>
                  <a:pt x="514991" y="0"/>
                </a:moveTo>
                <a:lnTo>
                  <a:pt x="0" y="1348688"/>
                </a:lnTo>
                <a:lnTo>
                  <a:pt x="1740905" y="1359612"/>
                </a:lnTo>
                <a:lnTo>
                  <a:pt x="2058844" y="55745"/>
                </a:lnTo>
                <a:lnTo>
                  <a:pt x="1327680" y="55745"/>
                </a:lnTo>
                <a:lnTo>
                  <a:pt x="1327680" y="2153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ata 5"/>
          <p:cNvSpPr/>
          <p:nvPr/>
        </p:nvSpPr>
        <p:spPr>
          <a:xfrm flipH="1">
            <a:off x="3782249" y="5515424"/>
            <a:ext cx="1114412" cy="1100406"/>
          </a:xfrm>
          <a:custGeom>
            <a:avLst/>
            <a:gdLst/>
            <a:ahLst/>
            <a:cxnLst/>
            <a:rect l="l" t="t" r="r" b="b"/>
            <a:pathLst>
              <a:path w="1485882" h="1100406">
                <a:moveTo>
                  <a:pt x="271908" y="0"/>
                </a:moveTo>
                <a:lnTo>
                  <a:pt x="0" y="1100406"/>
                </a:lnTo>
                <a:lnTo>
                  <a:pt x="1087754" y="1100406"/>
                </a:lnTo>
                <a:lnTo>
                  <a:pt x="1485882" y="38708"/>
                </a:lnTo>
                <a:lnTo>
                  <a:pt x="441856" y="38708"/>
                </a:lnTo>
                <a:lnTo>
                  <a:pt x="441856" y="373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ata 4"/>
          <p:cNvSpPr/>
          <p:nvPr/>
        </p:nvSpPr>
        <p:spPr>
          <a:xfrm flipH="1">
            <a:off x="332450" y="1"/>
            <a:ext cx="1371600" cy="1125538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0C84A-772E-4F29-9E3E-BB04CB93702B}"/>
              </a:ext>
            </a:extLst>
          </p:cNvPr>
          <p:cNvSpPr/>
          <p:nvPr/>
        </p:nvSpPr>
        <p:spPr>
          <a:xfrm>
            <a:off x="77987" y="1068903"/>
            <a:ext cx="11925474" cy="4562169"/>
          </a:xfrm>
          <a:prstGeom prst="rect">
            <a:avLst/>
          </a:prstGeom>
          <a:solidFill>
            <a:srgbClr val="8F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5" name="Image 24" descr="Une image contenant personne, mur&#10;&#10;Description générée automatiquement">
            <a:extLst>
              <a:ext uri="{FF2B5EF4-FFF2-40B4-BE49-F238E27FC236}">
                <a16:creationId xmlns:a16="http://schemas.microsoft.com/office/drawing/2014/main" id="{3DFBC09F-602A-4631-936A-A056226808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79" y="1068903"/>
            <a:ext cx="6835882" cy="4545134"/>
          </a:xfrm>
          <a:prstGeom prst="rect">
            <a:avLst/>
          </a:prstGeom>
          <a:ln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4D59DD6-80AD-41FC-A41C-392CC06A478E}"/>
              </a:ext>
            </a:extLst>
          </p:cNvPr>
          <p:cNvSpPr/>
          <p:nvPr/>
        </p:nvSpPr>
        <p:spPr>
          <a:xfrm>
            <a:off x="5510047" y="1077420"/>
            <a:ext cx="6371143" cy="4562169"/>
          </a:xfrm>
          <a:prstGeom prst="rect">
            <a:avLst/>
          </a:prstGeom>
          <a:solidFill>
            <a:srgbClr val="8F7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Flowchart: Data 7"/>
          <p:cNvSpPr/>
          <p:nvPr/>
        </p:nvSpPr>
        <p:spPr>
          <a:xfrm>
            <a:off x="4092223" y="-8465"/>
            <a:ext cx="5051777" cy="66242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17"/>
              <a:gd name="connsiteY0" fmla="*/ 10000 h 10000"/>
              <a:gd name="connsiteX1" fmla="*/ 2000 w 8017"/>
              <a:gd name="connsiteY1" fmla="*/ 0 h 10000"/>
              <a:gd name="connsiteX2" fmla="*/ 8017 w 8017"/>
              <a:gd name="connsiteY2" fmla="*/ 0 h 10000"/>
              <a:gd name="connsiteX3" fmla="*/ 8000 w 8017"/>
              <a:gd name="connsiteY3" fmla="*/ 10000 h 10000"/>
              <a:gd name="connsiteX4" fmla="*/ 0 w 8017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7" h="10000">
                <a:moveTo>
                  <a:pt x="0" y="10000"/>
                </a:moveTo>
                <a:lnTo>
                  <a:pt x="2000" y="0"/>
                </a:lnTo>
                <a:lnTo>
                  <a:pt x="8017" y="0"/>
                </a:lnTo>
                <a:cubicBezTo>
                  <a:pt x="8011" y="3333"/>
                  <a:pt x="8006" y="6667"/>
                  <a:pt x="8000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41300" dist="38100" dir="5400000" algn="t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ata 7"/>
          <p:cNvSpPr/>
          <p:nvPr/>
        </p:nvSpPr>
        <p:spPr>
          <a:xfrm>
            <a:off x="4275009" y="-9934"/>
            <a:ext cx="4868991" cy="688624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17"/>
              <a:gd name="connsiteY0" fmla="*/ 10000 h 10000"/>
              <a:gd name="connsiteX1" fmla="*/ 2000 w 8017"/>
              <a:gd name="connsiteY1" fmla="*/ 0 h 10000"/>
              <a:gd name="connsiteX2" fmla="*/ 8017 w 8017"/>
              <a:gd name="connsiteY2" fmla="*/ 0 h 10000"/>
              <a:gd name="connsiteX3" fmla="*/ 8000 w 8017"/>
              <a:gd name="connsiteY3" fmla="*/ 10000 h 10000"/>
              <a:gd name="connsiteX4" fmla="*/ 0 w 8017"/>
              <a:gd name="connsiteY4" fmla="*/ 10000 h 10000"/>
              <a:gd name="connsiteX0" fmla="*/ 0 w 10216"/>
              <a:gd name="connsiteY0" fmla="*/ 9987 h 10000"/>
              <a:gd name="connsiteX1" fmla="*/ 2711 w 10216"/>
              <a:gd name="connsiteY1" fmla="*/ 0 h 10000"/>
              <a:gd name="connsiteX2" fmla="*/ 10216 w 10216"/>
              <a:gd name="connsiteY2" fmla="*/ 0 h 10000"/>
              <a:gd name="connsiteX3" fmla="*/ 10195 w 10216"/>
              <a:gd name="connsiteY3" fmla="*/ 10000 h 10000"/>
              <a:gd name="connsiteX4" fmla="*/ 0 w 10216"/>
              <a:gd name="connsiteY4" fmla="*/ 9987 h 10000"/>
              <a:gd name="connsiteX0" fmla="*/ 0 w 10216"/>
              <a:gd name="connsiteY0" fmla="*/ 9987 h 10000"/>
              <a:gd name="connsiteX1" fmla="*/ 2826 w 10216"/>
              <a:gd name="connsiteY1" fmla="*/ 13 h 10000"/>
              <a:gd name="connsiteX2" fmla="*/ 10216 w 10216"/>
              <a:gd name="connsiteY2" fmla="*/ 0 h 10000"/>
              <a:gd name="connsiteX3" fmla="*/ 10195 w 10216"/>
              <a:gd name="connsiteY3" fmla="*/ 10000 h 10000"/>
              <a:gd name="connsiteX4" fmla="*/ 0 w 10216"/>
              <a:gd name="connsiteY4" fmla="*/ 998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" h="10000">
                <a:moveTo>
                  <a:pt x="0" y="9987"/>
                </a:moveTo>
                <a:lnTo>
                  <a:pt x="2826" y="13"/>
                </a:lnTo>
                <a:lnTo>
                  <a:pt x="10216" y="0"/>
                </a:lnTo>
                <a:cubicBezTo>
                  <a:pt x="10209" y="3333"/>
                  <a:pt x="10202" y="6667"/>
                  <a:pt x="10195" y="10000"/>
                </a:cubicBezTo>
                <a:lnTo>
                  <a:pt x="0" y="9987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254000" dist="38100" dir="5400000" algn="t" rotWithShape="0">
              <a:prstClr val="black">
                <a:alpha val="8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510047" y="1243963"/>
            <a:ext cx="3181889" cy="2593018"/>
          </a:xfrm>
          <a:prstGeom prst="rect">
            <a:avLst/>
          </a:prstGeom>
        </p:spPr>
        <p:txBody>
          <a:bodyPr lIns="0" tIns="0" rIns="0" bIns="0">
            <a:normAutofit fontScale="85000" lnSpcReduction="10000"/>
          </a:bodyPr>
          <a:lstStyle/>
          <a:p>
            <a:pPr algn="r">
              <a:lnSpc>
                <a:spcPts val="6500"/>
              </a:lnSpc>
            </a:pP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Création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projet</a:t>
            </a:r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 </a:t>
            </a:r>
            <a:r>
              <a:rPr lang="en-US" sz="4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démonstration</a:t>
            </a:r>
            <a:endParaRPr 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Roboto Light" panose="02000000000000000000" pitchFamily="2" charset="0"/>
              <a:cs typeface="Source Sans Pro ExtraLight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918454" y="3968496"/>
            <a:ext cx="23865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14060" y="4297216"/>
            <a:ext cx="2566446" cy="83099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420-3W6 Prog. W.T.</a:t>
            </a:r>
          </a:p>
          <a:p>
            <a:pPr algn="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-26674" y="-73571"/>
            <a:ext cx="1451831" cy="695646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81 h 10081"/>
              <a:gd name="connsiteX1" fmla="*/ 38 w 10000"/>
              <a:gd name="connsiteY1" fmla="*/ 0 h 10081"/>
              <a:gd name="connsiteX2" fmla="*/ 10000 w 10000"/>
              <a:gd name="connsiteY2" fmla="*/ 81 h 10081"/>
              <a:gd name="connsiteX3" fmla="*/ 8000 w 10000"/>
              <a:gd name="connsiteY3" fmla="*/ 10081 h 10081"/>
              <a:gd name="connsiteX4" fmla="*/ 0 w 10000"/>
              <a:gd name="connsiteY4" fmla="*/ 10081 h 10081"/>
              <a:gd name="connsiteX0" fmla="*/ 0 w 10000"/>
              <a:gd name="connsiteY0" fmla="*/ 10081 h 61459"/>
              <a:gd name="connsiteX1" fmla="*/ 38 w 10000"/>
              <a:gd name="connsiteY1" fmla="*/ 0 h 61459"/>
              <a:gd name="connsiteX2" fmla="*/ 10000 w 10000"/>
              <a:gd name="connsiteY2" fmla="*/ 81 h 61459"/>
              <a:gd name="connsiteX3" fmla="*/ 1355 w 10000"/>
              <a:gd name="connsiteY3" fmla="*/ 61459 h 61459"/>
              <a:gd name="connsiteX4" fmla="*/ 0 w 10000"/>
              <a:gd name="connsiteY4" fmla="*/ 10081 h 61459"/>
              <a:gd name="connsiteX0" fmla="*/ 0 w 10089"/>
              <a:gd name="connsiteY0" fmla="*/ 61609 h 61609"/>
              <a:gd name="connsiteX1" fmla="*/ 127 w 10089"/>
              <a:gd name="connsiteY1" fmla="*/ 0 h 61609"/>
              <a:gd name="connsiteX2" fmla="*/ 10089 w 10089"/>
              <a:gd name="connsiteY2" fmla="*/ 81 h 61609"/>
              <a:gd name="connsiteX3" fmla="*/ 1444 w 10089"/>
              <a:gd name="connsiteY3" fmla="*/ 61459 h 61609"/>
              <a:gd name="connsiteX4" fmla="*/ 0 w 10089"/>
              <a:gd name="connsiteY4" fmla="*/ 61609 h 61609"/>
              <a:gd name="connsiteX0" fmla="*/ 0 w 10045"/>
              <a:gd name="connsiteY0" fmla="*/ 61534 h 61534"/>
              <a:gd name="connsiteX1" fmla="*/ 83 w 10045"/>
              <a:gd name="connsiteY1" fmla="*/ 0 h 61534"/>
              <a:gd name="connsiteX2" fmla="*/ 10045 w 10045"/>
              <a:gd name="connsiteY2" fmla="*/ 81 h 61534"/>
              <a:gd name="connsiteX3" fmla="*/ 1400 w 10045"/>
              <a:gd name="connsiteY3" fmla="*/ 61459 h 61534"/>
              <a:gd name="connsiteX4" fmla="*/ 0 w 10045"/>
              <a:gd name="connsiteY4" fmla="*/ 61534 h 61534"/>
              <a:gd name="connsiteX0" fmla="*/ 50 w 10095"/>
              <a:gd name="connsiteY0" fmla="*/ 61534 h 61534"/>
              <a:gd name="connsiteX1" fmla="*/ 133 w 10095"/>
              <a:gd name="connsiteY1" fmla="*/ 0 h 61534"/>
              <a:gd name="connsiteX2" fmla="*/ 10095 w 10095"/>
              <a:gd name="connsiteY2" fmla="*/ 81 h 61534"/>
              <a:gd name="connsiteX3" fmla="*/ 1450 w 10095"/>
              <a:gd name="connsiteY3" fmla="*/ 61459 h 61534"/>
              <a:gd name="connsiteX4" fmla="*/ 50 w 10095"/>
              <a:gd name="connsiteY4" fmla="*/ 61534 h 61534"/>
              <a:gd name="connsiteX0" fmla="*/ 0 w 10045"/>
              <a:gd name="connsiteY0" fmla="*/ 61534 h 61534"/>
              <a:gd name="connsiteX1" fmla="*/ 83 w 10045"/>
              <a:gd name="connsiteY1" fmla="*/ 0 h 61534"/>
              <a:gd name="connsiteX2" fmla="*/ 10045 w 10045"/>
              <a:gd name="connsiteY2" fmla="*/ 81 h 61534"/>
              <a:gd name="connsiteX3" fmla="*/ 1400 w 10045"/>
              <a:gd name="connsiteY3" fmla="*/ 61459 h 61534"/>
              <a:gd name="connsiteX4" fmla="*/ 0 w 10045"/>
              <a:gd name="connsiteY4" fmla="*/ 61534 h 61534"/>
              <a:gd name="connsiteX0" fmla="*/ 0 w 10089"/>
              <a:gd name="connsiteY0" fmla="*/ 61233 h 61459"/>
              <a:gd name="connsiteX1" fmla="*/ 127 w 10089"/>
              <a:gd name="connsiteY1" fmla="*/ 0 h 61459"/>
              <a:gd name="connsiteX2" fmla="*/ 10089 w 10089"/>
              <a:gd name="connsiteY2" fmla="*/ 81 h 61459"/>
              <a:gd name="connsiteX3" fmla="*/ 1444 w 10089"/>
              <a:gd name="connsiteY3" fmla="*/ 61459 h 61459"/>
              <a:gd name="connsiteX4" fmla="*/ 0 w 10089"/>
              <a:gd name="connsiteY4" fmla="*/ 61233 h 61459"/>
              <a:gd name="connsiteX0" fmla="*/ 0 w 10089"/>
              <a:gd name="connsiteY0" fmla="*/ 61233 h 61233"/>
              <a:gd name="connsiteX1" fmla="*/ 127 w 10089"/>
              <a:gd name="connsiteY1" fmla="*/ 0 h 61233"/>
              <a:gd name="connsiteX2" fmla="*/ 10089 w 10089"/>
              <a:gd name="connsiteY2" fmla="*/ 81 h 61233"/>
              <a:gd name="connsiteX3" fmla="*/ 1577 w 10089"/>
              <a:gd name="connsiteY3" fmla="*/ 61233 h 61233"/>
              <a:gd name="connsiteX4" fmla="*/ 0 w 10089"/>
              <a:gd name="connsiteY4" fmla="*/ 61233 h 6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9" h="61233">
                <a:moveTo>
                  <a:pt x="0" y="61233"/>
                </a:moveTo>
                <a:cubicBezTo>
                  <a:pt x="13" y="57873"/>
                  <a:pt x="114" y="3360"/>
                  <a:pt x="127" y="0"/>
                </a:cubicBezTo>
                <a:lnTo>
                  <a:pt x="10089" y="81"/>
                </a:lnTo>
                <a:lnTo>
                  <a:pt x="1577" y="61233"/>
                </a:lnTo>
                <a:lnTo>
                  <a:pt x="0" y="6123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28600" dist="38100" dir="5400000" algn="t" rotWithShape="0">
              <a:prstClr val="black">
                <a:alpha val="8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7EEF9-1FCE-4B9A-8461-77A6EAC13405}"/>
              </a:ext>
            </a:extLst>
          </p:cNvPr>
          <p:cNvSpPr txBox="1"/>
          <p:nvPr/>
        </p:nvSpPr>
        <p:spPr>
          <a:xfrm>
            <a:off x="1484955" y="1327895"/>
            <a:ext cx="3198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4"/>
                </a:solidFill>
              </a:rPr>
              <a:t>Repository GitHub</a:t>
            </a:r>
          </a:p>
          <a:p>
            <a:r>
              <a:rPr lang="fr-CA" dirty="0">
                <a:solidFill>
                  <a:schemeClr val="accent4"/>
                </a:solidFill>
              </a:rPr>
              <a:t>Projet</a:t>
            </a:r>
          </a:p>
          <a:p>
            <a:r>
              <a:rPr lang="fr-CA" dirty="0">
                <a:solidFill>
                  <a:schemeClr val="accent4"/>
                </a:solidFill>
              </a:rPr>
              <a:t>Fichiers clés</a:t>
            </a:r>
          </a:p>
          <a:p>
            <a:r>
              <a:rPr lang="fr-CA" dirty="0" err="1">
                <a:solidFill>
                  <a:schemeClr val="accent4"/>
                </a:solidFill>
              </a:rPr>
              <a:t>Models</a:t>
            </a:r>
            <a:r>
              <a:rPr lang="fr-CA" dirty="0">
                <a:solidFill>
                  <a:schemeClr val="accent4"/>
                </a:solidFill>
              </a:rPr>
              <a:t> (partiel)</a:t>
            </a:r>
          </a:p>
          <a:p>
            <a:r>
              <a:rPr lang="fr-CA" dirty="0">
                <a:solidFill>
                  <a:schemeClr val="accent4"/>
                </a:solidFill>
              </a:rPr>
              <a:t>Pages </a:t>
            </a:r>
            <a:r>
              <a:rPr lang="fr-CA" dirty="0" err="1">
                <a:solidFill>
                  <a:schemeClr val="accent4"/>
                </a:solidFill>
              </a:rPr>
              <a:t>Razor</a:t>
            </a:r>
            <a:r>
              <a:rPr lang="fr-CA" dirty="0">
                <a:solidFill>
                  <a:schemeClr val="accent4"/>
                </a:solidFill>
              </a:rPr>
              <a:t> (CRUD)</a:t>
            </a:r>
          </a:p>
          <a:p>
            <a:endParaRPr lang="en-CA" dirty="0">
              <a:solidFill>
                <a:schemeClr val="accent4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231CC68-B354-42A5-9093-0CE8AA6432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42" y="-43745"/>
            <a:ext cx="1353549" cy="10072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4B478FB-5B77-4A97-85E6-E1A64B502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868" y="3136758"/>
            <a:ext cx="2643019" cy="2266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82A12FD-6CAE-4938-96B2-D621C4A05FC9}"/>
              </a:ext>
            </a:extLst>
          </p:cNvPr>
          <p:cNvSpPr txBox="1"/>
          <p:nvPr/>
        </p:nvSpPr>
        <p:spPr>
          <a:xfrm>
            <a:off x="5943204" y="3136758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>
                <a:solidFill>
                  <a:srgbClr val="C00000"/>
                </a:solidFill>
                <a:latin typeface="Dosis ExtraBold" pitchFamily="2" charset="0"/>
              </a:rPr>
              <a:t>Stars Shop</a:t>
            </a:r>
            <a:endParaRPr lang="en-CA" sz="2800" dirty="0">
              <a:solidFill>
                <a:srgbClr val="C00000"/>
              </a:solidFill>
              <a:latin typeface="Dosi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6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5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600"/>
                            </p:stCondLst>
                            <p:childTnLst>
                              <p:par>
                                <p:cTn id="4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5" grpId="0" animBg="1"/>
      <p:bldP spid="8" grpId="0" animBg="1"/>
      <p:bldP spid="10" grpId="0" animBg="1"/>
      <p:bldP spid="11" grpId="0"/>
      <p:bldP spid="15" grpId="0"/>
      <p:bldP spid="3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Data 2"/>
          <p:cNvSpPr/>
          <p:nvPr/>
        </p:nvSpPr>
        <p:spPr>
          <a:xfrm flipH="1">
            <a:off x="7042282" y="2032299"/>
            <a:ext cx="2101718" cy="1124490"/>
          </a:xfrm>
          <a:custGeom>
            <a:avLst/>
            <a:gdLst/>
            <a:ahLst/>
            <a:cxnLst/>
            <a:rect l="l" t="t" r="r" b="b"/>
            <a:pathLst>
              <a:path w="2802291" h="1124490">
                <a:moveTo>
                  <a:pt x="105360" y="0"/>
                </a:moveTo>
                <a:lnTo>
                  <a:pt x="0" y="324220"/>
                </a:lnTo>
                <a:lnTo>
                  <a:pt x="0" y="1124490"/>
                </a:lnTo>
                <a:lnTo>
                  <a:pt x="2480605" y="1114508"/>
                </a:lnTo>
                <a:lnTo>
                  <a:pt x="2802291" y="1103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Data 20"/>
          <p:cNvSpPr/>
          <p:nvPr/>
        </p:nvSpPr>
        <p:spPr>
          <a:xfrm flipH="1">
            <a:off x="2883357" y="4808809"/>
            <a:ext cx="1371600" cy="1125538"/>
          </a:xfrm>
          <a:prstGeom prst="flowChartInputOutpu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Data 19"/>
          <p:cNvSpPr/>
          <p:nvPr/>
        </p:nvSpPr>
        <p:spPr>
          <a:xfrm flipH="1">
            <a:off x="-9460" y="4378575"/>
            <a:ext cx="1112771" cy="114759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133"/>
              <a:gd name="connsiteY0" fmla="*/ 10196 h 10196"/>
              <a:gd name="connsiteX1" fmla="*/ 2000 w 8133"/>
              <a:gd name="connsiteY1" fmla="*/ 196 h 10196"/>
              <a:gd name="connsiteX2" fmla="*/ 8133 w 8133"/>
              <a:gd name="connsiteY2" fmla="*/ 0 h 10196"/>
              <a:gd name="connsiteX3" fmla="*/ 8000 w 8133"/>
              <a:gd name="connsiteY3" fmla="*/ 10196 h 10196"/>
              <a:gd name="connsiteX4" fmla="*/ 0 w 8133"/>
              <a:gd name="connsiteY4" fmla="*/ 10196 h 10196"/>
              <a:gd name="connsiteX0" fmla="*/ 0 w 9844"/>
              <a:gd name="connsiteY0" fmla="*/ 10000 h 10000"/>
              <a:gd name="connsiteX1" fmla="*/ 2459 w 9844"/>
              <a:gd name="connsiteY1" fmla="*/ 192 h 10000"/>
              <a:gd name="connsiteX2" fmla="*/ 9708 w 9844"/>
              <a:gd name="connsiteY2" fmla="*/ 0 h 10000"/>
              <a:gd name="connsiteX3" fmla="*/ 9836 w 9844"/>
              <a:gd name="connsiteY3" fmla="*/ 10000 h 10000"/>
              <a:gd name="connsiteX4" fmla="*/ 0 w 9844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4" h="10000">
                <a:moveTo>
                  <a:pt x="0" y="10000"/>
                </a:moveTo>
                <a:lnTo>
                  <a:pt x="2459" y="192"/>
                </a:lnTo>
                <a:lnTo>
                  <a:pt x="9708" y="0"/>
                </a:lnTo>
                <a:cubicBezTo>
                  <a:pt x="9654" y="3334"/>
                  <a:pt x="9891" y="6666"/>
                  <a:pt x="9836" y="10000"/>
                </a:cubicBezTo>
                <a:lnTo>
                  <a:pt x="0" y="10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Data 18"/>
          <p:cNvSpPr/>
          <p:nvPr/>
        </p:nvSpPr>
        <p:spPr>
          <a:xfrm flipH="1">
            <a:off x="3760925" y="1678341"/>
            <a:ext cx="2693685" cy="11365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9639"/>
              <a:gd name="connsiteY0" fmla="*/ 10000 h 10000"/>
              <a:gd name="connsiteX1" fmla="*/ 2000 w 19639"/>
              <a:gd name="connsiteY1" fmla="*/ 0 h 10000"/>
              <a:gd name="connsiteX2" fmla="*/ 19639 w 19639"/>
              <a:gd name="connsiteY2" fmla="*/ 98 h 10000"/>
              <a:gd name="connsiteX3" fmla="*/ 8000 w 19639"/>
              <a:gd name="connsiteY3" fmla="*/ 10000 h 10000"/>
              <a:gd name="connsiteX4" fmla="*/ 0 w 19639"/>
              <a:gd name="connsiteY4" fmla="*/ 10000 h 10000"/>
              <a:gd name="connsiteX0" fmla="*/ 0 w 19639"/>
              <a:gd name="connsiteY0" fmla="*/ 10000 h 10098"/>
              <a:gd name="connsiteX1" fmla="*/ 2000 w 19639"/>
              <a:gd name="connsiteY1" fmla="*/ 0 h 10098"/>
              <a:gd name="connsiteX2" fmla="*/ 19639 w 19639"/>
              <a:gd name="connsiteY2" fmla="*/ 98 h 10098"/>
              <a:gd name="connsiteX3" fmla="*/ 18241 w 19639"/>
              <a:gd name="connsiteY3" fmla="*/ 10098 h 10098"/>
              <a:gd name="connsiteX4" fmla="*/ 0 w 19639"/>
              <a:gd name="connsiteY4" fmla="*/ 10000 h 1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9" h="10098">
                <a:moveTo>
                  <a:pt x="0" y="10000"/>
                </a:moveTo>
                <a:lnTo>
                  <a:pt x="2000" y="0"/>
                </a:lnTo>
                <a:lnTo>
                  <a:pt x="19639" y="98"/>
                </a:lnTo>
                <a:lnTo>
                  <a:pt x="18241" y="10098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ata 11"/>
          <p:cNvSpPr/>
          <p:nvPr/>
        </p:nvSpPr>
        <p:spPr>
          <a:xfrm flipH="1">
            <a:off x="6255910" y="4411653"/>
            <a:ext cx="1371600" cy="1114521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Data 10"/>
          <p:cNvSpPr/>
          <p:nvPr/>
        </p:nvSpPr>
        <p:spPr>
          <a:xfrm flipH="1">
            <a:off x="2863121" y="4437211"/>
            <a:ext cx="1371600" cy="1125538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Data 2"/>
          <p:cNvSpPr/>
          <p:nvPr/>
        </p:nvSpPr>
        <p:spPr>
          <a:xfrm flipH="1">
            <a:off x="507904" y="2012100"/>
            <a:ext cx="2297018" cy="112553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6747"/>
              <a:gd name="connsiteY0" fmla="*/ 10000 h 10000"/>
              <a:gd name="connsiteX1" fmla="*/ 2000 w 16747"/>
              <a:gd name="connsiteY1" fmla="*/ 0 h 10000"/>
              <a:gd name="connsiteX2" fmla="*/ 16747 w 16747"/>
              <a:gd name="connsiteY2" fmla="*/ 98 h 10000"/>
              <a:gd name="connsiteX3" fmla="*/ 8000 w 16747"/>
              <a:gd name="connsiteY3" fmla="*/ 10000 h 10000"/>
              <a:gd name="connsiteX4" fmla="*/ 0 w 16747"/>
              <a:gd name="connsiteY4" fmla="*/ 10000 h 10000"/>
              <a:gd name="connsiteX0" fmla="*/ 0 w 16747"/>
              <a:gd name="connsiteY0" fmla="*/ 10000 h 10000"/>
              <a:gd name="connsiteX1" fmla="*/ 2000 w 16747"/>
              <a:gd name="connsiteY1" fmla="*/ 0 h 10000"/>
              <a:gd name="connsiteX2" fmla="*/ 16747 w 16747"/>
              <a:gd name="connsiteY2" fmla="*/ 98 h 10000"/>
              <a:gd name="connsiteX3" fmla="*/ 14988 w 16747"/>
              <a:gd name="connsiteY3" fmla="*/ 9902 h 10000"/>
              <a:gd name="connsiteX4" fmla="*/ 0 w 16747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7" h="10000">
                <a:moveTo>
                  <a:pt x="0" y="10000"/>
                </a:moveTo>
                <a:lnTo>
                  <a:pt x="2000" y="0"/>
                </a:lnTo>
                <a:lnTo>
                  <a:pt x="16747" y="98"/>
                </a:lnTo>
                <a:lnTo>
                  <a:pt x="14988" y="9902"/>
                </a:lnTo>
                <a:lnTo>
                  <a:pt x="0" y="10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0" y="2390970"/>
            <a:ext cx="9144000" cy="268763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ata 4"/>
          <p:cNvSpPr/>
          <p:nvPr/>
        </p:nvSpPr>
        <p:spPr>
          <a:xfrm>
            <a:off x="0" y="2012100"/>
            <a:ext cx="2536634" cy="3525091"/>
          </a:xfrm>
          <a:prstGeom prst="flowChartInputOutpu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3141222" y="2042126"/>
            <a:ext cx="2536634" cy="3525091"/>
          </a:xfrm>
          <a:prstGeom prst="flowChartInputOutpu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6528618" y="2012100"/>
            <a:ext cx="2536634" cy="3525091"/>
          </a:xfrm>
          <a:prstGeom prst="flowChartInputOutpu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312484" y="376952"/>
            <a:ext cx="6784102" cy="925894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pPr algn="ctr">
              <a:lnSpc>
                <a:spcPts val="6500"/>
              </a:lnSpc>
            </a:pPr>
            <a:r>
              <a:rPr lang="en-US" sz="6000" dirty="0" err="1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Français</a:t>
            </a:r>
            <a:r>
              <a:rPr lang="en-US" sz="6000" dirty="0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 </a:t>
            </a:r>
            <a:r>
              <a:rPr lang="en-US" sz="6000" dirty="0" err="1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ou</a:t>
            </a:r>
            <a:r>
              <a:rPr lang="en-US" sz="6000" dirty="0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 </a:t>
            </a:r>
            <a:r>
              <a:rPr lang="en-US" sz="6000" dirty="0" err="1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anglais</a:t>
            </a:r>
            <a:r>
              <a:rPr lang="en-US" sz="6000" dirty="0">
                <a:ln w="0"/>
                <a:solidFill>
                  <a:srgbClr val="0C324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  <a:cs typeface="Source Sans Pro ExtraLight" charset="0"/>
              </a:rPr>
              <a:t>?</a:t>
            </a:r>
          </a:p>
        </p:txBody>
      </p:sp>
      <p:sp>
        <p:nvSpPr>
          <p:cNvPr id="17" name="Flowchart: Data 16"/>
          <p:cNvSpPr/>
          <p:nvPr/>
        </p:nvSpPr>
        <p:spPr>
          <a:xfrm>
            <a:off x="3158548" y="1673629"/>
            <a:ext cx="3023681" cy="4262087"/>
          </a:xfrm>
          <a:prstGeom prst="flowChartInputOutpu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29156" y="3115894"/>
            <a:ext cx="1686695" cy="15388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Démos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et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corrigés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Anglais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: Standards</a:t>
            </a:r>
          </a:p>
          <a:p>
            <a:pPr algn="ctr"/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Au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choix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: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mais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faites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en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un!!!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0925" y="3115894"/>
            <a:ext cx="1916931" cy="168844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En</a:t>
            </a: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français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Les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exemples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Les seeds / </a:t>
            </a:r>
            <a:r>
              <a:rPr lang="en-US" sz="1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Moq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8834" y="3080826"/>
            <a:ext cx="1266447" cy="1538883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En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Anglais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ou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</a:t>
            </a:r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Français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au depart</a:t>
            </a:r>
          </a:p>
          <a:p>
            <a:pPr algn="ctr"/>
            <a:endParaRPr 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  <a:p>
            <a:pPr algn="ctr"/>
            <a:r>
              <a:rPr lang="en-US" sz="1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Bilingue</a:t>
            </a:r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 Light" panose="02000000000000000000" pitchFamily="2" charset="0"/>
              </a:rPr>
              <a:t> avec l'i18n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 Light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719" y="2481156"/>
            <a:ext cx="1686696" cy="46166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Le code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6514" y="2481569"/>
            <a:ext cx="1663121" cy="4616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Interface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0926" y="2481156"/>
            <a:ext cx="2145500" cy="461665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Les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Roboto Light" panose="02000000000000000000" pitchFamily="2" charset="0"/>
              </a:rPr>
              <a:t>données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Flowchart: Data 2"/>
          <p:cNvSpPr/>
          <p:nvPr/>
        </p:nvSpPr>
        <p:spPr>
          <a:xfrm>
            <a:off x="-16526" y="-27383"/>
            <a:ext cx="1433322" cy="122413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81 h 10081"/>
              <a:gd name="connsiteX1" fmla="*/ 38 w 10000"/>
              <a:gd name="connsiteY1" fmla="*/ 0 h 10081"/>
              <a:gd name="connsiteX2" fmla="*/ 10000 w 10000"/>
              <a:gd name="connsiteY2" fmla="*/ 81 h 10081"/>
              <a:gd name="connsiteX3" fmla="*/ 8000 w 10000"/>
              <a:gd name="connsiteY3" fmla="*/ 10081 h 10081"/>
              <a:gd name="connsiteX4" fmla="*/ 0 w 10000"/>
              <a:gd name="connsiteY4" fmla="*/ 10081 h 1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81">
                <a:moveTo>
                  <a:pt x="0" y="10081"/>
                </a:moveTo>
                <a:cubicBezTo>
                  <a:pt x="13" y="6721"/>
                  <a:pt x="25" y="3360"/>
                  <a:pt x="38" y="0"/>
                </a:cubicBezTo>
                <a:lnTo>
                  <a:pt x="10000" y="81"/>
                </a:lnTo>
                <a:lnTo>
                  <a:pt x="8000" y="10081"/>
                </a:lnTo>
                <a:lnTo>
                  <a:pt x="0" y="10081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F9DBBF1-09DF-4000-82BD-9553AD6E8B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42" y="-43745"/>
            <a:ext cx="1353549" cy="10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3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5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1" grpId="0" animBg="1"/>
      <p:bldP spid="20" grpId="0" animBg="1"/>
      <p:bldP spid="19" grpId="0" animBg="1"/>
      <p:bldP spid="12" grpId="0" animBg="1"/>
      <p:bldP spid="11" grpId="0" animBg="1"/>
      <p:bldP spid="3" grpId="0" animBg="1"/>
      <p:bldP spid="23" grpId="0" animBg="1"/>
      <p:bldP spid="5" grpId="0" animBg="1"/>
      <p:bldP spid="7" grpId="0" animBg="1"/>
      <p:bldP spid="9" grpId="0" animBg="1"/>
      <p:bldP spid="14" grpId="0"/>
      <p:bldP spid="17" grpId="0" animBg="1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7434013" y="13382"/>
            <a:ext cx="1731086" cy="6840158"/>
            <a:chOff x="9912017" y="1638416"/>
            <a:chExt cx="2308114" cy="3505321"/>
          </a:xfrm>
        </p:grpSpPr>
        <p:sp>
          <p:nvSpPr>
            <p:cNvPr id="53" name="Flowchart: Data 41"/>
            <p:cNvSpPr/>
            <p:nvPr/>
          </p:nvSpPr>
          <p:spPr>
            <a:xfrm flipH="1">
              <a:off x="9913764" y="3418025"/>
              <a:ext cx="2298379" cy="172571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953"/>
                <a:gd name="connsiteY0" fmla="*/ 10000 h 10000"/>
                <a:gd name="connsiteX1" fmla="*/ 2000 w 9953"/>
                <a:gd name="connsiteY1" fmla="*/ 0 h 10000"/>
                <a:gd name="connsiteX2" fmla="*/ 9953 w 9953"/>
                <a:gd name="connsiteY2" fmla="*/ 0 h 10000"/>
                <a:gd name="connsiteX3" fmla="*/ 8000 w 9953"/>
                <a:gd name="connsiteY3" fmla="*/ 10000 h 10000"/>
                <a:gd name="connsiteX4" fmla="*/ 0 w 9953"/>
                <a:gd name="connsiteY4" fmla="*/ 10000 h 10000"/>
                <a:gd name="connsiteX0" fmla="*/ 0 w 9858"/>
                <a:gd name="connsiteY0" fmla="*/ 10000 h 10000"/>
                <a:gd name="connsiteX1" fmla="*/ 2009 w 9858"/>
                <a:gd name="connsiteY1" fmla="*/ 0 h 10000"/>
                <a:gd name="connsiteX2" fmla="*/ 9858 w 9858"/>
                <a:gd name="connsiteY2" fmla="*/ 0 h 10000"/>
                <a:gd name="connsiteX3" fmla="*/ 8038 w 9858"/>
                <a:gd name="connsiteY3" fmla="*/ 10000 h 10000"/>
                <a:gd name="connsiteX4" fmla="*/ 0 w 9858"/>
                <a:gd name="connsiteY4" fmla="*/ 10000 h 10000"/>
                <a:gd name="connsiteX0" fmla="*/ 0 w 10000"/>
                <a:gd name="connsiteY0" fmla="*/ 10032 h 10032"/>
                <a:gd name="connsiteX1" fmla="*/ 2038 w 10000"/>
                <a:gd name="connsiteY1" fmla="*/ 32 h 10032"/>
                <a:gd name="connsiteX2" fmla="*/ 10000 w 10000"/>
                <a:gd name="connsiteY2" fmla="*/ 0 h 10032"/>
                <a:gd name="connsiteX3" fmla="*/ 8154 w 10000"/>
                <a:gd name="connsiteY3" fmla="*/ 10032 h 10032"/>
                <a:gd name="connsiteX4" fmla="*/ 0 w 10000"/>
                <a:gd name="connsiteY4" fmla="*/ 10032 h 10032"/>
                <a:gd name="connsiteX0" fmla="*/ 0 w 10048"/>
                <a:gd name="connsiteY0" fmla="*/ 10064 h 10064"/>
                <a:gd name="connsiteX1" fmla="*/ 2038 w 10048"/>
                <a:gd name="connsiteY1" fmla="*/ 64 h 10064"/>
                <a:gd name="connsiteX2" fmla="*/ 10048 w 10048"/>
                <a:gd name="connsiteY2" fmla="*/ 0 h 10064"/>
                <a:gd name="connsiteX3" fmla="*/ 8154 w 10048"/>
                <a:gd name="connsiteY3" fmla="*/ 10064 h 10064"/>
                <a:gd name="connsiteX4" fmla="*/ 0 w 10048"/>
                <a:gd name="connsiteY4" fmla="*/ 10064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8" h="10064">
                  <a:moveTo>
                    <a:pt x="0" y="10064"/>
                  </a:moveTo>
                  <a:lnTo>
                    <a:pt x="2038" y="64"/>
                  </a:lnTo>
                  <a:lnTo>
                    <a:pt x="10048" y="0"/>
                  </a:lnTo>
                  <a:lnTo>
                    <a:pt x="8154" y="10064"/>
                  </a:lnTo>
                  <a:lnTo>
                    <a:pt x="0" y="1006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54" name="Flowchart: Data 53"/>
            <p:cNvSpPr/>
            <p:nvPr/>
          </p:nvSpPr>
          <p:spPr>
            <a:xfrm>
              <a:off x="9912017" y="1638416"/>
              <a:ext cx="2308114" cy="1790584"/>
            </a:xfrm>
            <a:prstGeom prst="flowChartInputOutpu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210208"/>
            <a:ext cx="9144000" cy="644284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8F8F8"/>
              </a:solidFill>
            </a:endParaRPr>
          </a:p>
        </p:txBody>
      </p:sp>
      <p:sp>
        <p:nvSpPr>
          <p:cNvPr id="345" name="Freeform: Shape 50">
            <a:extLst>
              <a:ext uri="{FF2B5EF4-FFF2-40B4-BE49-F238E27FC236}">
                <a16:creationId xmlns:a16="http://schemas.microsoft.com/office/drawing/2014/main" id="{71B4558E-FFD6-469A-B6D9-F72504579163}"/>
              </a:ext>
            </a:extLst>
          </p:cNvPr>
          <p:cNvSpPr/>
          <p:nvPr/>
        </p:nvSpPr>
        <p:spPr>
          <a:xfrm rot="19740000">
            <a:off x="-336500" y="4773107"/>
            <a:ext cx="5391927" cy="251491"/>
          </a:xfrm>
          <a:custGeom>
            <a:avLst/>
            <a:gdLst>
              <a:gd name="connsiteX0" fmla="*/ 10690365 w 10690365"/>
              <a:gd name="connsiteY0" fmla="*/ 186983 h 373966"/>
              <a:gd name="connsiteX1" fmla="*/ 10229666 w 10690365"/>
              <a:gd name="connsiteY1" fmla="*/ 373966 h 373966"/>
              <a:gd name="connsiteX2" fmla="*/ 10229666 w 10690365"/>
              <a:gd name="connsiteY2" fmla="*/ 292503 h 373966"/>
              <a:gd name="connsiteX3" fmla="*/ 351230 w 10690365"/>
              <a:gd name="connsiteY3" fmla="*/ 292504 h 373966"/>
              <a:gd name="connsiteX4" fmla="*/ 0 w 10690365"/>
              <a:gd name="connsiteY4" fmla="*/ 81463 h 373966"/>
              <a:gd name="connsiteX5" fmla="*/ 10229667 w 10690365"/>
              <a:gd name="connsiteY5" fmla="*/ 81463 h 373966"/>
              <a:gd name="connsiteX6" fmla="*/ 10229666 w 10690365"/>
              <a:gd name="connsiteY6" fmla="*/ 0 h 373966"/>
              <a:gd name="connsiteX7" fmla="*/ 10690365 w 10690365"/>
              <a:gd name="connsiteY7" fmla="*/ 186983 h 37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0365" h="373966">
                <a:moveTo>
                  <a:pt x="10690365" y="186983"/>
                </a:moveTo>
                <a:lnTo>
                  <a:pt x="10229666" y="373966"/>
                </a:lnTo>
                <a:lnTo>
                  <a:pt x="10229666" y="292503"/>
                </a:lnTo>
                <a:lnTo>
                  <a:pt x="351230" y="292504"/>
                </a:lnTo>
                <a:lnTo>
                  <a:pt x="0" y="81463"/>
                </a:lnTo>
                <a:lnTo>
                  <a:pt x="10229667" y="81463"/>
                </a:lnTo>
                <a:lnTo>
                  <a:pt x="10229666" y="0"/>
                </a:lnTo>
                <a:lnTo>
                  <a:pt x="10690365" y="186983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66000">
                <a:schemeClr val="bg1">
                  <a:lumMod val="75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8F8F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223" y="1095549"/>
            <a:ext cx="4146994" cy="2607626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54B711"/>
                </a:solidFill>
              </a:rPr>
              <a:t>Pas de </a:t>
            </a:r>
            <a:r>
              <a:rPr lang="en-US" sz="2400" b="1" dirty="0" err="1">
                <a:solidFill>
                  <a:srgbClr val="54B711"/>
                </a:solidFill>
              </a:rPr>
              <a:t>fran-anglais</a:t>
            </a:r>
            <a:r>
              <a:rPr lang="en-US" sz="2400" b="1" dirty="0">
                <a:solidFill>
                  <a:srgbClr val="54B711"/>
                </a:solidFill>
              </a:rPr>
              <a:t> SVP!</a:t>
            </a:r>
          </a:p>
          <a:p>
            <a:pPr>
              <a:lnSpc>
                <a:spcPct val="120000"/>
              </a:lnSpc>
            </a:pPr>
            <a:endParaRPr lang="en-US" sz="1100" b="1" dirty="0">
              <a:solidFill>
                <a:srgbClr val="F8F8F8"/>
              </a:solidFill>
            </a:endParaRP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 err="1"/>
              <a:t>Vous</a:t>
            </a:r>
            <a:r>
              <a:rPr lang="en-US" b="1" dirty="0"/>
              <a:t> </a:t>
            </a:r>
            <a:r>
              <a:rPr lang="en-US" b="1" dirty="0" err="1"/>
              <a:t>pouvez</a:t>
            </a:r>
            <a:r>
              <a:rPr lang="en-US" b="1" dirty="0"/>
              <a:t> </a:t>
            </a:r>
            <a:r>
              <a:rPr lang="en-US" b="1" dirty="0" err="1"/>
              <a:t>choisir</a:t>
            </a:r>
            <a:r>
              <a:rPr lang="en-US" b="1" dirty="0"/>
              <a:t> de coder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français</a:t>
            </a:r>
            <a:r>
              <a:rPr lang="en-US" b="1" dirty="0"/>
              <a:t>, </a:t>
            </a:r>
            <a:r>
              <a:rPr lang="en-US" b="1" dirty="0" err="1"/>
              <a:t>mais</a:t>
            </a:r>
            <a:r>
              <a:rPr lang="en-US" b="1" dirty="0"/>
              <a:t> SURTOUT </a:t>
            </a:r>
            <a:r>
              <a:rPr lang="en-US" b="1" dirty="0" err="1"/>
              <a:t>soyez</a:t>
            </a:r>
            <a:r>
              <a:rPr lang="en-US" b="1" dirty="0"/>
              <a:t> constants!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Et </a:t>
            </a:r>
            <a:r>
              <a:rPr lang="en-US" b="1" dirty="0" err="1"/>
              <a:t>oubliez</a:t>
            </a:r>
            <a:r>
              <a:rPr lang="en-US" b="1" dirty="0"/>
              <a:t> les accents, les </a:t>
            </a:r>
            <a:r>
              <a:rPr lang="en-US" b="1" dirty="0" err="1"/>
              <a:t>cédilles</a:t>
            </a:r>
            <a:r>
              <a:rPr lang="en-US" b="1" dirty="0"/>
              <a:t>, etc.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1B4558E-FFD6-469A-B6D9-F72504579163}"/>
              </a:ext>
            </a:extLst>
          </p:cNvPr>
          <p:cNvSpPr/>
          <p:nvPr/>
        </p:nvSpPr>
        <p:spPr>
          <a:xfrm rot="19740000">
            <a:off x="-341544" y="4712418"/>
            <a:ext cx="8330765" cy="388565"/>
          </a:xfrm>
          <a:custGeom>
            <a:avLst/>
            <a:gdLst>
              <a:gd name="connsiteX0" fmla="*/ 10690365 w 10690365"/>
              <a:gd name="connsiteY0" fmla="*/ 186983 h 373966"/>
              <a:gd name="connsiteX1" fmla="*/ 10229666 w 10690365"/>
              <a:gd name="connsiteY1" fmla="*/ 373966 h 373966"/>
              <a:gd name="connsiteX2" fmla="*/ 10229666 w 10690365"/>
              <a:gd name="connsiteY2" fmla="*/ 292503 h 373966"/>
              <a:gd name="connsiteX3" fmla="*/ 351230 w 10690365"/>
              <a:gd name="connsiteY3" fmla="*/ 292504 h 373966"/>
              <a:gd name="connsiteX4" fmla="*/ 0 w 10690365"/>
              <a:gd name="connsiteY4" fmla="*/ 81463 h 373966"/>
              <a:gd name="connsiteX5" fmla="*/ 10229667 w 10690365"/>
              <a:gd name="connsiteY5" fmla="*/ 81463 h 373966"/>
              <a:gd name="connsiteX6" fmla="*/ 10229666 w 10690365"/>
              <a:gd name="connsiteY6" fmla="*/ 0 h 373966"/>
              <a:gd name="connsiteX7" fmla="*/ 10690365 w 10690365"/>
              <a:gd name="connsiteY7" fmla="*/ 186983 h 37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0365" h="373966">
                <a:moveTo>
                  <a:pt x="10690365" y="186983"/>
                </a:moveTo>
                <a:lnTo>
                  <a:pt x="10229666" y="373966"/>
                </a:lnTo>
                <a:lnTo>
                  <a:pt x="10229666" y="292503"/>
                </a:lnTo>
                <a:lnTo>
                  <a:pt x="351230" y="292504"/>
                </a:lnTo>
                <a:lnTo>
                  <a:pt x="0" y="81463"/>
                </a:lnTo>
                <a:lnTo>
                  <a:pt x="10229667" y="81463"/>
                </a:lnTo>
                <a:lnTo>
                  <a:pt x="10229666" y="0"/>
                </a:lnTo>
                <a:lnTo>
                  <a:pt x="10690365" y="18698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8F8F8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F0215AB-C3B5-4FEF-9C0B-796973896C3D}"/>
              </a:ext>
            </a:extLst>
          </p:cNvPr>
          <p:cNvSpPr/>
          <p:nvPr/>
        </p:nvSpPr>
        <p:spPr>
          <a:xfrm rot="19740000">
            <a:off x="5387051" y="6041556"/>
            <a:ext cx="2814491" cy="459856"/>
          </a:xfrm>
          <a:custGeom>
            <a:avLst/>
            <a:gdLst>
              <a:gd name="connsiteX0" fmla="*/ 3051751 w 3051751"/>
              <a:gd name="connsiteY0" fmla="*/ 186983 h 373966"/>
              <a:gd name="connsiteX1" fmla="*/ 2591051 w 3051751"/>
              <a:gd name="connsiteY1" fmla="*/ 373966 h 373966"/>
              <a:gd name="connsiteX2" fmla="*/ 2591051 w 3051751"/>
              <a:gd name="connsiteY2" fmla="*/ 292503 h 373966"/>
              <a:gd name="connsiteX3" fmla="*/ 347805 w 3051751"/>
              <a:gd name="connsiteY3" fmla="*/ 292503 h 373966"/>
              <a:gd name="connsiteX4" fmla="*/ 0 w 3051751"/>
              <a:gd name="connsiteY4" fmla="*/ 83521 h 373966"/>
              <a:gd name="connsiteX5" fmla="*/ 0 w 3051751"/>
              <a:gd name="connsiteY5" fmla="*/ 81463 h 373966"/>
              <a:gd name="connsiteX6" fmla="*/ 2591051 w 3051751"/>
              <a:gd name="connsiteY6" fmla="*/ 81463 h 373966"/>
              <a:gd name="connsiteX7" fmla="*/ 2591051 w 3051751"/>
              <a:gd name="connsiteY7" fmla="*/ 0 h 373966"/>
              <a:gd name="connsiteX8" fmla="*/ 3051751 w 3051751"/>
              <a:gd name="connsiteY8" fmla="*/ 186983 h 37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1751" h="373966">
                <a:moveTo>
                  <a:pt x="3051751" y="186983"/>
                </a:moveTo>
                <a:lnTo>
                  <a:pt x="2591051" y="373966"/>
                </a:lnTo>
                <a:lnTo>
                  <a:pt x="2591051" y="292503"/>
                </a:lnTo>
                <a:lnTo>
                  <a:pt x="347805" y="292503"/>
                </a:lnTo>
                <a:lnTo>
                  <a:pt x="0" y="83521"/>
                </a:lnTo>
                <a:lnTo>
                  <a:pt x="0" y="81463"/>
                </a:lnTo>
                <a:lnTo>
                  <a:pt x="2591051" y="81463"/>
                </a:lnTo>
                <a:lnTo>
                  <a:pt x="2591051" y="0"/>
                </a:lnTo>
                <a:lnTo>
                  <a:pt x="3051751" y="18698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8F8F8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18D27DA-0367-4FE2-BCE5-79F9E62F52FC}"/>
              </a:ext>
            </a:extLst>
          </p:cNvPr>
          <p:cNvGrpSpPr/>
          <p:nvPr/>
        </p:nvGrpSpPr>
        <p:grpSpPr>
          <a:xfrm>
            <a:off x="5896780" y="3023656"/>
            <a:ext cx="1207214" cy="1878878"/>
            <a:chOff x="7353300" y="1874520"/>
            <a:chExt cx="1276765" cy="149034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EF4D8D-BBCA-4A9E-A671-F6F733D74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3300" y="1874520"/>
              <a:ext cx="975360" cy="609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17FF-0788-416C-BF3A-BD4A6C5EC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4300" y="2232660"/>
              <a:ext cx="373380" cy="2333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2E709A-18F4-4EC7-B361-895B14FBE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3300" y="2331720"/>
              <a:ext cx="777240" cy="48577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B2149C-9521-4ADE-A2B1-E8A12FD69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0480" y="2514329"/>
              <a:ext cx="464820" cy="29051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9295C1-9F3C-4C9C-B4B4-451AEDB12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0540" y="2909666"/>
              <a:ext cx="387334" cy="24208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EADCBF-01AA-4222-B462-0073D6456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2686" y="2947752"/>
              <a:ext cx="667379" cy="4171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79201D-6F81-4299-8547-97DFE34CE7F8}"/>
              </a:ext>
            </a:extLst>
          </p:cNvPr>
          <p:cNvGrpSpPr/>
          <p:nvPr/>
        </p:nvGrpSpPr>
        <p:grpSpPr>
          <a:xfrm>
            <a:off x="4051936" y="3368375"/>
            <a:ext cx="1502581" cy="2459939"/>
            <a:chOff x="4488180" y="3726180"/>
            <a:chExt cx="2003441" cy="245993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7625DE2-2E90-418D-9DF5-13F2645504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0160" y="3726180"/>
              <a:ext cx="706485" cy="4415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7CA9B3-F7F5-41A3-81C1-BC842BE23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8180" y="4053840"/>
              <a:ext cx="1064626" cy="6653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1B36A3-63D1-4B2E-A7E5-58302161A4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031" y="4181922"/>
              <a:ext cx="711921" cy="4449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8E7C232-F4BE-4AE3-ACB2-AD94BF0DE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9284" y="4639579"/>
              <a:ext cx="711921" cy="4449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AD29CE-FCBC-4E23-8AC3-FCAE5A50A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2952" y="5214640"/>
              <a:ext cx="711921" cy="4449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3DE80F-DD83-4AD5-B22B-AD4A59E25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778" y="5296219"/>
              <a:ext cx="1423843" cy="8899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E8414B5-3C4E-4E31-ABF4-BC86A5A99F68}"/>
              </a:ext>
            </a:extLst>
          </p:cNvPr>
          <p:cNvGrpSpPr/>
          <p:nvPr/>
        </p:nvGrpSpPr>
        <p:grpSpPr>
          <a:xfrm>
            <a:off x="6537956" y="5574164"/>
            <a:ext cx="892168" cy="1094995"/>
            <a:chOff x="7981778" y="5498569"/>
            <a:chExt cx="1189557" cy="109499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B97F29-D95F-449D-A4E2-791E2B217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8620" y="5498569"/>
              <a:ext cx="977406" cy="6108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C82448F-097D-4EA3-B826-94EBA66E7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5667066"/>
              <a:ext cx="476988" cy="29811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127256-A5FD-4761-AA01-E0102B9FB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1778" y="6109446"/>
              <a:ext cx="774590" cy="4841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A28F60-67FE-4A6A-A090-331B5A3DB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8200" y="6034251"/>
              <a:ext cx="559160" cy="3494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C6F35B-0DE9-4D1D-8B84-20B5EAE60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68" y="6132374"/>
              <a:ext cx="414967" cy="259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Freeform: Shape 50">
            <a:extLst>
              <a:ext uri="{FF2B5EF4-FFF2-40B4-BE49-F238E27FC236}">
                <a16:creationId xmlns:a16="http://schemas.microsoft.com/office/drawing/2014/main" id="{71B4558E-FFD6-469A-B6D9-F72504579163}"/>
              </a:ext>
            </a:extLst>
          </p:cNvPr>
          <p:cNvSpPr/>
          <p:nvPr/>
        </p:nvSpPr>
        <p:spPr>
          <a:xfrm rot="19740000" flipV="1">
            <a:off x="511570" y="7356982"/>
            <a:ext cx="6661316" cy="310698"/>
          </a:xfrm>
          <a:custGeom>
            <a:avLst/>
            <a:gdLst>
              <a:gd name="connsiteX0" fmla="*/ 10690365 w 10690365"/>
              <a:gd name="connsiteY0" fmla="*/ 186983 h 373966"/>
              <a:gd name="connsiteX1" fmla="*/ 10229666 w 10690365"/>
              <a:gd name="connsiteY1" fmla="*/ 373966 h 373966"/>
              <a:gd name="connsiteX2" fmla="*/ 10229666 w 10690365"/>
              <a:gd name="connsiteY2" fmla="*/ 292503 h 373966"/>
              <a:gd name="connsiteX3" fmla="*/ 351230 w 10690365"/>
              <a:gd name="connsiteY3" fmla="*/ 292504 h 373966"/>
              <a:gd name="connsiteX4" fmla="*/ 0 w 10690365"/>
              <a:gd name="connsiteY4" fmla="*/ 81463 h 373966"/>
              <a:gd name="connsiteX5" fmla="*/ 10229667 w 10690365"/>
              <a:gd name="connsiteY5" fmla="*/ 81463 h 373966"/>
              <a:gd name="connsiteX6" fmla="*/ 10229666 w 10690365"/>
              <a:gd name="connsiteY6" fmla="*/ 0 h 373966"/>
              <a:gd name="connsiteX7" fmla="*/ 10690365 w 10690365"/>
              <a:gd name="connsiteY7" fmla="*/ 186983 h 37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0365" h="373966">
                <a:moveTo>
                  <a:pt x="10690365" y="186983"/>
                </a:moveTo>
                <a:lnTo>
                  <a:pt x="10229666" y="373966"/>
                </a:lnTo>
                <a:lnTo>
                  <a:pt x="10229666" y="292503"/>
                </a:lnTo>
                <a:lnTo>
                  <a:pt x="351230" y="292504"/>
                </a:lnTo>
                <a:lnTo>
                  <a:pt x="0" y="81463"/>
                </a:lnTo>
                <a:lnTo>
                  <a:pt x="10229667" y="81463"/>
                </a:lnTo>
                <a:lnTo>
                  <a:pt x="10229666" y="0"/>
                </a:lnTo>
                <a:lnTo>
                  <a:pt x="10690365" y="186983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</a:schemeClr>
              </a:gs>
              <a:gs pos="42000">
                <a:schemeClr val="bg1">
                  <a:lumMod val="75000"/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8F8F8"/>
              </a:solidFill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2E8414B5-3C4E-4E31-ABF4-BC86A5A99F68}"/>
              </a:ext>
            </a:extLst>
          </p:cNvPr>
          <p:cNvGrpSpPr/>
          <p:nvPr/>
        </p:nvGrpSpPr>
        <p:grpSpPr>
          <a:xfrm>
            <a:off x="5086842" y="5587416"/>
            <a:ext cx="892168" cy="1094995"/>
            <a:chOff x="7981778" y="5498569"/>
            <a:chExt cx="1189557" cy="1094995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EB97F29-D95F-449D-A4E2-791E2B217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8620" y="5498569"/>
              <a:ext cx="977406" cy="6108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2C82448F-097D-4EA3-B826-94EBA66E7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5667066"/>
              <a:ext cx="476988" cy="29811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3127256-A5FD-4761-AA01-E0102B9FB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1778" y="6109446"/>
              <a:ext cx="774590" cy="4841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DA28F60-67FE-4A6A-A090-331B5A3DB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8200" y="6034251"/>
              <a:ext cx="559160" cy="3494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42C6F35B-0DE9-4D1D-8B84-20B5EAE60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68" y="6132374"/>
              <a:ext cx="414967" cy="259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2E8414B5-3C4E-4E31-ABF4-BC86A5A99F68}"/>
              </a:ext>
            </a:extLst>
          </p:cNvPr>
          <p:cNvGrpSpPr/>
          <p:nvPr/>
        </p:nvGrpSpPr>
        <p:grpSpPr>
          <a:xfrm>
            <a:off x="3263011" y="3501919"/>
            <a:ext cx="650522" cy="798413"/>
            <a:chOff x="7981778" y="5498569"/>
            <a:chExt cx="1189557" cy="1094995"/>
          </a:xfrm>
        </p:grpSpPr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EB97F29-D95F-449D-A4E2-791E2B217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8620" y="5498569"/>
              <a:ext cx="977406" cy="6108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C82448F-097D-4EA3-B826-94EBA66E7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5667066"/>
              <a:ext cx="476988" cy="29811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127256-A5FD-4761-AA01-E0102B9FB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1778" y="6109446"/>
              <a:ext cx="774590" cy="4841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DA28F60-67FE-4A6A-A090-331B5A3DB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8200" y="6034251"/>
              <a:ext cx="559160" cy="3494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2C6F35B-0DE9-4D1D-8B84-20B5EAE60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6368" y="6132374"/>
              <a:ext cx="414967" cy="259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778947" y="0"/>
            <a:ext cx="1379294" cy="6858000"/>
            <a:chOff x="10371927" y="1629274"/>
            <a:chExt cx="1839059" cy="3514464"/>
          </a:xfrm>
        </p:grpSpPr>
        <p:sp>
          <p:nvSpPr>
            <p:cNvPr id="56" name="Right Triangle 55"/>
            <p:cNvSpPr/>
            <p:nvPr/>
          </p:nvSpPr>
          <p:spPr>
            <a:xfrm flipH="1">
              <a:off x="10371927" y="2414016"/>
              <a:ext cx="1828543" cy="272972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2667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57" name="Right Triangle 56"/>
            <p:cNvSpPr/>
            <p:nvPr/>
          </p:nvSpPr>
          <p:spPr>
            <a:xfrm rot="10800000">
              <a:off x="10388282" y="1629274"/>
              <a:ext cx="1822704" cy="2763827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3394" y="469898"/>
            <a:ext cx="6784102" cy="833562"/>
          </a:xfrm>
          <a:prstGeom prst="rect">
            <a:avLst/>
          </a:prstGeom>
        </p:spPr>
        <p:txBody>
          <a:bodyPr wrap="square" lIns="0" tIns="0" rIns="0" bIns="0">
            <a:normAutofit fontScale="62500" lnSpcReduction="20000"/>
          </a:bodyPr>
          <a:lstStyle/>
          <a:p>
            <a:pPr algn="ctr">
              <a:lnSpc>
                <a:spcPts val="6500"/>
              </a:lnSpc>
            </a:pP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Coder: </a:t>
            </a:r>
            <a:r>
              <a:rPr lang="en-US" sz="6600" dirty="0" err="1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choisir</a:t>
            </a: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 1 </a:t>
            </a:r>
            <a:r>
              <a:rPr lang="en-US" sz="6600" dirty="0" err="1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seule</a:t>
            </a: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 langue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5AAAB66-976E-4F5F-90F8-B743F0ADCFBE}"/>
              </a:ext>
            </a:extLst>
          </p:cNvPr>
          <p:cNvSpPr/>
          <p:nvPr/>
        </p:nvSpPr>
        <p:spPr>
          <a:xfrm rot="19740000">
            <a:off x="102636" y="4800041"/>
            <a:ext cx="9712721" cy="1042216"/>
          </a:xfrm>
          <a:custGeom>
            <a:avLst/>
            <a:gdLst>
              <a:gd name="connsiteX0" fmla="*/ 8814676 w 8814676"/>
              <a:gd name="connsiteY0" fmla="*/ 354695 h 709389"/>
              <a:gd name="connsiteX1" fmla="*/ 7940758 w 8814676"/>
              <a:gd name="connsiteY1" fmla="*/ 709389 h 709389"/>
              <a:gd name="connsiteX2" fmla="*/ 7940758 w 8814676"/>
              <a:gd name="connsiteY2" fmla="*/ 554859 h 709389"/>
              <a:gd name="connsiteX3" fmla="*/ 666259 w 8814676"/>
              <a:gd name="connsiteY3" fmla="*/ 554859 h 709389"/>
              <a:gd name="connsiteX4" fmla="*/ 0 w 8814676"/>
              <a:gd name="connsiteY4" fmla="*/ 154530 h 709389"/>
              <a:gd name="connsiteX5" fmla="*/ 7940758 w 8814676"/>
              <a:gd name="connsiteY5" fmla="*/ 154530 h 709389"/>
              <a:gd name="connsiteX6" fmla="*/ 7940758 w 8814676"/>
              <a:gd name="connsiteY6" fmla="*/ 0 h 709389"/>
              <a:gd name="connsiteX7" fmla="*/ 8814676 w 8814676"/>
              <a:gd name="connsiteY7" fmla="*/ 354695 h 70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4676" h="709389">
                <a:moveTo>
                  <a:pt x="8814676" y="354695"/>
                </a:moveTo>
                <a:lnTo>
                  <a:pt x="7940758" y="709389"/>
                </a:lnTo>
                <a:lnTo>
                  <a:pt x="7940758" y="554859"/>
                </a:lnTo>
                <a:lnTo>
                  <a:pt x="666259" y="554859"/>
                </a:lnTo>
                <a:lnTo>
                  <a:pt x="0" y="154530"/>
                </a:lnTo>
                <a:lnTo>
                  <a:pt x="7940758" y="154530"/>
                </a:lnTo>
                <a:lnTo>
                  <a:pt x="7940758" y="0"/>
                </a:lnTo>
                <a:lnTo>
                  <a:pt x="8814676" y="354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3" grpId="0"/>
      <p:bldP spid="51" grpId="0" animBg="1"/>
      <p:bldP spid="49" grpId="0" animBg="1"/>
      <p:bldP spid="344" grpId="0" animBg="1"/>
      <p:bldP spid="58" grpId="0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434013" y="13382"/>
            <a:ext cx="1731086" cy="6840158"/>
            <a:chOff x="9912017" y="1638416"/>
            <a:chExt cx="2308114" cy="3505321"/>
          </a:xfrm>
        </p:grpSpPr>
        <p:sp>
          <p:nvSpPr>
            <p:cNvPr id="58" name="Flowchart: Data 41"/>
            <p:cNvSpPr/>
            <p:nvPr/>
          </p:nvSpPr>
          <p:spPr>
            <a:xfrm flipH="1">
              <a:off x="9913764" y="3418025"/>
              <a:ext cx="2298379" cy="172571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953"/>
                <a:gd name="connsiteY0" fmla="*/ 10000 h 10000"/>
                <a:gd name="connsiteX1" fmla="*/ 2000 w 9953"/>
                <a:gd name="connsiteY1" fmla="*/ 0 h 10000"/>
                <a:gd name="connsiteX2" fmla="*/ 9953 w 9953"/>
                <a:gd name="connsiteY2" fmla="*/ 0 h 10000"/>
                <a:gd name="connsiteX3" fmla="*/ 8000 w 9953"/>
                <a:gd name="connsiteY3" fmla="*/ 10000 h 10000"/>
                <a:gd name="connsiteX4" fmla="*/ 0 w 9953"/>
                <a:gd name="connsiteY4" fmla="*/ 10000 h 10000"/>
                <a:gd name="connsiteX0" fmla="*/ 0 w 9858"/>
                <a:gd name="connsiteY0" fmla="*/ 10000 h 10000"/>
                <a:gd name="connsiteX1" fmla="*/ 2009 w 9858"/>
                <a:gd name="connsiteY1" fmla="*/ 0 h 10000"/>
                <a:gd name="connsiteX2" fmla="*/ 9858 w 9858"/>
                <a:gd name="connsiteY2" fmla="*/ 0 h 10000"/>
                <a:gd name="connsiteX3" fmla="*/ 8038 w 9858"/>
                <a:gd name="connsiteY3" fmla="*/ 10000 h 10000"/>
                <a:gd name="connsiteX4" fmla="*/ 0 w 9858"/>
                <a:gd name="connsiteY4" fmla="*/ 10000 h 10000"/>
                <a:gd name="connsiteX0" fmla="*/ 0 w 10000"/>
                <a:gd name="connsiteY0" fmla="*/ 10032 h 10032"/>
                <a:gd name="connsiteX1" fmla="*/ 2038 w 10000"/>
                <a:gd name="connsiteY1" fmla="*/ 32 h 10032"/>
                <a:gd name="connsiteX2" fmla="*/ 10000 w 10000"/>
                <a:gd name="connsiteY2" fmla="*/ 0 h 10032"/>
                <a:gd name="connsiteX3" fmla="*/ 8154 w 10000"/>
                <a:gd name="connsiteY3" fmla="*/ 10032 h 10032"/>
                <a:gd name="connsiteX4" fmla="*/ 0 w 10000"/>
                <a:gd name="connsiteY4" fmla="*/ 10032 h 10032"/>
                <a:gd name="connsiteX0" fmla="*/ 0 w 10048"/>
                <a:gd name="connsiteY0" fmla="*/ 10064 h 10064"/>
                <a:gd name="connsiteX1" fmla="*/ 2038 w 10048"/>
                <a:gd name="connsiteY1" fmla="*/ 64 h 10064"/>
                <a:gd name="connsiteX2" fmla="*/ 10048 w 10048"/>
                <a:gd name="connsiteY2" fmla="*/ 0 h 10064"/>
                <a:gd name="connsiteX3" fmla="*/ 8154 w 10048"/>
                <a:gd name="connsiteY3" fmla="*/ 10064 h 10064"/>
                <a:gd name="connsiteX4" fmla="*/ 0 w 10048"/>
                <a:gd name="connsiteY4" fmla="*/ 10064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8" h="10064">
                  <a:moveTo>
                    <a:pt x="0" y="10064"/>
                  </a:moveTo>
                  <a:lnTo>
                    <a:pt x="2038" y="64"/>
                  </a:lnTo>
                  <a:lnTo>
                    <a:pt x="10048" y="0"/>
                  </a:lnTo>
                  <a:lnTo>
                    <a:pt x="8154" y="10064"/>
                  </a:lnTo>
                  <a:lnTo>
                    <a:pt x="0" y="1006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59" name="Flowchart: Data 58"/>
            <p:cNvSpPr/>
            <p:nvPr/>
          </p:nvSpPr>
          <p:spPr>
            <a:xfrm>
              <a:off x="9912017" y="1638416"/>
              <a:ext cx="2308114" cy="1790584"/>
            </a:xfrm>
            <a:prstGeom prst="flowChartInputOutpu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210208"/>
            <a:ext cx="9144000" cy="644284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8F8F8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778947" y="0"/>
            <a:ext cx="1379294" cy="6858000"/>
            <a:chOff x="10371927" y="1629274"/>
            <a:chExt cx="1839059" cy="3514464"/>
          </a:xfrm>
        </p:grpSpPr>
        <p:sp>
          <p:nvSpPr>
            <p:cNvPr id="61" name="Right Triangle 60"/>
            <p:cNvSpPr/>
            <p:nvPr/>
          </p:nvSpPr>
          <p:spPr>
            <a:xfrm flipH="1">
              <a:off x="10371927" y="2414016"/>
              <a:ext cx="1828543" cy="272972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2667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10388282" y="1629274"/>
              <a:ext cx="1822704" cy="2763827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A6305608-D325-4593-8EC1-D2395ED8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0" y="2823331"/>
            <a:ext cx="7628571" cy="9428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679335-77F9-4513-B911-F8BE5D699F3D}"/>
              </a:ext>
            </a:extLst>
          </p:cNvPr>
          <p:cNvSpPr/>
          <p:nvPr/>
        </p:nvSpPr>
        <p:spPr>
          <a:xfrm>
            <a:off x="713394" y="469898"/>
            <a:ext cx="6784102" cy="833562"/>
          </a:xfrm>
          <a:prstGeom prst="rect">
            <a:avLst/>
          </a:prstGeom>
        </p:spPr>
        <p:txBody>
          <a:bodyPr wrap="square" lIns="0" tIns="0" rIns="0" bIns="0">
            <a:normAutofit fontScale="55000" lnSpcReduction="20000"/>
          </a:bodyPr>
          <a:lstStyle/>
          <a:p>
            <a:pPr algn="ctr">
              <a:lnSpc>
                <a:spcPts val="6500"/>
              </a:lnSpc>
            </a:pP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Rappel: </a:t>
            </a:r>
            <a:r>
              <a:rPr lang="en-US" sz="6600" dirty="0" err="1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création</a:t>
            </a: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 </a:t>
            </a:r>
            <a:r>
              <a:rPr lang="en-US" sz="6600" dirty="0" err="1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projet</a:t>
            </a:r>
            <a:r>
              <a:rPr lang="en-US" sz="6600" dirty="0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 type MVC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273E5A-E368-477F-AC0E-B920A97A2A80}"/>
              </a:ext>
            </a:extLst>
          </p:cNvPr>
          <p:cNvSpPr txBox="1"/>
          <p:nvPr/>
        </p:nvSpPr>
        <p:spPr>
          <a:xfrm>
            <a:off x="2987043" y="1878729"/>
            <a:ext cx="2748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4000" dirty="0">
                <a:solidFill>
                  <a:srgbClr val="FF0000"/>
                </a:solidFill>
              </a:rPr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30317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117389"/>
            <a:ext cx="9144000" cy="659850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8F8F8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778947" y="0"/>
            <a:ext cx="1379294" cy="6858000"/>
            <a:chOff x="10371927" y="1629274"/>
            <a:chExt cx="1839059" cy="3514464"/>
          </a:xfrm>
        </p:grpSpPr>
        <p:sp>
          <p:nvSpPr>
            <p:cNvPr id="65" name="Right Triangle 64"/>
            <p:cNvSpPr/>
            <p:nvPr/>
          </p:nvSpPr>
          <p:spPr>
            <a:xfrm flipH="1">
              <a:off x="10371927" y="2414016"/>
              <a:ext cx="1828543" cy="272972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2667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66" name="Right Triangle 65"/>
            <p:cNvSpPr/>
            <p:nvPr/>
          </p:nvSpPr>
          <p:spPr>
            <a:xfrm rot="10800000">
              <a:off x="10388282" y="1629274"/>
              <a:ext cx="1822704" cy="2763827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49" name="Text 48" hidden="1"/>
          <p:cNvSpPr txBox="1"/>
          <p:nvPr/>
        </p:nvSpPr>
        <p:spPr>
          <a:xfrm>
            <a:off x="320040" y="589241"/>
            <a:ext cx="838200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lnSpcReduction="10000"/>
          </a:bodyPr>
          <a:lstStyle/>
          <a:p>
            <a:pPr algn="ctr"/>
            <a:r>
              <a:rPr lang="en-US" sz="1900" dirty="0">
                <a:solidFill>
                  <a:srgbClr val="F8F8F8">
                    <a:lumMod val="50000"/>
                    <a:lumOff val="50000"/>
                  </a:srgbClr>
                </a:solidFill>
              </a:rPr>
              <a:t>1990</a:t>
            </a:r>
          </a:p>
        </p:txBody>
      </p:sp>
      <p:sp>
        <p:nvSpPr>
          <p:cNvPr id="76" name="Text 75" hidden="1"/>
          <p:cNvSpPr txBox="1"/>
          <p:nvPr/>
        </p:nvSpPr>
        <p:spPr>
          <a:xfrm>
            <a:off x="1104900" y="1733351"/>
            <a:ext cx="838200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lnSpcReduction="10000"/>
          </a:bodyPr>
          <a:lstStyle/>
          <a:p>
            <a:pPr algn="ctr"/>
            <a:r>
              <a:rPr lang="en-US" sz="1900" dirty="0">
                <a:solidFill>
                  <a:srgbClr val="F8F8F8">
                    <a:lumMod val="50000"/>
                    <a:lumOff val="50000"/>
                  </a:srgbClr>
                </a:solidFill>
              </a:rPr>
              <a:t>1995</a:t>
            </a:r>
          </a:p>
        </p:txBody>
      </p:sp>
      <p:sp>
        <p:nvSpPr>
          <p:cNvPr id="77" name="Text 76" hidden="1"/>
          <p:cNvSpPr txBox="1"/>
          <p:nvPr/>
        </p:nvSpPr>
        <p:spPr>
          <a:xfrm>
            <a:off x="1450509" y="3246115"/>
            <a:ext cx="838200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lnSpcReduction="10000"/>
          </a:bodyPr>
          <a:lstStyle/>
          <a:p>
            <a:pPr algn="ctr"/>
            <a:r>
              <a:rPr lang="en-US" sz="1900" dirty="0">
                <a:solidFill>
                  <a:srgbClr val="F8F8F8">
                    <a:lumMod val="50000"/>
                    <a:lumOff val="50000"/>
                  </a:srgbClr>
                </a:solidFill>
              </a:rPr>
              <a:t>2000</a:t>
            </a:r>
          </a:p>
        </p:txBody>
      </p:sp>
      <p:sp>
        <p:nvSpPr>
          <p:cNvPr id="78" name="Text 77" hidden="1"/>
          <p:cNvSpPr txBox="1"/>
          <p:nvPr/>
        </p:nvSpPr>
        <p:spPr>
          <a:xfrm>
            <a:off x="1104900" y="4780503"/>
            <a:ext cx="838200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lnSpcReduction="10000"/>
          </a:bodyPr>
          <a:lstStyle/>
          <a:p>
            <a:pPr algn="ctr"/>
            <a:r>
              <a:rPr lang="en-US" sz="1900" dirty="0">
                <a:solidFill>
                  <a:srgbClr val="F8F8F8">
                    <a:lumMod val="50000"/>
                    <a:lumOff val="50000"/>
                  </a:srgbClr>
                </a:solidFill>
              </a:rPr>
              <a:t>2005</a:t>
            </a:r>
          </a:p>
        </p:txBody>
      </p:sp>
      <p:sp>
        <p:nvSpPr>
          <p:cNvPr id="79" name="Text 78" hidden="1"/>
          <p:cNvSpPr txBox="1"/>
          <p:nvPr/>
        </p:nvSpPr>
        <p:spPr>
          <a:xfrm>
            <a:off x="312420" y="5909112"/>
            <a:ext cx="838200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normAutofit lnSpcReduction="10000"/>
          </a:bodyPr>
          <a:lstStyle/>
          <a:p>
            <a:pPr algn="ctr"/>
            <a:r>
              <a:rPr lang="en-US" sz="1900" dirty="0">
                <a:solidFill>
                  <a:srgbClr val="F8F8F8">
                    <a:lumMod val="50000"/>
                    <a:lumOff val="50000"/>
                  </a:srgbClr>
                </a:solidFill>
              </a:rPr>
              <a:t>2010</a:t>
            </a:r>
          </a:p>
        </p:txBody>
      </p:sp>
      <p:sp>
        <p:nvSpPr>
          <p:cNvPr id="67" name="Freeform 19"/>
          <p:cNvSpPr>
            <a:spLocks/>
          </p:cNvSpPr>
          <p:nvPr/>
        </p:nvSpPr>
        <p:spPr bwMode="auto">
          <a:xfrm rot="5400000">
            <a:off x="-1380304" y="2194911"/>
            <a:ext cx="5133031" cy="2418144"/>
          </a:xfrm>
          <a:custGeom>
            <a:avLst/>
            <a:gdLst>
              <a:gd name="T0" fmla="*/ 2871 w 2871"/>
              <a:gd name="T1" fmla="*/ 1341 h 1352"/>
              <a:gd name="T2" fmla="*/ 1435 w 2871"/>
              <a:gd name="T3" fmla="*/ 0 h 1352"/>
              <a:gd name="T4" fmla="*/ 0 w 2871"/>
              <a:gd name="T5" fmla="*/ 1343 h 1352"/>
              <a:gd name="T6" fmla="*/ 2871 w 2871"/>
              <a:gd name="T7" fmla="*/ 1341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1" h="1352">
                <a:moveTo>
                  <a:pt x="2871" y="1341"/>
                </a:moveTo>
                <a:cubicBezTo>
                  <a:pt x="2820" y="592"/>
                  <a:pt x="2197" y="0"/>
                  <a:pt x="1435" y="0"/>
                </a:cubicBezTo>
                <a:cubicBezTo>
                  <a:pt x="673" y="0"/>
                  <a:pt x="49" y="593"/>
                  <a:pt x="0" y="1343"/>
                </a:cubicBezTo>
                <a:cubicBezTo>
                  <a:pt x="957" y="1352"/>
                  <a:pt x="1914" y="1346"/>
                  <a:pt x="2871" y="13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68" name="Freeform 19"/>
          <p:cNvSpPr>
            <a:spLocks/>
          </p:cNvSpPr>
          <p:nvPr/>
        </p:nvSpPr>
        <p:spPr bwMode="auto">
          <a:xfrm rot="5400000">
            <a:off x="-946092" y="2583455"/>
            <a:ext cx="3519920" cy="1658216"/>
          </a:xfrm>
          <a:custGeom>
            <a:avLst/>
            <a:gdLst>
              <a:gd name="T0" fmla="*/ 2871 w 2871"/>
              <a:gd name="T1" fmla="*/ 1341 h 1352"/>
              <a:gd name="T2" fmla="*/ 1435 w 2871"/>
              <a:gd name="T3" fmla="*/ 0 h 1352"/>
              <a:gd name="T4" fmla="*/ 0 w 2871"/>
              <a:gd name="T5" fmla="*/ 1343 h 1352"/>
              <a:gd name="T6" fmla="*/ 2871 w 2871"/>
              <a:gd name="T7" fmla="*/ 1341 h 1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1" h="1352">
                <a:moveTo>
                  <a:pt x="2871" y="1341"/>
                </a:moveTo>
                <a:cubicBezTo>
                  <a:pt x="2820" y="592"/>
                  <a:pt x="2197" y="0"/>
                  <a:pt x="1435" y="0"/>
                </a:cubicBezTo>
                <a:cubicBezTo>
                  <a:pt x="673" y="0"/>
                  <a:pt x="49" y="593"/>
                  <a:pt x="0" y="1343"/>
                </a:cubicBezTo>
                <a:cubicBezTo>
                  <a:pt x="957" y="1352"/>
                  <a:pt x="1914" y="1346"/>
                  <a:pt x="2871" y="134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69" name="Freeform 20"/>
          <p:cNvSpPr>
            <a:spLocks/>
          </p:cNvSpPr>
          <p:nvPr/>
        </p:nvSpPr>
        <p:spPr bwMode="auto">
          <a:xfrm rot="5400000">
            <a:off x="-738143" y="2791338"/>
            <a:ext cx="2730238" cy="1284432"/>
          </a:xfrm>
          <a:custGeom>
            <a:avLst/>
            <a:gdLst>
              <a:gd name="T0" fmla="*/ 2449 w 2449"/>
              <a:gd name="T1" fmla="*/ 1144 h 1153"/>
              <a:gd name="T2" fmla="*/ 1224 w 2449"/>
              <a:gd name="T3" fmla="*/ 0 h 1153"/>
              <a:gd name="T4" fmla="*/ 0 w 2449"/>
              <a:gd name="T5" fmla="*/ 1146 h 1153"/>
              <a:gd name="T6" fmla="*/ 2449 w 2449"/>
              <a:gd name="T7" fmla="*/ 1144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49" h="1153">
                <a:moveTo>
                  <a:pt x="2449" y="1144"/>
                </a:moveTo>
                <a:cubicBezTo>
                  <a:pt x="2406" y="505"/>
                  <a:pt x="1874" y="0"/>
                  <a:pt x="1224" y="0"/>
                </a:cubicBezTo>
                <a:cubicBezTo>
                  <a:pt x="574" y="0"/>
                  <a:pt x="42" y="506"/>
                  <a:pt x="0" y="1146"/>
                </a:cubicBezTo>
                <a:cubicBezTo>
                  <a:pt x="816" y="1153"/>
                  <a:pt x="1632" y="1149"/>
                  <a:pt x="2449" y="114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70" name="Freeform 21"/>
          <p:cNvSpPr>
            <a:spLocks/>
          </p:cNvSpPr>
          <p:nvPr/>
        </p:nvSpPr>
        <p:spPr bwMode="auto">
          <a:xfrm rot="5400000">
            <a:off x="-517263" y="2976875"/>
            <a:ext cx="1896412" cy="892366"/>
          </a:xfrm>
          <a:custGeom>
            <a:avLst/>
            <a:gdLst>
              <a:gd name="T0" fmla="*/ 2059 w 2059"/>
              <a:gd name="T1" fmla="*/ 962 h 969"/>
              <a:gd name="T2" fmla="*/ 1030 w 2059"/>
              <a:gd name="T3" fmla="*/ 0 h 969"/>
              <a:gd name="T4" fmla="*/ 0 w 2059"/>
              <a:gd name="T5" fmla="*/ 963 h 969"/>
              <a:gd name="T6" fmla="*/ 2059 w 2059"/>
              <a:gd name="T7" fmla="*/ 962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9" h="969">
                <a:moveTo>
                  <a:pt x="2059" y="962"/>
                </a:moveTo>
                <a:cubicBezTo>
                  <a:pt x="2023" y="425"/>
                  <a:pt x="1576" y="0"/>
                  <a:pt x="1030" y="0"/>
                </a:cubicBezTo>
                <a:cubicBezTo>
                  <a:pt x="483" y="0"/>
                  <a:pt x="36" y="426"/>
                  <a:pt x="0" y="963"/>
                </a:cubicBezTo>
                <a:cubicBezTo>
                  <a:pt x="686" y="969"/>
                  <a:pt x="1373" y="966"/>
                  <a:pt x="2059" y="96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-8512" y="1079650"/>
            <a:ext cx="2256581" cy="4681727"/>
            <a:chOff x="-8513" y="176022"/>
            <a:chExt cx="2256581" cy="4681727"/>
          </a:xfrm>
        </p:grpSpPr>
        <p:sp>
          <p:nvSpPr>
            <p:cNvPr id="72" name="Freeform 22"/>
            <p:cNvSpPr>
              <a:spLocks/>
            </p:cNvSpPr>
            <p:nvPr/>
          </p:nvSpPr>
          <p:spPr bwMode="auto">
            <a:xfrm rot="5400000">
              <a:off x="366065" y="-198556"/>
              <a:ext cx="351245" cy="1100402"/>
            </a:xfrm>
            <a:custGeom>
              <a:avLst/>
              <a:gdLst>
                <a:gd name="T0" fmla="*/ 268 w 268"/>
                <a:gd name="T1" fmla="*/ 16 h 893"/>
                <a:gd name="T2" fmla="*/ 248 w 268"/>
                <a:gd name="T3" fmla="*/ 50 h 893"/>
                <a:gd name="T4" fmla="*/ 238 w 268"/>
                <a:gd name="T5" fmla="*/ 69 h 893"/>
                <a:gd name="T6" fmla="*/ 227 w 268"/>
                <a:gd name="T7" fmla="*/ 91 h 893"/>
                <a:gd name="T8" fmla="*/ 215 w 268"/>
                <a:gd name="T9" fmla="*/ 115 h 893"/>
                <a:gd name="T10" fmla="*/ 201 w 268"/>
                <a:gd name="T11" fmla="*/ 143 h 893"/>
                <a:gd name="T12" fmla="*/ 92 w 268"/>
                <a:gd name="T13" fmla="*/ 440 h 893"/>
                <a:gd name="T14" fmla="*/ 89 w 268"/>
                <a:gd name="T15" fmla="*/ 450 h 893"/>
                <a:gd name="T16" fmla="*/ 88 w 268"/>
                <a:gd name="T17" fmla="*/ 455 h 893"/>
                <a:gd name="T18" fmla="*/ 87 w 268"/>
                <a:gd name="T19" fmla="*/ 460 h 893"/>
                <a:gd name="T20" fmla="*/ 82 w 268"/>
                <a:gd name="T21" fmla="*/ 481 h 893"/>
                <a:gd name="T22" fmla="*/ 72 w 268"/>
                <a:gd name="T23" fmla="*/ 523 h 893"/>
                <a:gd name="T24" fmla="*/ 68 w 268"/>
                <a:gd name="T25" fmla="*/ 544 h 893"/>
                <a:gd name="T26" fmla="*/ 64 w 268"/>
                <a:gd name="T27" fmla="*/ 564 h 893"/>
                <a:gd name="T28" fmla="*/ 57 w 268"/>
                <a:gd name="T29" fmla="*/ 605 h 893"/>
                <a:gd name="T30" fmla="*/ 53 w 268"/>
                <a:gd name="T31" fmla="*/ 624 h 893"/>
                <a:gd name="T32" fmla="*/ 51 w 268"/>
                <a:gd name="T33" fmla="*/ 644 h 893"/>
                <a:gd name="T34" fmla="*/ 46 w 268"/>
                <a:gd name="T35" fmla="*/ 682 h 893"/>
                <a:gd name="T36" fmla="*/ 41 w 268"/>
                <a:gd name="T37" fmla="*/ 717 h 893"/>
                <a:gd name="T38" fmla="*/ 39 w 268"/>
                <a:gd name="T39" fmla="*/ 751 h 893"/>
                <a:gd name="T40" fmla="*/ 36 w 268"/>
                <a:gd name="T41" fmla="*/ 782 h 893"/>
                <a:gd name="T42" fmla="*/ 35 w 268"/>
                <a:gd name="T43" fmla="*/ 796 h 893"/>
                <a:gd name="T44" fmla="*/ 35 w 268"/>
                <a:gd name="T45" fmla="*/ 809 h 893"/>
                <a:gd name="T46" fmla="*/ 33 w 268"/>
                <a:gd name="T47" fmla="*/ 854 h 893"/>
                <a:gd name="T48" fmla="*/ 32 w 268"/>
                <a:gd name="T49" fmla="*/ 893 h 893"/>
                <a:gd name="T50" fmla="*/ 0 w 268"/>
                <a:gd name="T51" fmla="*/ 893 h 893"/>
                <a:gd name="T52" fmla="*/ 1 w 268"/>
                <a:gd name="T53" fmla="*/ 853 h 893"/>
                <a:gd name="T54" fmla="*/ 3 w 268"/>
                <a:gd name="T55" fmla="*/ 808 h 893"/>
                <a:gd name="T56" fmla="*/ 3 w 268"/>
                <a:gd name="T57" fmla="*/ 794 h 893"/>
                <a:gd name="T58" fmla="*/ 4 w 268"/>
                <a:gd name="T59" fmla="*/ 780 h 893"/>
                <a:gd name="T60" fmla="*/ 7 w 268"/>
                <a:gd name="T61" fmla="*/ 748 h 893"/>
                <a:gd name="T62" fmla="*/ 9 w 268"/>
                <a:gd name="T63" fmla="*/ 714 h 893"/>
                <a:gd name="T64" fmla="*/ 14 w 268"/>
                <a:gd name="T65" fmla="*/ 678 h 893"/>
                <a:gd name="T66" fmla="*/ 19 w 268"/>
                <a:gd name="T67" fmla="*/ 639 h 893"/>
                <a:gd name="T68" fmla="*/ 21 w 268"/>
                <a:gd name="T69" fmla="*/ 619 h 893"/>
                <a:gd name="T70" fmla="*/ 25 w 268"/>
                <a:gd name="T71" fmla="*/ 599 h 893"/>
                <a:gd name="T72" fmla="*/ 32 w 268"/>
                <a:gd name="T73" fmla="*/ 558 h 893"/>
                <a:gd name="T74" fmla="*/ 36 w 268"/>
                <a:gd name="T75" fmla="*/ 537 h 893"/>
                <a:gd name="T76" fmla="*/ 41 w 268"/>
                <a:gd name="T77" fmla="*/ 516 h 893"/>
                <a:gd name="T78" fmla="*/ 51 w 268"/>
                <a:gd name="T79" fmla="*/ 474 h 893"/>
                <a:gd name="T80" fmla="*/ 56 w 268"/>
                <a:gd name="T81" fmla="*/ 452 h 893"/>
                <a:gd name="T82" fmla="*/ 57 w 268"/>
                <a:gd name="T83" fmla="*/ 447 h 893"/>
                <a:gd name="T84" fmla="*/ 58 w 268"/>
                <a:gd name="T85" fmla="*/ 442 h 893"/>
                <a:gd name="T86" fmla="*/ 61 w 268"/>
                <a:gd name="T87" fmla="*/ 431 h 893"/>
                <a:gd name="T88" fmla="*/ 172 w 268"/>
                <a:gd name="T89" fmla="*/ 129 h 893"/>
                <a:gd name="T90" fmla="*/ 186 w 268"/>
                <a:gd name="T91" fmla="*/ 101 h 893"/>
                <a:gd name="T92" fmla="*/ 199 w 268"/>
                <a:gd name="T93" fmla="*/ 76 h 893"/>
                <a:gd name="T94" fmla="*/ 210 w 268"/>
                <a:gd name="T95" fmla="*/ 54 h 893"/>
                <a:gd name="T96" fmla="*/ 220 w 268"/>
                <a:gd name="T97" fmla="*/ 35 h 893"/>
                <a:gd name="T98" fmla="*/ 240 w 268"/>
                <a:gd name="T99" fmla="*/ 0 h 893"/>
                <a:gd name="T100" fmla="*/ 268 w 268"/>
                <a:gd name="T101" fmla="*/ 1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8" h="893">
                  <a:moveTo>
                    <a:pt x="268" y="16"/>
                  </a:moveTo>
                  <a:cubicBezTo>
                    <a:pt x="268" y="16"/>
                    <a:pt x="261" y="28"/>
                    <a:pt x="248" y="50"/>
                  </a:cubicBezTo>
                  <a:cubicBezTo>
                    <a:pt x="245" y="56"/>
                    <a:pt x="242" y="62"/>
                    <a:pt x="238" y="69"/>
                  </a:cubicBezTo>
                  <a:cubicBezTo>
                    <a:pt x="235" y="75"/>
                    <a:pt x="231" y="83"/>
                    <a:pt x="227" y="91"/>
                  </a:cubicBezTo>
                  <a:cubicBezTo>
                    <a:pt x="223" y="98"/>
                    <a:pt x="219" y="107"/>
                    <a:pt x="215" y="115"/>
                  </a:cubicBezTo>
                  <a:cubicBezTo>
                    <a:pt x="210" y="124"/>
                    <a:pt x="205" y="133"/>
                    <a:pt x="201" y="143"/>
                  </a:cubicBezTo>
                  <a:cubicBezTo>
                    <a:pt x="163" y="221"/>
                    <a:pt x="122" y="328"/>
                    <a:pt x="92" y="440"/>
                  </a:cubicBezTo>
                  <a:cubicBezTo>
                    <a:pt x="89" y="450"/>
                    <a:pt x="89" y="450"/>
                    <a:pt x="89" y="450"/>
                  </a:cubicBezTo>
                  <a:cubicBezTo>
                    <a:pt x="88" y="455"/>
                    <a:pt x="88" y="455"/>
                    <a:pt x="88" y="455"/>
                  </a:cubicBezTo>
                  <a:cubicBezTo>
                    <a:pt x="87" y="460"/>
                    <a:pt x="87" y="460"/>
                    <a:pt x="87" y="460"/>
                  </a:cubicBezTo>
                  <a:cubicBezTo>
                    <a:pt x="85" y="467"/>
                    <a:pt x="83" y="474"/>
                    <a:pt x="82" y="481"/>
                  </a:cubicBezTo>
                  <a:cubicBezTo>
                    <a:pt x="79" y="495"/>
                    <a:pt x="75" y="509"/>
                    <a:pt x="72" y="523"/>
                  </a:cubicBezTo>
                  <a:cubicBezTo>
                    <a:pt x="71" y="530"/>
                    <a:pt x="69" y="537"/>
                    <a:pt x="68" y="544"/>
                  </a:cubicBezTo>
                  <a:cubicBezTo>
                    <a:pt x="66" y="550"/>
                    <a:pt x="65" y="557"/>
                    <a:pt x="64" y="564"/>
                  </a:cubicBezTo>
                  <a:cubicBezTo>
                    <a:pt x="61" y="578"/>
                    <a:pt x="59" y="591"/>
                    <a:pt x="57" y="605"/>
                  </a:cubicBezTo>
                  <a:cubicBezTo>
                    <a:pt x="55" y="611"/>
                    <a:pt x="54" y="618"/>
                    <a:pt x="53" y="624"/>
                  </a:cubicBezTo>
                  <a:cubicBezTo>
                    <a:pt x="52" y="631"/>
                    <a:pt x="51" y="637"/>
                    <a:pt x="51" y="644"/>
                  </a:cubicBezTo>
                  <a:cubicBezTo>
                    <a:pt x="49" y="657"/>
                    <a:pt x="47" y="669"/>
                    <a:pt x="46" y="682"/>
                  </a:cubicBezTo>
                  <a:cubicBezTo>
                    <a:pt x="44" y="694"/>
                    <a:pt x="43" y="706"/>
                    <a:pt x="41" y="717"/>
                  </a:cubicBezTo>
                  <a:cubicBezTo>
                    <a:pt x="40" y="729"/>
                    <a:pt x="40" y="740"/>
                    <a:pt x="39" y="751"/>
                  </a:cubicBezTo>
                  <a:cubicBezTo>
                    <a:pt x="38" y="762"/>
                    <a:pt x="37" y="772"/>
                    <a:pt x="36" y="782"/>
                  </a:cubicBezTo>
                  <a:cubicBezTo>
                    <a:pt x="36" y="787"/>
                    <a:pt x="36" y="791"/>
                    <a:pt x="35" y="796"/>
                  </a:cubicBezTo>
                  <a:cubicBezTo>
                    <a:pt x="35" y="801"/>
                    <a:pt x="35" y="805"/>
                    <a:pt x="35" y="809"/>
                  </a:cubicBezTo>
                  <a:cubicBezTo>
                    <a:pt x="34" y="827"/>
                    <a:pt x="34" y="842"/>
                    <a:pt x="33" y="854"/>
                  </a:cubicBezTo>
                  <a:cubicBezTo>
                    <a:pt x="33" y="879"/>
                    <a:pt x="32" y="893"/>
                    <a:pt x="32" y="893"/>
                  </a:cubicBezTo>
                  <a:cubicBezTo>
                    <a:pt x="0" y="893"/>
                    <a:pt x="0" y="893"/>
                    <a:pt x="0" y="893"/>
                  </a:cubicBezTo>
                  <a:cubicBezTo>
                    <a:pt x="0" y="893"/>
                    <a:pt x="1" y="879"/>
                    <a:pt x="1" y="853"/>
                  </a:cubicBezTo>
                  <a:cubicBezTo>
                    <a:pt x="2" y="841"/>
                    <a:pt x="2" y="825"/>
                    <a:pt x="3" y="808"/>
                  </a:cubicBezTo>
                  <a:cubicBezTo>
                    <a:pt x="3" y="803"/>
                    <a:pt x="3" y="799"/>
                    <a:pt x="3" y="794"/>
                  </a:cubicBezTo>
                  <a:cubicBezTo>
                    <a:pt x="4" y="789"/>
                    <a:pt x="4" y="784"/>
                    <a:pt x="4" y="780"/>
                  </a:cubicBezTo>
                  <a:cubicBezTo>
                    <a:pt x="5" y="770"/>
                    <a:pt x="6" y="759"/>
                    <a:pt x="7" y="748"/>
                  </a:cubicBezTo>
                  <a:cubicBezTo>
                    <a:pt x="8" y="737"/>
                    <a:pt x="9" y="726"/>
                    <a:pt x="9" y="714"/>
                  </a:cubicBezTo>
                  <a:cubicBezTo>
                    <a:pt x="11" y="702"/>
                    <a:pt x="12" y="690"/>
                    <a:pt x="14" y="678"/>
                  </a:cubicBezTo>
                  <a:cubicBezTo>
                    <a:pt x="16" y="665"/>
                    <a:pt x="17" y="652"/>
                    <a:pt x="19" y="639"/>
                  </a:cubicBezTo>
                  <a:cubicBezTo>
                    <a:pt x="20" y="633"/>
                    <a:pt x="20" y="626"/>
                    <a:pt x="21" y="619"/>
                  </a:cubicBezTo>
                  <a:cubicBezTo>
                    <a:pt x="23" y="613"/>
                    <a:pt x="24" y="606"/>
                    <a:pt x="25" y="599"/>
                  </a:cubicBezTo>
                  <a:cubicBezTo>
                    <a:pt x="27" y="586"/>
                    <a:pt x="30" y="572"/>
                    <a:pt x="32" y="558"/>
                  </a:cubicBezTo>
                  <a:cubicBezTo>
                    <a:pt x="34" y="551"/>
                    <a:pt x="35" y="544"/>
                    <a:pt x="36" y="537"/>
                  </a:cubicBezTo>
                  <a:cubicBezTo>
                    <a:pt x="37" y="530"/>
                    <a:pt x="39" y="523"/>
                    <a:pt x="41" y="516"/>
                  </a:cubicBezTo>
                  <a:cubicBezTo>
                    <a:pt x="44" y="502"/>
                    <a:pt x="47" y="488"/>
                    <a:pt x="51" y="474"/>
                  </a:cubicBezTo>
                  <a:cubicBezTo>
                    <a:pt x="52" y="467"/>
                    <a:pt x="54" y="460"/>
                    <a:pt x="56" y="452"/>
                  </a:cubicBezTo>
                  <a:cubicBezTo>
                    <a:pt x="57" y="447"/>
                    <a:pt x="57" y="447"/>
                    <a:pt x="57" y="447"/>
                  </a:cubicBezTo>
                  <a:cubicBezTo>
                    <a:pt x="58" y="442"/>
                    <a:pt x="58" y="442"/>
                    <a:pt x="58" y="442"/>
                  </a:cubicBezTo>
                  <a:cubicBezTo>
                    <a:pt x="61" y="431"/>
                    <a:pt x="61" y="431"/>
                    <a:pt x="61" y="431"/>
                  </a:cubicBezTo>
                  <a:cubicBezTo>
                    <a:pt x="91" y="318"/>
                    <a:pt x="134" y="208"/>
                    <a:pt x="172" y="129"/>
                  </a:cubicBezTo>
                  <a:cubicBezTo>
                    <a:pt x="176" y="119"/>
                    <a:pt x="181" y="110"/>
                    <a:pt x="186" y="101"/>
                  </a:cubicBezTo>
                  <a:cubicBezTo>
                    <a:pt x="190" y="92"/>
                    <a:pt x="195" y="84"/>
                    <a:pt x="199" y="76"/>
                  </a:cubicBezTo>
                  <a:cubicBezTo>
                    <a:pt x="203" y="68"/>
                    <a:pt x="207" y="60"/>
                    <a:pt x="210" y="54"/>
                  </a:cubicBezTo>
                  <a:cubicBezTo>
                    <a:pt x="214" y="47"/>
                    <a:pt x="217" y="40"/>
                    <a:pt x="220" y="35"/>
                  </a:cubicBezTo>
                  <a:cubicBezTo>
                    <a:pt x="233" y="13"/>
                    <a:pt x="240" y="0"/>
                    <a:pt x="240" y="0"/>
                  </a:cubicBezTo>
                  <a:lnTo>
                    <a:pt x="268" y="1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 rot="5400000">
              <a:off x="1047179" y="516156"/>
              <a:ext cx="878112" cy="826388"/>
            </a:xfrm>
            <a:custGeom>
              <a:avLst/>
              <a:gdLst>
                <a:gd name="T0" fmla="*/ 28 w 671"/>
                <a:gd name="T1" fmla="*/ 671 h 671"/>
                <a:gd name="T2" fmla="*/ 48 w 671"/>
                <a:gd name="T3" fmla="*/ 637 h 671"/>
                <a:gd name="T4" fmla="*/ 72 w 671"/>
                <a:gd name="T5" fmla="*/ 599 h 671"/>
                <a:gd name="T6" fmla="*/ 105 w 671"/>
                <a:gd name="T7" fmla="*/ 550 h 671"/>
                <a:gd name="T8" fmla="*/ 124 w 671"/>
                <a:gd name="T9" fmla="*/ 522 h 671"/>
                <a:gd name="T10" fmla="*/ 135 w 671"/>
                <a:gd name="T11" fmla="*/ 508 h 671"/>
                <a:gd name="T12" fmla="*/ 145 w 671"/>
                <a:gd name="T13" fmla="*/ 493 h 671"/>
                <a:gd name="T14" fmla="*/ 193 w 671"/>
                <a:gd name="T15" fmla="*/ 432 h 671"/>
                <a:gd name="T16" fmla="*/ 248 w 671"/>
                <a:gd name="T17" fmla="*/ 369 h 671"/>
                <a:gd name="T18" fmla="*/ 307 w 671"/>
                <a:gd name="T19" fmla="*/ 307 h 671"/>
                <a:gd name="T20" fmla="*/ 369 w 671"/>
                <a:gd name="T21" fmla="*/ 248 h 671"/>
                <a:gd name="T22" fmla="*/ 432 w 671"/>
                <a:gd name="T23" fmla="*/ 193 h 671"/>
                <a:gd name="T24" fmla="*/ 493 w 671"/>
                <a:gd name="T25" fmla="*/ 145 h 671"/>
                <a:gd name="T26" fmla="*/ 508 w 671"/>
                <a:gd name="T27" fmla="*/ 135 h 671"/>
                <a:gd name="T28" fmla="*/ 522 w 671"/>
                <a:gd name="T29" fmla="*/ 124 h 671"/>
                <a:gd name="T30" fmla="*/ 550 w 671"/>
                <a:gd name="T31" fmla="*/ 105 h 671"/>
                <a:gd name="T32" fmla="*/ 599 w 671"/>
                <a:gd name="T33" fmla="*/ 72 h 671"/>
                <a:gd name="T34" fmla="*/ 637 w 671"/>
                <a:gd name="T35" fmla="*/ 48 h 671"/>
                <a:gd name="T36" fmla="*/ 671 w 671"/>
                <a:gd name="T37" fmla="*/ 28 h 671"/>
                <a:gd name="T38" fmla="*/ 655 w 671"/>
                <a:gd name="T39" fmla="*/ 0 h 671"/>
                <a:gd name="T40" fmla="*/ 620 w 671"/>
                <a:gd name="T41" fmla="*/ 20 h 671"/>
                <a:gd name="T42" fmla="*/ 581 w 671"/>
                <a:gd name="T43" fmla="*/ 45 h 671"/>
                <a:gd name="T44" fmla="*/ 531 w 671"/>
                <a:gd name="T45" fmla="*/ 79 h 671"/>
                <a:gd name="T46" fmla="*/ 504 w 671"/>
                <a:gd name="T47" fmla="*/ 98 h 671"/>
                <a:gd name="T48" fmla="*/ 489 w 671"/>
                <a:gd name="T49" fmla="*/ 109 h 671"/>
                <a:gd name="T50" fmla="*/ 474 w 671"/>
                <a:gd name="T51" fmla="*/ 120 h 671"/>
                <a:gd name="T52" fmla="*/ 412 w 671"/>
                <a:gd name="T53" fmla="*/ 169 h 671"/>
                <a:gd name="T54" fmla="*/ 348 w 671"/>
                <a:gd name="T55" fmla="*/ 224 h 671"/>
                <a:gd name="T56" fmla="*/ 284 w 671"/>
                <a:gd name="T57" fmla="*/ 284 h 671"/>
                <a:gd name="T58" fmla="*/ 224 w 671"/>
                <a:gd name="T59" fmla="*/ 348 h 671"/>
                <a:gd name="T60" fmla="*/ 169 w 671"/>
                <a:gd name="T61" fmla="*/ 412 h 671"/>
                <a:gd name="T62" fmla="*/ 120 w 671"/>
                <a:gd name="T63" fmla="*/ 474 h 671"/>
                <a:gd name="T64" fmla="*/ 109 w 671"/>
                <a:gd name="T65" fmla="*/ 489 h 671"/>
                <a:gd name="T66" fmla="*/ 98 w 671"/>
                <a:gd name="T67" fmla="*/ 504 h 671"/>
                <a:gd name="T68" fmla="*/ 79 w 671"/>
                <a:gd name="T69" fmla="*/ 531 h 671"/>
                <a:gd name="T70" fmla="*/ 45 w 671"/>
                <a:gd name="T71" fmla="*/ 581 h 671"/>
                <a:gd name="T72" fmla="*/ 20 w 671"/>
                <a:gd name="T73" fmla="*/ 620 h 671"/>
                <a:gd name="T74" fmla="*/ 0 w 671"/>
                <a:gd name="T75" fmla="*/ 655 h 671"/>
                <a:gd name="T76" fmla="*/ 28 w 671"/>
                <a:gd name="T77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1" h="671">
                  <a:moveTo>
                    <a:pt x="28" y="671"/>
                  </a:moveTo>
                  <a:cubicBezTo>
                    <a:pt x="28" y="671"/>
                    <a:pt x="35" y="659"/>
                    <a:pt x="48" y="637"/>
                  </a:cubicBezTo>
                  <a:cubicBezTo>
                    <a:pt x="55" y="626"/>
                    <a:pt x="63" y="613"/>
                    <a:pt x="72" y="599"/>
                  </a:cubicBezTo>
                  <a:cubicBezTo>
                    <a:pt x="82" y="584"/>
                    <a:pt x="92" y="567"/>
                    <a:pt x="105" y="550"/>
                  </a:cubicBezTo>
                  <a:cubicBezTo>
                    <a:pt x="111" y="541"/>
                    <a:pt x="118" y="532"/>
                    <a:pt x="124" y="522"/>
                  </a:cubicBezTo>
                  <a:cubicBezTo>
                    <a:pt x="128" y="518"/>
                    <a:pt x="131" y="513"/>
                    <a:pt x="135" y="508"/>
                  </a:cubicBezTo>
                  <a:cubicBezTo>
                    <a:pt x="138" y="503"/>
                    <a:pt x="142" y="498"/>
                    <a:pt x="145" y="493"/>
                  </a:cubicBezTo>
                  <a:cubicBezTo>
                    <a:pt x="161" y="474"/>
                    <a:pt x="177" y="453"/>
                    <a:pt x="193" y="432"/>
                  </a:cubicBezTo>
                  <a:cubicBezTo>
                    <a:pt x="211" y="412"/>
                    <a:pt x="229" y="391"/>
                    <a:pt x="248" y="369"/>
                  </a:cubicBezTo>
                  <a:cubicBezTo>
                    <a:pt x="267" y="349"/>
                    <a:pt x="287" y="328"/>
                    <a:pt x="307" y="307"/>
                  </a:cubicBezTo>
                  <a:cubicBezTo>
                    <a:pt x="328" y="287"/>
                    <a:pt x="349" y="267"/>
                    <a:pt x="369" y="248"/>
                  </a:cubicBezTo>
                  <a:cubicBezTo>
                    <a:pt x="391" y="229"/>
                    <a:pt x="412" y="211"/>
                    <a:pt x="432" y="193"/>
                  </a:cubicBezTo>
                  <a:cubicBezTo>
                    <a:pt x="453" y="177"/>
                    <a:pt x="474" y="161"/>
                    <a:pt x="493" y="145"/>
                  </a:cubicBezTo>
                  <a:cubicBezTo>
                    <a:pt x="498" y="142"/>
                    <a:pt x="503" y="138"/>
                    <a:pt x="508" y="135"/>
                  </a:cubicBezTo>
                  <a:cubicBezTo>
                    <a:pt x="513" y="131"/>
                    <a:pt x="518" y="128"/>
                    <a:pt x="522" y="124"/>
                  </a:cubicBezTo>
                  <a:cubicBezTo>
                    <a:pt x="532" y="118"/>
                    <a:pt x="541" y="111"/>
                    <a:pt x="550" y="105"/>
                  </a:cubicBezTo>
                  <a:cubicBezTo>
                    <a:pt x="567" y="92"/>
                    <a:pt x="584" y="82"/>
                    <a:pt x="599" y="72"/>
                  </a:cubicBezTo>
                  <a:cubicBezTo>
                    <a:pt x="613" y="63"/>
                    <a:pt x="626" y="55"/>
                    <a:pt x="637" y="48"/>
                  </a:cubicBezTo>
                  <a:cubicBezTo>
                    <a:pt x="659" y="35"/>
                    <a:pt x="671" y="28"/>
                    <a:pt x="671" y="28"/>
                  </a:cubicBezTo>
                  <a:cubicBezTo>
                    <a:pt x="655" y="0"/>
                    <a:pt x="655" y="0"/>
                    <a:pt x="655" y="0"/>
                  </a:cubicBezTo>
                  <a:cubicBezTo>
                    <a:pt x="655" y="0"/>
                    <a:pt x="642" y="8"/>
                    <a:pt x="620" y="20"/>
                  </a:cubicBezTo>
                  <a:cubicBezTo>
                    <a:pt x="609" y="27"/>
                    <a:pt x="596" y="36"/>
                    <a:pt x="581" y="45"/>
                  </a:cubicBezTo>
                  <a:cubicBezTo>
                    <a:pt x="566" y="55"/>
                    <a:pt x="549" y="65"/>
                    <a:pt x="531" y="79"/>
                  </a:cubicBezTo>
                  <a:cubicBezTo>
                    <a:pt x="522" y="85"/>
                    <a:pt x="513" y="92"/>
                    <a:pt x="504" y="98"/>
                  </a:cubicBezTo>
                  <a:cubicBezTo>
                    <a:pt x="499" y="102"/>
                    <a:pt x="494" y="105"/>
                    <a:pt x="489" y="109"/>
                  </a:cubicBezTo>
                  <a:cubicBezTo>
                    <a:pt x="484" y="112"/>
                    <a:pt x="479" y="116"/>
                    <a:pt x="474" y="120"/>
                  </a:cubicBezTo>
                  <a:cubicBezTo>
                    <a:pt x="454" y="135"/>
                    <a:pt x="433" y="152"/>
                    <a:pt x="412" y="169"/>
                  </a:cubicBezTo>
                  <a:cubicBezTo>
                    <a:pt x="391" y="187"/>
                    <a:pt x="369" y="205"/>
                    <a:pt x="348" y="224"/>
                  </a:cubicBezTo>
                  <a:cubicBezTo>
                    <a:pt x="327" y="244"/>
                    <a:pt x="306" y="264"/>
                    <a:pt x="284" y="284"/>
                  </a:cubicBezTo>
                  <a:cubicBezTo>
                    <a:pt x="264" y="306"/>
                    <a:pt x="244" y="327"/>
                    <a:pt x="224" y="348"/>
                  </a:cubicBezTo>
                  <a:cubicBezTo>
                    <a:pt x="205" y="369"/>
                    <a:pt x="187" y="391"/>
                    <a:pt x="169" y="412"/>
                  </a:cubicBezTo>
                  <a:cubicBezTo>
                    <a:pt x="152" y="433"/>
                    <a:pt x="135" y="454"/>
                    <a:pt x="120" y="474"/>
                  </a:cubicBezTo>
                  <a:cubicBezTo>
                    <a:pt x="116" y="479"/>
                    <a:pt x="112" y="484"/>
                    <a:pt x="109" y="489"/>
                  </a:cubicBezTo>
                  <a:cubicBezTo>
                    <a:pt x="105" y="494"/>
                    <a:pt x="102" y="499"/>
                    <a:pt x="98" y="504"/>
                  </a:cubicBezTo>
                  <a:cubicBezTo>
                    <a:pt x="92" y="513"/>
                    <a:pt x="85" y="522"/>
                    <a:pt x="79" y="531"/>
                  </a:cubicBezTo>
                  <a:cubicBezTo>
                    <a:pt x="65" y="549"/>
                    <a:pt x="55" y="566"/>
                    <a:pt x="45" y="581"/>
                  </a:cubicBezTo>
                  <a:cubicBezTo>
                    <a:pt x="36" y="596"/>
                    <a:pt x="27" y="609"/>
                    <a:pt x="20" y="620"/>
                  </a:cubicBezTo>
                  <a:cubicBezTo>
                    <a:pt x="8" y="642"/>
                    <a:pt x="0" y="655"/>
                    <a:pt x="0" y="655"/>
                  </a:cubicBezTo>
                  <a:lnTo>
                    <a:pt x="28" y="67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74" name="Freeform 24"/>
            <p:cNvSpPr>
              <a:spLocks/>
            </p:cNvSpPr>
            <p:nvPr/>
          </p:nvSpPr>
          <p:spPr bwMode="auto">
            <a:xfrm rot="5400000">
              <a:off x="1445273" y="1766200"/>
              <a:ext cx="1169277" cy="330555"/>
            </a:xfrm>
            <a:custGeom>
              <a:avLst/>
              <a:gdLst>
                <a:gd name="T0" fmla="*/ 893 w 893"/>
                <a:gd name="T1" fmla="*/ 32 h 268"/>
                <a:gd name="T2" fmla="*/ 854 w 893"/>
                <a:gd name="T3" fmla="*/ 33 h 268"/>
                <a:gd name="T4" fmla="*/ 809 w 893"/>
                <a:gd name="T5" fmla="*/ 35 h 268"/>
                <a:gd name="T6" fmla="*/ 796 w 893"/>
                <a:gd name="T7" fmla="*/ 35 h 268"/>
                <a:gd name="T8" fmla="*/ 782 w 893"/>
                <a:gd name="T9" fmla="*/ 36 h 268"/>
                <a:gd name="T10" fmla="*/ 751 w 893"/>
                <a:gd name="T11" fmla="*/ 39 h 268"/>
                <a:gd name="T12" fmla="*/ 717 w 893"/>
                <a:gd name="T13" fmla="*/ 41 h 268"/>
                <a:gd name="T14" fmla="*/ 682 w 893"/>
                <a:gd name="T15" fmla="*/ 46 h 268"/>
                <a:gd name="T16" fmla="*/ 644 w 893"/>
                <a:gd name="T17" fmla="*/ 51 h 268"/>
                <a:gd name="T18" fmla="*/ 624 w 893"/>
                <a:gd name="T19" fmla="*/ 53 h 268"/>
                <a:gd name="T20" fmla="*/ 605 w 893"/>
                <a:gd name="T21" fmla="*/ 57 h 268"/>
                <a:gd name="T22" fmla="*/ 564 w 893"/>
                <a:gd name="T23" fmla="*/ 64 h 268"/>
                <a:gd name="T24" fmla="*/ 544 w 893"/>
                <a:gd name="T25" fmla="*/ 68 h 268"/>
                <a:gd name="T26" fmla="*/ 523 w 893"/>
                <a:gd name="T27" fmla="*/ 72 h 268"/>
                <a:gd name="T28" fmla="*/ 481 w 893"/>
                <a:gd name="T29" fmla="*/ 82 h 268"/>
                <a:gd name="T30" fmla="*/ 460 w 893"/>
                <a:gd name="T31" fmla="*/ 87 h 268"/>
                <a:gd name="T32" fmla="*/ 455 w 893"/>
                <a:gd name="T33" fmla="*/ 88 h 268"/>
                <a:gd name="T34" fmla="*/ 450 w 893"/>
                <a:gd name="T35" fmla="*/ 89 h 268"/>
                <a:gd name="T36" fmla="*/ 440 w 893"/>
                <a:gd name="T37" fmla="*/ 92 h 268"/>
                <a:gd name="T38" fmla="*/ 143 w 893"/>
                <a:gd name="T39" fmla="*/ 201 h 268"/>
                <a:gd name="T40" fmla="*/ 115 w 893"/>
                <a:gd name="T41" fmla="*/ 215 h 268"/>
                <a:gd name="T42" fmla="*/ 91 w 893"/>
                <a:gd name="T43" fmla="*/ 227 h 268"/>
                <a:gd name="T44" fmla="*/ 69 w 893"/>
                <a:gd name="T45" fmla="*/ 238 h 268"/>
                <a:gd name="T46" fmla="*/ 50 w 893"/>
                <a:gd name="T47" fmla="*/ 248 h 268"/>
                <a:gd name="T48" fmla="*/ 16 w 893"/>
                <a:gd name="T49" fmla="*/ 268 h 268"/>
                <a:gd name="T50" fmla="*/ 0 w 893"/>
                <a:gd name="T51" fmla="*/ 240 h 268"/>
                <a:gd name="T52" fmla="*/ 35 w 893"/>
                <a:gd name="T53" fmla="*/ 220 h 268"/>
                <a:gd name="T54" fmla="*/ 54 w 893"/>
                <a:gd name="T55" fmla="*/ 210 h 268"/>
                <a:gd name="T56" fmla="*/ 76 w 893"/>
                <a:gd name="T57" fmla="*/ 199 h 268"/>
                <a:gd name="T58" fmla="*/ 101 w 893"/>
                <a:gd name="T59" fmla="*/ 186 h 268"/>
                <a:gd name="T60" fmla="*/ 129 w 893"/>
                <a:gd name="T61" fmla="*/ 172 h 268"/>
                <a:gd name="T62" fmla="*/ 431 w 893"/>
                <a:gd name="T63" fmla="*/ 61 h 268"/>
                <a:gd name="T64" fmla="*/ 442 w 893"/>
                <a:gd name="T65" fmla="*/ 58 h 268"/>
                <a:gd name="T66" fmla="*/ 447 w 893"/>
                <a:gd name="T67" fmla="*/ 57 h 268"/>
                <a:gd name="T68" fmla="*/ 452 w 893"/>
                <a:gd name="T69" fmla="*/ 56 h 268"/>
                <a:gd name="T70" fmla="*/ 474 w 893"/>
                <a:gd name="T71" fmla="*/ 51 h 268"/>
                <a:gd name="T72" fmla="*/ 516 w 893"/>
                <a:gd name="T73" fmla="*/ 41 h 268"/>
                <a:gd name="T74" fmla="*/ 537 w 893"/>
                <a:gd name="T75" fmla="*/ 36 h 268"/>
                <a:gd name="T76" fmla="*/ 558 w 893"/>
                <a:gd name="T77" fmla="*/ 32 h 268"/>
                <a:gd name="T78" fmla="*/ 599 w 893"/>
                <a:gd name="T79" fmla="*/ 25 h 268"/>
                <a:gd name="T80" fmla="*/ 619 w 893"/>
                <a:gd name="T81" fmla="*/ 21 h 268"/>
                <a:gd name="T82" fmla="*/ 639 w 893"/>
                <a:gd name="T83" fmla="*/ 19 h 268"/>
                <a:gd name="T84" fmla="*/ 678 w 893"/>
                <a:gd name="T85" fmla="*/ 14 h 268"/>
                <a:gd name="T86" fmla="*/ 714 w 893"/>
                <a:gd name="T87" fmla="*/ 9 h 268"/>
                <a:gd name="T88" fmla="*/ 748 w 893"/>
                <a:gd name="T89" fmla="*/ 7 h 268"/>
                <a:gd name="T90" fmla="*/ 780 w 893"/>
                <a:gd name="T91" fmla="*/ 4 h 268"/>
                <a:gd name="T92" fmla="*/ 794 w 893"/>
                <a:gd name="T93" fmla="*/ 3 h 268"/>
                <a:gd name="T94" fmla="*/ 808 w 893"/>
                <a:gd name="T95" fmla="*/ 3 h 268"/>
                <a:gd name="T96" fmla="*/ 853 w 893"/>
                <a:gd name="T97" fmla="*/ 1 h 268"/>
                <a:gd name="T98" fmla="*/ 893 w 893"/>
                <a:gd name="T99" fmla="*/ 0 h 268"/>
                <a:gd name="T100" fmla="*/ 893 w 893"/>
                <a:gd name="T101" fmla="*/ 3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3" h="268">
                  <a:moveTo>
                    <a:pt x="893" y="32"/>
                  </a:moveTo>
                  <a:cubicBezTo>
                    <a:pt x="893" y="32"/>
                    <a:pt x="879" y="33"/>
                    <a:pt x="854" y="33"/>
                  </a:cubicBezTo>
                  <a:cubicBezTo>
                    <a:pt x="842" y="34"/>
                    <a:pt x="827" y="34"/>
                    <a:pt x="809" y="35"/>
                  </a:cubicBezTo>
                  <a:cubicBezTo>
                    <a:pt x="805" y="35"/>
                    <a:pt x="800" y="35"/>
                    <a:pt x="796" y="35"/>
                  </a:cubicBezTo>
                  <a:cubicBezTo>
                    <a:pt x="791" y="36"/>
                    <a:pt x="786" y="36"/>
                    <a:pt x="782" y="36"/>
                  </a:cubicBezTo>
                  <a:cubicBezTo>
                    <a:pt x="772" y="37"/>
                    <a:pt x="761" y="38"/>
                    <a:pt x="751" y="39"/>
                  </a:cubicBezTo>
                  <a:cubicBezTo>
                    <a:pt x="740" y="40"/>
                    <a:pt x="729" y="40"/>
                    <a:pt x="717" y="41"/>
                  </a:cubicBezTo>
                  <a:cubicBezTo>
                    <a:pt x="706" y="43"/>
                    <a:pt x="694" y="44"/>
                    <a:pt x="682" y="46"/>
                  </a:cubicBezTo>
                  <a:cubicBezTo>
                    <a:pt x="669" y="47"/>
                    <a:pt x="657" y="49"/>
                    <a:pt x="644" y="51"/>
                  </a:cubicBezTo>
                  <a:cubicBezTo>
                    <a:pt x="637" y="51"/>
                    <a:pt x="631" y="52"/>
                    <a:pt x="624" y="53"/>
                  </a:cubicBezTo>
                  <a:cubicBezTo>
                    <a:pt x="618" y="54"/>
                    <a:pt x="611" y="55"/>
                    <a:pt x="605" y="57"/>
                  </a:cubicBezTo>
                  <a:cubicBezTo>
                    <a:pt x="591" y="59"/>
                    <a:pt x="578" y="61"/>
                    <a:pt x="564" y="64"/>
                  </a:cubicBezTo>
                  <a:cubicBezTo>
                    <a:pt x="557" y="65"/>
                    <a:pt x="550" y="66"/>
                    <a:pt x="544" y="68"/>
                  </a:cubicBezTo>
                  <a:cubicBezTo>
                    <a:pt x="537" y="69"/>
                    <a:pt x="530" y="71"/>
                    <a:pt x="523" y="72"/>
                  </a:cubicBezTo>
                  <a:cubicBezTo>
                    <a:pt x="509" y="75"/>
                    <a:pt x="495" y="79"/>
                    <a:pt x="481" y="82"/>
                  </a:cubicBezTo>
                  <a:cubicBezTo>
                    <a:pt x="474" y="83"/>
                    <a:pt x="467" y="85"/>
                    <a:pt x="460" y="87"/>
                  </a:cubicBezTo>
                  <a:cubicBezTo>
                    <a:pt x="455" y="88"/>
                    <a:pt x="455" y="88"/>
                    <a:pt x="455" y="88"/>
                  </a:cubicBezTo>
                  <a:cubicBezTo>
                    <a:pt x="450" y="89"/>
                    <a:pt x="450" y="89"/>
                    <a:pt x="450" y="89"/>
                  </a:cubicBezTo>
                  <a:cubicBezTo>
                    <a:pt x="440" y="92"/>
                    <a:pt x="440" y="92"/>
                    <a:pt x="440" y="92"/>
                  </a:cubicBezTo>
                  <a:cubicBezTo>
                    <a:pt x="328" y="122"/>
                    <a:pt x="221" y="163"/>
                    <a:pt x="143" y="201"/>
                  </a:cubicBezTo>
                  <a:cubicBezTo>
                    <a:pt x="133" y="205"/>
                    <a:pt x="124" y="210"/>
                    <a:pt x="115" y="215"/>
                  </a:cubicBezTo>
                  <a:cubicBezTo>
                    <a:pt x="107" y="219"/>
                    <a:pt x="98" y="223"/>
                    <a:pt x="91" y="227"/>
                  </a:cubicBezTo>
                  <a:cubicBezTo>
                    <a:pt x="83" y="231"/>
                    <a:pt x="75" y="235"/>
                    <a:pt x="69" y="238"/>
                  </a:cubicBezTo>
                  <a:cubicBezTo>
                    <a:pt x="62" y="242"/>
                    <a:pt x="56" y="245"/>
                    <a:pt x="50" y="248"/>
                  </a:cubicBezTo>
                  <a:cubicBezTo>
                    <a:pt x="29" y="261"/>
                    <a:pt x="16" y="268"/>
                    <a:pt x="16" y="26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40"/>
                    <a:pt x="13" y="233"/>
                    <a:pt x="35" y="220"/>
                  </a:cubicBezTo>
                  <a:cubicBezTo>
                    <a:pt x="40" y="217"/>
                    <a:pt x="47" y="214"/>
                    <a:pt x="54" y="210"/>
                  </a:cubicBezTo>
                  <a:cubicBezTo>
                    <a:pt x="60" y="207"/>
                    <a:pt x="68" y="203"/>
                    <a:pt x="76" y="199"/>
                  </a:cubicBezTo>
                  <a:cubicBezTo>
                    <a:pt x="84" y="195"/>
                    <a:pt x="92" y="190"/>
                    <a:pt x="101" y="186"/>
                  </a:cubicBezTo>
                  <a:cubicBezTo>
                    <a:pt x="110" y="181"/>
                    <a:pt x="119" y="176"/>
                    <a:pt x="129" y="172"/>
                  </a:cubicBezTo>
                  <a:cubicBezTo>
                    <a:pt x="208" y="134"/>
                    <a:pt x="318" y="91"/>
                    <a:pt x="431" y="61"/>
                  </a:cubicBezTo>
                  <a:cubicBezTo>
                    <a:pt x="442" y="58"/>
                    <a:pt x="442" y="58"/>
                    <a:pt x="442" y="58"/>
                  </a:cubicBezTo>
                  <a:cubicBezTo>
                    <a:pt x="447" y="57"/>
                    <a:pt x="447" y="57"/>
                    <a:pt x="447" y="57"/>
                  </a:cubicBezTo>
                  <a:cubicBezTo>
                    <a:pt x="452" y="56"/>
                    <a:pt x="452" y="56"/>
                    <a:pt x="452" y="56"/>
                  </a:cubicBezTo>
                  <a:cubicBezTo>
                    <a:pt x="460" y="54"/>
                    <a:pt x="467" y="52"/>
                    <a:pt x="474" y="51"/>
                  </a:cubicBezTo>
                  <a:cubicBezTo>
                    <a:pt x="488" y="47"/>
                    <a:pt x="502" y="44"/>
                    <a:pt x="516" y="41"/>
                  </a:cubicBezTo>
                  <a:cubicBezTo>
                    <a:pt x="523" y="39"/>
                    <a:pt x="530" y="37"/>
                    <a:pt x="537" y="36"/>
                  </a:cubicBezTo>
                  <a:cubicBezTo>
                    <a:pt x="544" y="35"/>
                    <a:pt x="551" y="34"/>
                    <a:pt x="558" y="32"/>
                  </a:cubicBezTo>
                  <a:cubicBezTo>
                    <a:pt x="572" y="30"/>
                    <a:pt x="586" y="27"/>
                    <a:pt x="599" y="25"/>
                  </a:cubicBezTo>
                  <a:cubicBezTo>
                    <a:pt x="606" y="24"/>
                    <a:pt x="613" y="23"/>
                    <a:pt x="619" y="21"/>
                  </a:cubicBezTo>
                  <a:cubicBezTo>
                    <a:pt x="626" y="20"/>
                    <a:pt x="633" y="20"/>
                    <a:pt x="639" y="19"/>
                  </a:cubicBezTo>
                  <a:cubicBezTo>
                    <a:pt x="652" y="17"/>
                    <a:pt x="665" y="16"/>
                    <a:pt x="678" y="14"/>
                  </a:cubicBezTo>
                  <a:cubicBezTo>
                    <a:pt x="690" y="12"/>
                    <a:pt x="702" y="11"/>
                    <a:pt x="714" y="9"/>
                  </a:cubicBezTo>
                  <a:cubicBezTo>
                    <a:pt x="726" y="9"/>
                    <a:pt x="737" y="8"/>
                    <a:pt x="748" y="7"/>
                  </a:cubicBezTo>
                  <a:cubicBezTo>
                    <a:pt x="759" y="6"/>
                    <a:pt x="770" y="5"/>
                    <a:pt x="780" y="4"/>
                  </a:cubicBezTo>
                  <a:cubicBezTo>
                    <a:pt x="785" y="4"/>
                    <a:pt x="789" y="4"/>
                    <a:pt x="794" y="3"/>
                  </a:cubicBezTo>
                  <a:cubicBezTo>
                    <a:pt x="799" y="3"/>
                    <a:pt x="803" y="3"/>
                    <a:pt x="808" y="3"/>
                  </a:cubicBezTo>
                  <a:cubicBezTo>
                    <a:pt x="826" y="2"/>
                    <a:pt x="841" y="2"/>
                    <a:pt x="853" y="1"/>
                  </a:cubicBezTo>
                  <a:cubicBezTo>
                    <a:pt x="879" y="1"/>
                    <a:pt x="893" y="0"/>
                    <a:pt x="893" y="0"/>
                  </a:cubicBezTo>
                  <a:lnTo>
                    <a:pt x="893" y="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 rot="5400000">
              <a:off x="1443733" y="2937017"/>
              <a:ext cx="1172358" cy="330555"/>
            </a:xfrm>
            <a:custGeom>
              <a:avLst/>
              <a:gdLst>
                <a:gd name="T0" fmla="*/ 0 w 896"/>
                <a:gd name="T1" fmla="*/ 32 h 268"/>
                <a:gd name="T2" fmla="*/ 40 w 896"/>
                <a:gd name="T3" fmla="*/ 33 h 268"/>
                <a:gd name="T4" fmla="*/ 86 w 896"/>
                <a:gd name="T5" fmla="*/ 35 h 268"/>
                <a:gd name="T6" fmla="*/ 100 w 896"/>
                <a:gd name="T7" fmla="*/ 35 h 268"/>
                <a:gd name="T8" fmla="*/ 114 w 896"/>
                <a:gd name="T9" fmla="*/ 36 h 268"/>
                <a:gd name="T10" fmla="*/ 145 w 896"/>
                <a:gd name="T11" fmla="*/ 39 h 268"/>
                <a:gd name="T12" fmla="*/ 178 w 896"/>
                <a:gd name="T13" fmla="*/ 41 h 268"/>
                <a:gd name="T14" fmla="*/ 214 w 896"/>
                <a:gd name="T15" fmla="*/ 46 h 268"/>
                <a:gd name="T16" fmla="*/ 252 w 896"/>
                <a:gd name="T17" fmla="*/ 51 h 268"/>
                <a:gd name="T18" fmla="*/ 271 w 896"/>
                <a:gd name="T19" fmla="*/ 53 h 268"/>
                <a:gd name="T20" fmla="*/ 291 w 896"/>
                <a:gd name="T21" fmla="*/ 57 h 268"/>
                <a:gd name="T22" fmla="*/ 332 w 896"/>
                <a:gd name="T23" fmla="*/ 64 h 268"/>
                <a:gd name="T24" fmla="*/ 352 w 896"/>
                <a:gd name="T25" fmla="*/ 68 h 268"/>
                <a:gd name="T26" fmla="*/ 373 w 896"/>
                <a:gd name="T27" fmla="*/ 72 h 268"/>
                <a:gd name="T28" fmla="*/ 414 w 896"/>
                <a:gd name="T29" fmla="*/ 82 h 268"/>
                <a:gd name="T30" fmla="*/ 435 w 896"/>
                <a:gd name="T31" fmla="*/ 87 h 268"/>
                <a:gd name="T32" fmla="*/ 441 w 896"/>
                <a:gd name="T33" fmla="*/ 88 h 268"/>
                <a:gd name="T34" fmla="*/ 446 w 896"/>
                <a:gd name="T35" fmla="*/ 89 h 268"/>
                <a:gd name="T36" fmla="*/ 456 w 896"/>
                <a:gd name="T37" fmla="*/ 92 h 268"/>
                <a:gd name="T38" fmla="*/ 753 w 896"/>
                <a:gd name="T39" fmla="*/ 201 h 268"/>
                <a:gd name="T40" fmla="*/ 780 w 896"/>
                <a:gd name="T41" fmla="*/ 215 h 268"/>
                <a:gd name="T42" fmla="*/ 805 w 896"/>
                <a:gd name="T43" fmla="*/ 227 h 268"/>
                <a:gd name="T44" fmla="*/ 827 w 896"/>
                <a:gd name="T45" fmla="*/ 238 h 268"/>
                <a:gd name="T46" fmla="*/ 845 w 896"/>
                <a:gd name="T47" fmla="*/ 248 h 268"/>
                <a:gd name="T48" fmla="*/ 880 w 896"/>
                <a:gd name="T49" fmla="*/ 268 h 268"/>
                <a:gd name="T50" fmla="*/ 896 w 896"/>
                <a:gd name="T51" fmla="*/ 240 h 268"/>
                <a:gd name="T52" fmla="*/ 861 w 896"/>
                <a:gd name="T53" fmla="*/ 220 h 268"/>
                <a:gd name="T54" fmla="*/ 842 w 896"/>
                <a:gd name="T55" fmla="*/ 210 h 268"/>
                <a:gd name="T56" fmla="*/ 820 w 896"/>
                <a:gd name="T57" fmla="*/ 199 h 268"/>
                <a:gd name="T58" fmla="*/ 795 w 896"/>
                <a:gd name="T59" fmla="*/ 186 h 268"/>
                <a:gd name="T60" fmla="*/ 766 w 896"/>
                <a:gd name="T61" fmla="*/ 172 h 268"/>
                <a:gd name="T62" fmla="*/ 464 w 896"/>
                <a:gd name="T63" fmla="*/ 61 h 268"/>
                <a:gd name="T64" fmla="*/ 454 w 896"/>
                <a:gd name="T65" fmla="*/ 58 h 268"/>
                <a:gd name="T66" fmla="*/ 449 w 896"/>
                <a:gd name="T67" fmla="*/ 57 h 268"/>
                <a:gd name="T68" fmla="*/ 443 w 896"/>
                <a:gd name="T69" fmla="*/ 56 h 268"/>
                <a:gd name="T70" fmla="*/ 422 w 896"/>
                <a:gd name="T71" fmla="*/ 51 h 268"/>
                <a:gd name="T72" fmla="*/ 379 w 896"/>
                <a:gd name="T73" fmla="*/ 41 h 268"/>
                <a:gd name="T74" fmla="*/ 358 w 896"/>
                <a:gd name="T75" fmla="*/ 36 h 268"/>
                <a:gd name="T76" fmla="*/ 337 w 896"/>
                <a:gd name="T77" fmla="*/ 32 h 268"/>
                <a:gd name="T78" fmla="*/ 296 w 896"/>
                <a:gd name="T79" fmla="*/ 25 h 268"/>
                <a:gd name="T80" fmla="*/ 276 w 896"/>
                <a:gd name="T81" fmla="*/ 21 h 268"/>
                <a:gd name="T82" fmla="*/ 256 w 896"/>
                <a:gd name="T83" fmla="*/ 19 h 268"/>
                <a:gd name="T84" fmla="*/ 218 w 896"/>
                <a:gd name="T85" fmla="*/ 14 h 268"/>
                <a:gd name="T86" fmla="*/ 182 w 896"/>
                <a:gd name="T87" fmla="*/ 9 h 268"/>
                <a:gd name="T88" fmla="*/ 148 w 896"/>
                <a:gd name="T89" fmla="*/ 7 h 268"/>
                <a:gd name="T90" fmla="*/ 116 w 896"/>
                <a:gd name="T91" fmla="*/ 4 h 268"/>
                <a:gd name="T92" fmla="*/ 102 w 896"/>
                <a:gd name="T93" fmla="*/ 3 h 268"/>
                <a:gd name="T94" fmla="*/ 88 w 896"/>
                <a:gd name="T95" fmla="*/ 3 h 268"/>
                <a:gd name="T96" fmla="*/ 41 w 896"/>
                <a:gd name="T97" fmla="*/ 1 h 268"/>
                <a:gd name="T98" fmla="*/ 0 w 896"/>
                <a:gd name="T99" fmla="*/ 0 h 268"/>
                <a:gd name="T100" fmla="*/ 0 w 896"/>
                <a:gd name="T101" fmla="*/ 3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96" h="268">
                  <a:moveTo>
                    <a:pt x="0" y="32"/>
                  </a:moveTo>
                  <a:cubicBezTo>
                    <a:pt x="0" y="32"/>
                    <a:pt x="15" y="33"/>
                    <a:pt x="40" y="33"/>
                  </a:cubicBezTo>
                  <a:cubicBezTo>
                    <a:pt x="53" y="34"/>
                    <a:pt x="68" y="34"/>
                    <a:pt x="86" y="35"/>
                  </a:cubicBezTo>
                  <a:cubicBezTo>
                    <a:pt x="90" y="35"/>
                    <a:pt x="95" y="35"/>
                    <a:pt x="100" y="35"/>
                  </a:cubicBezTo>
                  <a:cubicBezTo>
                    <a:pt x="104" y="36"/>
                    <a:pt x="109" y="36"/>
                    <a:pt x="114" y="36"/>
                  </a:cubicBezTo>
                  <a:cubicBezTo>
                    <a:pt x="124" y="37"/>
                    <a:pt x="134" y="38"/>
                    <a:pt x="145" y="39"/>
                  </a:cubicBezTo>
                  <a:cubicBezTo>
                    <a:pt x="156" y="40"/>
                    <a:pt x="167" y="40"/>
                    <a:pt x="178" y="41"/>
                  </a:cubicBezTo>
                  <a:cubicBezTo>
                    <a:pt x="190" y="43"/>
                    <a:pt x="202" y="44"/>
                    <a:pt x="214" y="46"/>
                  </a:cubicBezTo>
                  <a:cubicBezTo>
                    <a:pt x="226" y="47"/>
                    <a:pt x="239" y="49"/>
                    <a:pt x="252" y="51"/>
                  </a:cubicBezTo>
                  <a:cubicBezTo>
                    <a:pt x="258" y="51"/>
                    <a:pt x="265" y="52"/>
                    <a:pt x="271" y="53"/>
                  </a:cubicBezTo>
                  <a:cubicBezTo>
                    <a:pt x="278" y="54"/>
                    <a:pt x="284" y="55"/>
                    <a:pt x="291" y="57"/>
                  </a:cubicBezTo>
                  <a:cubicBezTo>
                    <a:pt x="304" y="59"/>
                    <a:pt x="318" y="61"/>
                    <a:pt x="332" y="64"/>
                  </a:cubicBezTo>
                  <a:cubicBezTo>
                    <a:pt x="338" y="65"/>
                    <a:pt x="345" y="66"/>
                    <a:pt x="352" y="68"/>
                  </a:cubicBezTo>
                  <a:cubicBezTo>
                    <a:pt x="359" y="69"/>
                    <a:pt x="366" y="71"/>
                    <a:pt x="373" y="72"/>
                  </a:cubicBezTo>
                  <a:cubicBezTo>
                    <a:pt x="387" y="75"/>
                    <a:pt x="400" y="79"/>
                    <a:pt x="414" y="82"/>
                  </a:cubicBezTo>
                  <a:cubicBezTo>
                    <a:pt x="421" y="83"/>
                    <a:pt x="428" y="85"/>
                    <a:pt x="435" y="87"/>
                  </a:cubicBezTo>
                  <a:cubicBezTo>
                    <a:pt x="441" y="88"/>
                    <a:pt x="441" y="88"/>
                    <a:pt x="441" y="88"/>
                  </a:cubicBezTo>
                  <a:cubicBezTo>
                    <a:pt x="446" y="89"/>
                    <a:pt x="446" y="89"/>
                    <a:pt x="446" y="89"/>
                  </a:cubicBezTo>
                  <a:cubicBezTo>
                    <a:pt x="456" y="92"/>
                    <a:pt x="456" y="92"/>
                    <a:pt x="456" y="92"/>
                  </a:cubicBezTo>
                  <a:cubicBezTo>
                    <a:pt x="567" y="122"/>
                    <a:pt x="675" y="163"/>
                    <a:pt x="753" y="201"/>
                  </a:cubicBezTo>
                  <a:cubicBezTo>
                    <a:pt x="762" y="205"/>
                    <a:pt x="772" y="210"/>
                    <a:pt x="780" y="215"/>
                  </a:cubicBezTo>
                  <a:cubicBezTo>
                    <a:pt x="789" y="219"/>
                    <a:pt x="797" y="223"/>
                    <a:pt x="805" y="227"/>
                  </a:cubicBezTo>
                  <a:cubicBezTo>
                    <a:pt x="813" y="231"/>
                    <a:pt x="820" y="235"/>
                    <a:pt x="827" y="238"/>
                  </a:cubicBezTo>
                  <a:cubicBezTo>
                    <a:pt x="834" y="242"/>
                    <a:pt x="840" y="245"/>
                    <a:pt x="845" y="248"/>
                  </a:cubicBezTo>
                  <a:cubicBezTo>
                    <a:pt x="867" y="261"/>
                    <a:pt x="880" y="268"/>
                    <a:pt x="880" y="268"/>
                  </a:cubicBezTo>
                  <a:cubicBezTo>
                    <a:pt x="896" y="240"/>
                    <a:pt x="896" y="240"/>
                    <a:pt x="896" y="240"/>
                  </a:cubicBezTo>
                  <a:cubicBezTo>
                    <a:pt x="896" y="240"/>
                    <a:pt x="883" y="233"/>
                    <a:pt x="861" y="220"/>
                  </a:cubicBezTo>
                  <a:cubicBezTo>
                    <a:pt x="855" y="217"/>
                    <a:pt x="849" y="214"/>
                    <a:pt x="842" y="210"/>
                  </a:cubicBezTo>
                  <a:cubicBezTo>
                    <a:pt x="835" y="207"/>
                    <a:pt x="828" y="203"/>
                    <a:pt x="820" y="199"/>
                  </a:cubicBezTo>
                  <a:cubicBezTo>
                    <a:pt x="812" y="195"/>
                    <a:pt x="803" y="190"/>
                    <a:pt x="795" y="186"/>
                  </a:cubicBezTo>
                  <a:cubicBezTo>
                    <a:pt x="786" y="181"/>
                    <a:pt x="776" y="176"/>
                    <a:pt x="766" y="172"/>
                  </a:cubicBezTo>
                  <a:cubicBezTo>
                    <a:pt x="687" y="134"/>
                    <a:pt x="578" y="91"/>
                    <a:pt x="464" y="61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49" y="57"/>
                    <a:pt x="449" y="57"/>
                    <a:pt x="449" y="57"/>
                  </a:cubicBezTo>
                  <a:cubicBezTo>
                    <a:pt x="443" y="56"/>
                    <a:pt x="443" y="56"/>
                    <a:pt x="443" y="56"/>
                  </a:cubicBezTo>
                  <a:cubicBezTo>
                    <a:pt x="436" y="54"/>
                    <a:pt x="429" y="52"/>
                    <a:pt x="422" y="51"/>
                  </a:cubicBezTo>
                  <a:cubicBezTo>
                    <a:pt x="408" y="47"/>
                    <a:pt x="394" y="44"/>
                    <a:pt x="379" y="41"/>
                  </a:cubicBezTo>
                  <a:cubicBezTo>
                    <a:pt x="372" y="39"/>
                    <a:pt x="365" y="37"/>
                    <a:pt x="358" y="36"/>
                  </a:cubicBezTo>
                  <a:cubicBezTo>
                    <a:pt x="351" y="35"/>
                    <a:pt x="344" y="34"/>
                    <a:pt x="337" y="32"/>
                  </a:cubicBezTo>
                  <a:cubicBezTo>
                    <a:pt x="324" y="30"/>
                    <a:pt x="310" y="27"/>
                    <a:pt x="296" y="25"/>
                  </a:cubicBezTo>
                  <a:cubicBezTo>
                    <a:pt x="290" y="24"/>
                    <a:pt x="283" y="23"/>
                    <a:pt x="276" y="21"/>
                  </a:cubicBezTo>
                  <a:cubicBezTo>
                    <a:pt x="270" y="20"/>
                    <a:pt x="263" y="20"/>
                    <a:pt x="256" y="19"/>
                  </a:cubicBezTo>
                  <a:cubicBezTo>
                    <a:pt x="243" y="17"/>
                    <a:pt x="231" y="16"/>
                    <a:pt x="218" y="14"/>
                  </a:cubicBezTo>
                  <a:cubicBezTo>
                    <a:pt x="206" y="12"/>
                    <a:pt x="193" y="11"/>
                    <a:pt x="182" y="9"/>
                  </a:cubicBezTo>
                  <a:cubicBezTo>
                    <a:pt x="170" y="9"/>
                    <a:pt x="158" y="8"/>
                    <a:pt x="148" y="7"/>
                  </a:cubicBezTo>
                  <a:cubicBezTo>
                    <a:pt x="137" y="6"/>
                    <a:pt x="126" y="5"/>
                    <a:pt x="116" y="4"/>
                  </a:cubicBezTo>
                  <a:cubicBezTo>
                    <a:pt x="111" y="4"/>
                    <a:pt x="106" y="4"/>
                    <a:pt x="102" y="3"/>
                  </a:cubicBezTo>
                  <a:cubicBezTo>
                    <a:pt x="97" y="3"/>
                    <a:pt x="92" y="3"/>
                    <a:pt x="88" y="3"/>
                  </a:cubicBezTo>
                  <a:cubicBezTo>
                    <a:pt x="70" y="2"/>
                    <a:pt x="54" y="2"/>
                    <a:pt x="41" y="1"/>
                  </a:cubicBezTo>
                  <a:cubicBezTo>
                    <a:pt x="15" y="1"/>
                    <a:pt x="0" y="0"/>
                    <a:pt x="0" y="0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2" name="Freeform 26"/>
            <p:cNvSpPr>
              <a:spLocks/>
            </p:cNvSpPr>
            <p:nvPr/>
          </p:nvSpPr>
          <p:spPr bwMode="auto">
            <a:xfrm rot="5400000">
              <a:off x="1047949" y="3691998"/>
              <a:ext cx="876573" cy="826388"/>
            </a:xfrm>
            <a:custGeom>
              <a:avLst/>
              <a:gdLst>
                <a:gd name="T0" fmla="*/ 643 w 670"/>
                <a:gd name="T1" fmla="*/ 671 h 671"/>
                <a:gd name="T2" fmla="*/ 623 w 670"/>
                <a:gd name="T3" fmla="*/ 637 h 671"/>
                <a:gd name="T4" fmla="*/ 598 w 670"/>
                <a:gd name="T5" fmla="*/ 599 h 671"/>
                <a:gd name="T6" fmla="*/ 566 w 670"/>
                <a:gd name="T7" fmla="*/ 550 h 671"/>
                <a:gd name="T8" fmla="*/ 546 w 670"/>
                <a:gd name="T9" fmla="*/ 522 h 671"/>
                <a:gd name="T10" fmla="*/ 536 w 670"/>
                <a:gd name="T11" fmla="*/ 508 h 671"/>
                <a:gd name="T12" fmla="*/ 525 w 670"/>
                <a:gd name="T13" fmla="*/ 493 h 671"/>
                <a:gd name="T14" fmla="*/ 477 w 670"/>
                <a:gd name="T15" fmla="*/ 432 h 671"/>
                <a:gd name="T16" fmla="*/ 423 w 670"/>
                <a:gd name="T17" fmla="*/ 369 h 671"/>
                <a:gd name="T18" fmla="*/ 364 w 670"/>
                <a:gd name="T19" fmla="*/ 307 h 671"/>
                <a:gd name="T20" fmla="*/ 302 w 670"/>
                <a:gd name="T21" fmla="*/ 248 h 671"/>
                <a:gd name="T22" fmla="*/ 239 w 670"/>
                <a:gd name="T23" fmla="*/ 193 h 671"/>
                <a:gd name="T24" fmla="*/ 178 w 670"/>
                <a:gd name="T25" fmla="*/ 145 h 671"/>
                <a:gd name="T26" fmla="*/ 163 w 670"/>
                <a:gd name="T27" fmla="*/ 135 h 671"/>
                <a:gd name="T28" fmla="*/ 148 w 670"/>
                <a:gd name="T29" fmla="*/ 124 h 671"/>
                <a:gd name="T30" fmla="*/ 121 w 670"/>
                <a:gd name="T31" fmla="*/ 105 h 671"/>
                <a:gd name="T32" fmla="*/ 72 w 670"/>
                <a:gd name="T33" fmla="*/ 72 h 671"/>
                <a:gd name="T34" fmla="*/ 34 w 670"/>
                <a:gd name="T35" fmla="*/ 48 h 671"/>
                <a:gd name="T36" fmla="*/ 0 w 670"/>
                <a:gd name="T37" fmla="*/ 28 h 671"/>
                <a:gd name="T38" fmla="*/ 16 w 670"/>
                <a:gd name="T39" fmla="*/ 0 h 671"/>
                <a:gd name="T40" fmla="*/ 51 w 670"/>
                <a:gd name="T41" fmla="*/ 20 h 671"/>
                <a:gd name="T42" fmla="*/ 89 w 670"/>
                <a:gd name="T43" fmla="*/ 45 h 671"/>
                <a:gd name="T44" fmla="*/ 139 w 670"/>
                <a:gd name="T45" fmla="*/ 79 h 671"/>
                <a:gd name="T46" fmla="*/ 167 w 670"/>
                <a:gd name="T47" fmla="*/ 98 h 671"/>
                <a:gd name="T48" fmla="*/ 182 w 670"/>
                <a:gd name="T49" fmla="*/ 109 h 671"/>
                <a:gd name="T50" fmla="*/ 197 w 670"/>
                <a:gd name="T51" fmla="*/ 120 h 671"/>
                <a:gd name="T52" fmla="*/ 259 w 670"/>
                <a:gd name="T53" fmla="*/ 169 h 671"/>
                <a:gd name="T54" fmla="*/ 323 w 670"/>
                <a:gd name="T55" fmla="*/ 224 h 671"/>
                <a:gd name="T56" fmla="*/ 386 w 670"/>
                <a:gd name="T57" fmla="*/ 284 h 671"/>
                <a:gd name="T58" fmla="*/ 447 w 670"/>
                <a:gd name="T59" fmla="*/ 348 h 671"/>
                <a:gd name="T60" fmla="*/ 502 w 670"/>
                <a:gd name="T61" fmla="*/ 412 h 671"/>
                <a:gd name="T62" fmla="*/ 551 w 670"/>
                <a:gd name="T63" fmla="*/ 474 h 671"/>
                <a:gd name="T64" fmla="*/ 562 w 670"/>
                <a:gd name="T65" fmla="*/ 489 h 671"/>
                <a:gd name="T66" fmla="*/ 572 w 670"/>
                <a:gd name="T67" fmla="*/ 504 h 671"/>
                <a:gd name="T68" fmla="*/ 592 w 670"/>
                <a:gd name="T69" fmla="*/ 531 h 671"/>
                <a:gd name="T70" fmla="*/ 625 w 670"/>
                <a:gd name="T71" fmla="*/ 581 h 671"/>
                <a:gd name="T72" fmla="*/ 650 w 670"/>
                <a:gd name="T73" fmla="*/ 620 h 671"/>
                <a:gd name="T74" fmla="*/ 670 w 670"/>
                <a:gd name="T75" fmla="*/ 655 h 671"/>
                <a:gd name="T76" fmla="*/ 643 w 670"/>
                <a:gd name="T77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0" h="671">
                  <a:moveTo>
                    <a:pt x="643" y="671"/>
                  </a:moveTo>
                  <a:cubicBezTo>
                    <a:pt x="643" y="671"/>
                    <a:pt x="636" y="659"/>
                    <a:pt x="623" y="637"/>
                  </a:cubicBezTo>
                  <a:cubicBezTo>
                    <a:pt x="616" y="626"/>
                    <a:pt x="608" y="613"/>
                    <a:pt x="598" y="599"/>
                  </a:cubicBezTo>
                  <a:cubicBezTo>
                    <a:pt x="589" y="584"/>
                    <a:pt x="579" y="567"/>
                    <a:pt x="566" y="550"/>
                  </a:cubicBezTo>
                  <a:cubicBezTo>
                    <a:pt x="560" y="541"/>
                    <a:pt x="553" y="532"/>
                    <a:pt x="546" y="522"/>
                  </a:cubicBezTo>
                  <a:cubicBezTo>
                    <a:pt x="543" y="518"/>
                    <a:pt x="540" y="513"/>
                    <a:pt x="536" y="508"/>
                  </a:cubicBezTo>
                  <a:cubicBezTo>
                    <a:pt x="533" y="503"/>
                    <a:pt x="529" y="498"/>
                    <a:pt x="525" y="493"/>
                  </a:cubicBezTo>
                  <a:cubicBezTo>
                    <a:pt x="510" y="474"/>
                    <a:pt x="494" y="453"/>
                    <a:pt x="477" y="432"/>
                  </a:cubicBezTo>
                  <a:cubicBezTo>
                    <a:pt x="460" y="412"/>
                    <a:pt x="441" y="391"/>
                    <a:pt x="423" y="369"/>
                  </a:cubicBezTo>
                  <a:cubicBezTo>
                    <a:pt x="403" y="349"/>
                    <a:pt x="383" y="328"/>
                    <a:pt x="364" y="307"/>
                  </a:cubicBezTo>
                  <a:cubicBezTo>
                    <a:pt x="343" y="287"/>
                    <a:pt x="322" y="267"/>
                    <a:pt x="302" y="248"/>
                  </a:cubicBezTo>
                  <a:cubicBezTo>
                    <a:pt x="280" y="229"/>
                    <a:pt x="259" y="211"/>
                    <a:pt x="239" y="193"/>
                  </a:cubicBezTo>
                  <a:cubicBezTo>
                    <a:pt x="218" y="177"/>
                    <a:pt x="197" y="161"/>
                    <a:pt x="178" y="145"/>
                  </a:cubicBezTo>
                  <a:cubicBezTo>
                    <a:pt x="173" y="142"/>
                    <a:pt x="168" y="138"/>
                    <a:pt x="163" y="135"/>
                  </a:cubicBezTo>
                  <a:cubicBezTo>
                    <a:pt x="158" y="131"/>
                    <a:pt x="153" y="128"/>
                    <a:pt x="148" y="124"/>
                  </a:cubicBezTo>
                  <a:cubicBezTo>
                    <a:pt x="139" y="118"/>
                    <a:pt x="130" y="111"/>
                    <a:pt x="121" y="105"/>
                  </a:cubicBezTo>
                  <a:cubicBezTo>
                    <a:pt x="104" y="92"/>
                    <a:pt x="87" y="82"/>
                    <a:pt x="72" y="72"/>
                  </a:cubicBezTo>
                  <a:cubicBezTo>
                    <a:pt x="57" y="63"/>
                    <a:pt x="44" y="55"/>
                    <a:pt x="34" y="48"/>
                  </a:cubicBezTo>
                  <a:cubicBezTo>
                    <a:pt x="12" y="35"/>
                    <a:pt x="0" y="28"/>
                    <a:pt x="0" y="2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28" y="8"/>
                    <a:pt x="51" y="20"/>
                  </a:cubicBezTo>
                  <a:cubicBezTo>
                    <a:pt x="61" y="27"/>
                    <a:pt x="74" y="36"/>
                    <a:pt x="89" y="45"/>
                  </a:cubicBezTo>
                  <a:cubicBezTo>
                    <a:pt x="104" y="55"/>
                    <a:pt x="122" y="65"/>
                    <a:pt x="139" y="79"/>
                  </a:cubicBezTo>
                  <a:cubicBezTo>
                    <a:pt x="148" y="85"/>
                    <a:pt x="158" y="92"/>
                    <a:pt x="167" y="98"/>
                  </a:cubicBezTo>
                  <a:cubicBezTo>
                    <a:pt x="172" y="102"/>
                    <a:pt x="177" y="105"/>
                    <a:pt x="182" y="109"/>
                  </a:cubicBezTo>
                  <a:cubicBezTo>
                    <a:pt x="187" y="112"/>
                    <a:pt x="192" y="116"/>
                    <a:pt x="197" y="120"/>
                  </a:cubicBezTo>
                  <a:cubicBezTo>
                    <a:pt x="217" y="135"/>
                    <a:pt x="237" y="152"/>
                    <a:pt x="259" y="169"/>
                  </a:cubicBezTo>
                  <a:cubicBezTo>
                    <a:pt x="280" y="187"/>
                    <a:pt x="301" y="205"/>
                    <a:pt x="323" y="224"/>
                  </a:cubicBezTo>
                  <a:cubicBezTo>
                    <a:pt x="344" y="244"/>
                    <a:pt x="365" y="264"/>
                    <a:pt x="386" y="284"/>
                  </a:cubicBezTo>
                  <a:cubicBezTo>
                    <a:pt x="406" y="306"/>
                    <a:pt x="427" y="327"/>
                    <a:pt x="447" y="348"/>
                  </a:cubicBezTo>
                  <a:cubicBezTo>
                    <a:pt x="465" y="369"/>
                    <a:pt x="484" y="391"/>
                    <a:pt x="502" y="412"/>
                  </a:cubicBezTo>
                  <a:cubicBezTo>
                    <a:pt x="519" y="433"/>
                    <a:pt x="535" y="454"/>
                    <a:pt x="551" y="474"/>
                  </a:cubicBezTo>
                  <a:cubicBezTo>
                    <a:pt x="555" y="479"/>
                    <a:pt x="558" y="484"/>
                    <a:pt x="562" y="489"/>
                  </a:cubicBezTo>
                  <a:cubicBezTo>
                    <a:pt x="565" y="494"/>
                    <a:pt x="569" y="499"/>
                    <a:pt x="572" y="504"/>
                  </a:cubicBezTo>
                  <a:cubicBezTo>
                    <a:pt x="579" y="513"/>
                    <a:pt x="586" y="522"/>
                    <a:pt x="592" y="531"/>
                  </a:cubicBezTo>
                  <a:cubicBezTo>
                    <a:pt x="605" y="549"/>
                    <a:pt x="616" y="566"/>
                    <a:pt x="625" y="581"/>
                  </a:cubicBezTo>
                  <a:cubicBezTo>
                    <a:pt x="635" y="596"/>
                    <a:pt x="643" y="609"/>
                    <a:pt x="650" y="620"/>
                  </a:cubicBezTo>
                  <a:cubicBezTo>
                    <a:pt x="663" y="642"/>
                    <a:pt x="670" y="655"/>
                    <a:pt x="670" y="655"/>
                  </a:cubicBezTo>
                  <a:lnTo>
                    <a:pt x="643" y="67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 rot="5400000">
              <a:off x="366835" y="4132696"/>
              <a:ext cx="349705" cy="1100402"/>
            </a:xfrm>
            <a:custGeom>
              <a:avLst/>
              <a:gdLst>
                <a:gd name="T0" fmla="*/ 0 w 267"/>
                <a:gd name="T1" fmla="*/ 16 h 893"/>
                <a:gd name="T2" fmla="*/ 19 w 267"/>
                <a:gd name="T3" fmla="*/ 50 h 893"/>
                <a:gd name="T4" fmla="*/ 29 w 267"/>
                <a:gd name="T5" fmla="*/ 69 h 893"/>
                <a:gd name="T6" fmla="*/ 40 w 267"/>
                <a:gd name="T7" fmla="*/ 91 h 893"/>
                <a:gd name="T8" fmla="*/ 53 w 267"/>
                <a:gd name="T9" fmla="*/ 115 h 893"/>
                <a:gd name="T10" fmla="*/ 67 w 267"/>
                <a:gd name="T11" fmla="*/ 143 h 893"/>
                <a:gd name="T12" fmla="*/ 175 w 267"/>
                <a:gd name="T13" fmla="*/ 440 h 893"/>
                <a:gd name="T14" fmla="*/ 178 w 267"/>
                <a:gd name="T15" fmla="*/ 450 h 893"/>
                <a:gd name="T16" fmla="*/ 180 w 267"/>
                <a:gd name="T17" fmla="*/ 455 h 893"/>
                <a:gd name="T18" fmla="*/ 181 w 267"/>
                <a:gd name="T19" fmla="*/ 460 h 893"/>
                <a:gd name="T20" fmla="*/ 186 w 267"/>
                <a:gd name="T21" fmla="*/ 481 h 893"/>
                <a:gd name="T22" fmla="*/ 196 w 267"/>
                <a:gd name="T23" fmla="*/ 523 h 893"/>
                <a:gd name="T24" fmla="*/ 200 w 267"/>
                <a:gd name="T25" fmla="*/ 544 h 893"/>
                <a:gd name="T26" fmla="*/ 204 w 267"/>
                <a:gd name="T27" fmla="*/ 564 h 893"/>
                <a:gd name="T28" fmla="*/ 211 w 267"/>
                <a:gd name="T29" fmla="*/ 605 h 893"/>
                <a:gd name="T30" fmla="*/ 215 w 267"/>
                <a:gd name="T31" fmla="*/ 624 h 893"/>
                <a:gd name="T32" fmla="*/ 217 w 267"/>
                <a:gd name="T33" fmla="*/ 644 h 893"/>
                <a:gd name="T34" fmla="*/ 222 w 267"/>
                <a:gd name="T35" fmla="*/ 682 h 893"/>
                <a:gd name="T36" fmla="*/ 226 w 267"/>
                <a:gd name="T37" fmla="*/ 717 h 893"/>
                <a:gd name="T38" fmla="*/ 229 w 267"/>
                <a:gd name="T39" fmla="*/ 751 h 893"/>
                <a:gd name="T40" fmla="*/ 231 w 267"/>
                <a:gd name="T41" fmla="*/ 782 h 893"/>
                <a:gd name="T42" fmla="*/ 232 w 267"/>
                <a:gd name="T43" fmla="*/ 796 h 893"/>
                <a:gd name="T44" fmla="*/ 233 w 267"/>
                <a:gd name="T45" fmla="*/ 809 h 893"/>
                <a:gd name="T46" fmla="*/ 234 w 267"/>
                <a:gd name="T47" fmla="*/ 854 h 893"/>
                <a:gd name="T48" fmla="*/ 235 w 267"/>
                <a:gd name="T49" fmla="*/ 893 h 893"/>
                <a:gd name="T50" fmla="*/ 267 w 267"/>
                <a:gd name="T51" fmla="*/ 893 h 893"/>
                <a:gd name="T52" fmla="*/ 266 w 267"/>
                <a:gd name="T53" fmla="*/ 853 h 893"/>
                <a:gd name="T54" fmla="*/ 265 w 267"/>
                <a:gd name="T55" fmla="*/ 808 h 893"/>
                <a:gd name="T56" fmla="*/ 264 w 267"/>
                <a:gd name="T57" fmla="*/ 794 h 893"/>
                <a:gd name="T58" fmla="*/ 263 w 267"/>
                <a:gd name="T59" fmla="*/ 780 h 893"/>
                <a:gd name="T60" fmla="*/ 261 w 267"/>
                <a:gd name="T61" fmla="*/ 748 h 893"/>
                <a:gd name="T62" fmla="*/ 258 w 267"/>
                <a:gd name="T63" fmla="*/ 714 h 893"/>
                <a:gd name="T64" fmla="*/ 254 w 267"/>
                <a:gd name="T65" fmla="*/ 678 h 893"/>
                <a:gd name="T66" fmla="*/ 249 w 267"/>
                <a:gd name="T67" fmla="*/ 639 h 893"/>
                <a:gd name="T68" fmla="*/ 246 w 267"/>
                <a:gd name="T69" fmla="*/ 619 h 893"/>
                <a:gd name="T70" fmla="*/ 243 w 267"/>
                <a:gd name="T71" fmla="*/ 599 h 893"/>
                <a:gd name="T72" fmla="*/ 235 w 267"/>
                <a:gd name="T73" fmla="*/ 558 h 893"/>
                <a:gd name="T74" fmla="*/ 232 w 267"/>
                <a:gd name="T75" fmla="*/ 537 h 893"/>
                <a:gd name="T76" fmla="*/ 227 w 267"/>
                <a:gd name="T77" fmla="*/ 516 h 893"/>
                <a:gd name="T78" fmla="*/ 217 w 267"/>
                <a:gd name="T79" fmla="*/ 474 h 893"/>
                <a:gd name="T80" fmla="*/ 212 w 267"/>
                <a:gd name="T81" fmla="*/ 452 h 893"/>
                <a:gd name="T82" fmla="*/ 211 w 267"/>
                <a:gd name="T83" fmla="*/ 447 h 893"/>
                <a:gd name="T84" fmla="*/ 209 w 267"/>
                <a:gd name="T85" fmla="*/ 442 h 893"/>
                <a:gd name="T86" fmla="*/ 206 w 267"/>
                <a:gd name="T87" fmla="*/ 431 h 893"/>
                <a:gd name="T88" fmla="*/ 96 w 267"/>
                <a:gd name="T89" fmla="*/ 129 h 893"/>
                <a:gd name="T90" fmla="*/ 82 w 267"/>
                <a:gd name="T91" fmla="*/ 101 h 893"/>
                <a:gd name="T92" fmla="*/ 69 w 267"/>
                <a:gd name="T93" fmla="*/ 76 h 893"/>
                <a:gd name="T94" fmla="*/ 57 w 267"/>
                <a:gd name="T95" fmla="*/ 54 h 893"/>
                <a:gd name="T96" fmla="*/ 47 w 267"/>
                <a:gd name="T97" fmla="*/ 35 h 893"/>
                <a:gd name="T98" fmla="*/ 27 w 267"/>
                <a:gd name="T99" fmla="*/ 0 h 893"/>
                <a:gd name="T100" fmla="*/ 0 w 267"/>
                <a:gd name="T101" fmla="*/ 1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893">
                  <a:moveTo>
                    <a:pt x="0" y="16"/>
                  </a:moveTo>
                  <a:cubicBezTo>
                    <a:pt x="0" y="16"/>
                    <a:pt x="7" y="28"/>
                    <a:pt x="19" y="50"/>
                  </a:cubicBezTo>
                  <a:cubicBezTo>
                    <a:pt x="23" y="56"/>
                    <a:pt x="26" y="62"/>
                    <a:pt x="29" y="69"/>
                  </a:cubicBezTo>
                  <a:cubicBezTo>
                    <a:pt x="33" y="75"/>
                    <a:pt x="36" y="83"/>
                    <a:pt x="40" y="91"/>
                  </a:cubicBezTo>
                  <a:cubicBezTo>
                    <a:pt x="44" y="98"/>
                    <a:pt x="49" y="107"/>
                    <a:pt x="53" y="115"/>
                  </a:cubicBezTo>
                  <a:cubicBezTo>
                    <a:pt x="58" y="124"/>
                    <a:pt x="63" y="133"/>
                    <a:pt x="67" y="143"/>
                  </a:cubicBezTo>
                  <a:cubicBezTo>
                    <a:pt x="104" y="221"/>
                    <a:pt x="146" y="328"/>
                    <a:pt x="175" y="440"/>
                  </a:cubicBezTo>
                  <a:cubicBezTo>
                    <a:pt x="178" y="450"/>
                    <a:pt x="178" y="450"/>
                    <a:pt x="178" y="450"/>
                  </a:cubicBezTo>
                  <a:cubicBezTo>
                    <a:pt x="180" y="455"/>
                    <a:pt x="180" y="455"/>
                    <a:pt x="180" y="455"/>
                  </a:cubicBezTo>
                  <a:cubicBezTo>
                    <a:pt x="181" y="460"/>
                    <a:pt x="181" y="460"/>
                    <a:pt x="181" y="460"/>
                  </a:cubicBezTo>
                  <a:cubicBezTo>
                    <a:pt x="183" y="467"/>
                    <a:pt x="184" y="474"/>
                    <a:pt x="186" y="481"/>
                  </a:cubicBezTo>
                  <a:cubicBezTo>
                    <a:pt x="189" y="495"/>
                    <a:pt x="192" y="509"/>
                    <a:pt x="196" y="523"/>
                  </a:cubicBezTo>
                  <a:cubicBezTo>
                    <a:pt x="197" y="530"/>
                    <a:pt x="199" y="537"/>
                    <a:pt x="200" y="544"/>
                  </a:cubicBezTo>
                  <a:cubicBezTo>
                    <a:pt x="201" y="550"/>
                    <a:pt x="203" y="557"/>
                    <a:pt x="204" y="564"/>
                  </a:cubicBezTo>
                  <a:cubicBezTo>
                    <a:pt x="206" y="578"/>
                    <a:pt x="209" y="591"/>
                    <a:pt x="211" y="605"/>
                  </a:cubicBezTo>
                  <a:cubicBezTo>
                    <a:pt x="212" y="611"/>
                    <a:pt x="213" y="618"/>
                    <a:pt x="215" y="624"/>
                  </a:cubicBezTo>
                  <a:cubicBezTo>
                    <a:pt x="216" y="631"/>
                    <a:pt x="216" y="637"/>
                    <a:pt x="217" y="644"/>
                  </a:cubicBezTo>
                  <a:cubicBezTo>
                    <a:pt x="219" y="657"/>
                    <a:pt x="220" y="669"/>
                    <a:pt x="222" y="682"/>
                  </a:cubicBezTo>
                  <a:cubicBezTo>
                    <a:pt x="223" y="694"/>
                    <a:pt x="225" y="706"/>
                    <a:pt x="226" y="717"/>
                  </a:cubicBezTo>
                  <a:cubicBezTo>
                    <a:pt x="227" y="729"/>
                    <a:pt x="228" y="740"/>
                    <a:pt x="229" y="751"/>
                  </a:cubicBezTo>
                  <a:cubicBezTo>
                    <a:pt x="230" y="762"/>
                    <a:pt x="231" y="772"/>
                    <a:pt x="231" y="782"/>
                  </a:cubicBezTo>
                  <a:cubicBezTo>
                    <a:pt x="232" y="787"/>
                    <a:pt x="232" y="791"/>
                    <a:pt x="232" y="796"/>
                  </a:cubicBezTo>
                  <a:cubicBezTo>
                    <a:pt x="233" y="801"/>
                    <a:pt x="233" y="805"/>
                    <a:pt x="233" y="809"/>
                  </a:cubicBezTo>
                  <a:cubicBezTo>
                    <a:pt x="234" y="827"/>
                    <a:pt x="234" y="842"/>
                    <a:pt x="234" y="854"/>
                  </a:cubicBezTo>
                  <a:cubicBezTo>
                    <a:pt x="235" y="879"/>
                    <a:pt x="235" y="893"/>
                    <a:pt x="235" y="893"/>
                  </a:cubicBezTo>
                  <a:cubicBezTo>
                    <a:pt x="267" y="893"/>
                    <a:pt x="267" y="893"/>
                    <a:pt x="267" y="893"/>
                  </a:cubicBezTo>
                  <a:cubicBezTo>
                    <a:pt x="267" y="893"/>
                    <a:pt x="267" y="879"/>
                    <a:pt x="266" y="853"/>
                  </a:cubicBezTo>
                  <a:cubicBezTo>
                    <a:pt x="266" y="841"/>
                    <a:pt x="266" y="825"/>
                    <a:pt x="265" y="808"/>
                  </a:cubicBezTo>
                  <a:cubicBezTo>
                    <a:pt x="265" y="803"/>
                    <a:pt x="265" y="799"/>
                    <a:pt x="264" y="794"/>
                  </a:cubicBezTo>
                  <a:cubicBezTo>
                    <a:pt x="264" y="789"/>
                    <a:pt x="264" y="784"/>
                    <a:pt x="263" y="780"/>
                  </a:cubicBezTo>
                  <a:cubicBezTo>
                    <a:pt x="262" y="770"/>
                    <a:pt x="262" y="759"/>
                    <a:pt x="261" y="748"/>
                  </a:cubicBezTo>
                  <a:cubicBezTo>
                    <a:pt x="260" y="737"/>
                    <a:pt x="259" y="726"/>
                    <a:pt x="258" y="714"/>
                  </a:cubicBezTo>
                  <a:cubicBezTo>
                    <a:pt x="257" y="702"/>
                    <a:pt x="255" y="690"/>
                    <a:pt x="254" y="678"/>
                  </a:cubicBezTo>
                  <a:cubicBezTo>
                    <a:pt x="252" y="665"/>
                    <a:pt x="251" y="652"/>
                    <a:pt x="249" y="639"/>
                  </a:cubicBezTo>
                  <a:cubicBezTo>
                    <a:pt x="248" y="633"/>
                    <a:pt x="247" y="626"/>
                    <a:pt x="246" y="619"/>
                  </a:cubicBezTo>
                  <a:cubicBezTo>
                    <a:pt x="245" y="613"/>
                    <a:pt x="244" y="606"/>
                    <a:pt x="243" y="599"/>
                  </a:cubicBezTo>
                  <a:cubicBezTo>
                    <a:pt x="240" y="586"/>
                    <a:pt x="238" y="572"/>
                    <a:pt x="235" y="558"/>
                  </a:cubicBezTo>
                  <a:cubicBezTo>
                    <a:pt x="234" y="551"/>
                    <a:pt x="233" y="544"/>
                    <a:pt x="232" y="537"/>
                  </a:cubicBezTo>
                  <a:cubicBezTo>
                    <a:pt x="230" y="530"/>
                    <a:pt x="228" y="523"/>
                    <a:pt x="227" y="516"/>
                  </a:cubicBezTo>
                  <a:cubicBezTo>
                    <a:pt x="224" y="502"/>
                    <a:pt x="220" y="488"/>
                    <a:pt x="217" y="474"/>
                  </a:cubicBezTo>
                  <a:cubicBezTo>
                    <a:pt x="215" y="467"/>
                    <a:pt x="214" y="460"/>
                    <a:pt x="212" y="452"/>
                  </a:cubicBezTo>
                  <a:cubicBezTo>
                    <a:pt x="211" y="447"/>
                    <a:pt x="211" y="447"/>
                    <a:pt x="211" y="447"/>
                  </a:cubicBezTo>
                  <a:cubicBezTo>
                    <a:pt x="209" y="442"/>
                    <a:pt x="209" y="442"/>
                    <a:pt x="209" y="442"/>
                  </a:cubicBezTo>
                  <a:cubicBezTo>
                    <a:pt x="206" y="431"/>
                    <a:pt x="206" y="431"/>
                    <a:pt x="206" y="431"/>
                  </a:cubicBezTo>
                  <a:cubicBezTo>
                    <a:pt x="176" y="318"/>
                    <a:pt x="134" y="208"/>
                    <a:pt x="96" y="129"/>
                  </a:cubicBezTo>
                  <a:cubicBezTo>
                    <a:pt x="91" y="119"/>
                    <a:pt x="86" y="110"/>
                    <a:pt x="82" y="101"/>
                  </a:cubicBezTo>
                  <a:cubicBezTo>
                    <a:pt x="77" y="92"/>
                    <a:pt x="73" y="84"/>
                    <a:pt x="69" y="76"/>
                  </a:cubicBezTo>
                  <a:cubicBezTo>
                    <a:pt x="65" y="68"/>
                    <a:pt x="61" y="60"/>
                    <a:pt x="57" y="54"/>
                  </a:cubicBezTo>
                  <a:cubicBezTo>
                    <a:pt x="54" y="47"/>
                    <a:pt x="51" y="40"/>
                    <a:pt x="47" y="35"/>
                  </a:cubicBezTo>
                  <a:cubicBezTo>
                    <a:pt x="35" y="13"/>
                    <a:pt x="27" y="0"/>
                    <a:pt x="27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 rot="5400000">
              <a:off x="994972" y="412226"/>
              <a:ext cx="156136" cy="15613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 rot="5400000">
              <a:off x="1799161" y="1268771"/>
              <a:ext cx="156136" cy="15613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 rot="5400000">
              <a:off x="2091932" y="2437164"/>
              <a:ext cx="156136" cy="1561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 rot="5400000">
              <a:off x="1799161" y="3588837"/>
              <a:ext cx="156136" cy="1561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 rot="5400000">
              <a:off x="994972" y="4459112"/>
              <a:ext cx="156136" cy="156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</p:grpSp>
      <p:sp>
        <p:nvSpPr>
          <p:cNvPr id="90" name="Shape 29"/>
          <p:cNvSpPr/>
          <p:nvPr/>
        </p:nvSpPr>
        <p:spPr>
          <a:xfrm rot="2700000">
            <a:off x="2537318" y="1040819"/>
            <a:ext cx="68580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95" name="Shape 53"/>
          <p:cNvSpPr/>
          <p:nvPr/>
        </p:nvSpPr>
        <p:spPr>
          <a:xfrm rot="2700000">
            <a:off x="3581400" y="3020921"/>
            <a:ext cx="685800" cy="6858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97" name="Shape 56"/>
          <p:cNvSpPr/>
          <p:nvPr/>
        </p:nvSpPr>
        <p:spPr>
          <a:xfrm rot="2700000">
            <a:off x="3263439" y="4171710"/>
            <a:ext cx="685800" cy="685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98" name="Shape 57"/>
          <p:cNvSpPr/>
          <p:nvPr/>
        </p:nvSpPr>
        <p:spPr>
          <a:xfrm rot="2700000">
            <a:off x="3116941" y="4177070"/>
            <a:ext cx="685800" cy="685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99" name="Shape 59"/>
          <p:cNvSpPr/>
          <p:nvPr/>
        </p:nvSpPr>
        <p:spPr>
          <a:xfrm rot="2700000">
            <a:off x="2478099" y="5095227"/>
            <a:ext cx="6858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sp>
        <p:nvSpPr>
          <p:cNvPr id="100" name="Shape 60"/>
          <p:cNvSpPr/>
          <p:nvPr/>
        </p:nvSpPr>
        <p:spPr>
          <a:xfrm rot="2700000">
            <a:off x="2331601" y="5100587"/>
            <a:ext cx="685800" cy="6858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cxnSp>
        <p:nvCxnSpPr>
          <p:cNvPr id="101" name="Line74"/>
          <p:cNvCxnSpPr>
            <a:stCxn id="85" idx="0"/>
          </p:cNvCxnSpPr>
          <p:nvPr/>
        </p:nvCxnSpPr>
        <p:spPr>
          <a:xfrm>
            <a:off x="1151109" y="1393921"/>
            <a:ext cx="1137601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Line 83"/>
          <p:cNvCxnSpPr>
            <a:stCxn id="86" idx="0"/>
          </p:cNvCxnSpPr>
          <p:nvPr/>
        </p:nvCxnSpPr>
        <p:spPr>
          <a:xfrm flipV="1">
            <a:off x="1955298" y="2250466"/>
            <a:ext cx="1092703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hape 50"/>
          <p:cNvSpPr/>
          <p:nvPr/>
        </p:nvSpPr>
        <p:spPr>
          <a:xfrm rot="2700000">
            <a:off x="3285640" y="1873211"/>
            <a:ext cx="685800" cy="685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>
              <a:solidFill>
                <a:srgbClr val="F8F8F8"/>
              </a:solidFill>
            </a:endParaRPr>
          </a:p>
        </p:txBody>
      </p:sp>
      <p:cxnSp>
        <p:nvCxnSpPr>
          <p:cNvPr id="105" name="Line 90"/>
          <p:cNvCxnSpPr/>
          <p:nvPr/>
        </p:nvCxnSpPr>
        <p:spPr>
          <a:xfrm flipV="1">
            <a:off x="2248069" y="3397322"/>
            <a:ext cx="1092703" cy="1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Line92"/>
          <p:cNvCxnSpPr/>
          <p:nvPr/>
        </p:nvCxnSpPr>
        <p:spPr>
          <a:xfrm flipV="1">
            <a:off x="1926418" y="4568644"/>
            <a:ext cx="1092703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Line 93"/>
          <p:cNvCxnSpPr/>
          <p:nvPr/>
        </p:nvCxnSpPr>
        <p:spPr>
          <a:xfrm flipV="1">
            <a:off x="1143001" y="5447107"/>
            <a:ext cx="1092703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133"/>
          <p:cNvSpPr txBox="1"/>
          <p:nvPr/>
        </p:nvSpPr>
        <p:spPr>
          <a:xfrm>
            <a:off x="3436980" y="932271"/>
            <a:ext cx="2743200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dirty="0" err="1">
                <a:solidFill>
                  <a:srgbClr val="F8F8F8">
                    <a:lumMod val="65000"/>
                    <a:lumOff val="35000"/>
                  </a:srgbClr>
                </a:solidFill>
              </a:rPr>
              <a:t>Program.cs</a:t>
            </a:r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9" name="Text 134"/>
          <p:cNvSpPr txBox="1"/>
          <p:nvPr/>
        </p:nvSpPr>
        <p:spPr>
          <a:xfrm>
            <a:off x="3436980" y="1150086"/>
            <a:ext cx="274320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Démarrage</a:t>
            </a:r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Appel le startup</a:t>
            </a:r>
          </a:p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0" name="Text 135"/>
          <p:cNvSpPr txBox="1"/>
          <p:nvPr/>
        </p:nvSpPr>
        <p:spPr>
          <a:xfrm>
            <a:off x="4091273" y="1821873"/>
            <a:ext cx="2743200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dirty="0" err="1">
                <a:solidFill>
                  <a:srgbClr val="F8F8F8">
                    <a:lumMod val="65000"/>
                    <a:lumOff val="35000"/>
                  </a:srgbClr>
                </a:solidFill>
              </a:rPr>
              <a:t>wwwroot</a:t>
            </a:r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1" name="Text 136"/>
          <p:cNvSpPr txBox="1"/>
          <p:nvPr/>
        </p:nvSpPr>
        <p:spPr>
          <a:xfrm>
            <a:off x="4091273" y="2064402"/>
            <a:ext cx="274320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Fichiers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statiques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du site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CSS, JS, Images, etc..</a:t>
            </a:r>
          </a:p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2" name="Text 137"/>
          <p:cNvSpPr txBox="1"/>
          <p:nvPr/>
        </p:nvSpPr>
        <p:spPr>
          <a:xfrm>
            <a:off x="4409234" y="3002113"/>
            <a:ext cx="2743200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dirty="0">
                <a:solidFill>
                  <a:srgbClr val="F8F8F8">
                    <a:lumMod val="65000"/>
                    <a:lumOff val="35000"/>
                  </a:srgbClr>
                </a:solidFill>
              </a:rPr>
              <a:t>_</a:t>
            </a:r>
            <a:r>
              <a:rPr lang="en-US" dirty="0" err="1">
                <a:solidFill>
                  <a:srgbClr val="F8F8F8">
                    <a:lumMod val="65000"/>
                    <a:lumOff val="35000"/>
                  </a:srgbClr>
                </a:solidFill>
              </a:rPr>
              <a:t>Layout.cshtml</a:t>
            </a:r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  <a:p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3" name="Text 138"/>
          <p:cNvSpPr txBox="1"/>
          <p:nvPr/>
        </p:nvSpPr>
        <p:spPr>
          <a:xfrm>
            <a:off x="4409234" y="3256999"/>
            <a:ext cx="274320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Mise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en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page de base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Link stylesheet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css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. Library (Bootstrap, …)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Script (bootstrap,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jquery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,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thirdParty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…)</a:t>
            </a:r>
          </a:p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4" name="Text 139"/>
          <p:cNvSpPr txBox="1"/>
          <p:nvPr/>
        </p:nvSpPr>
        <p:spPr>
          <a:xfrm>
            <a:off x="4113474" y="4186740"/>
            <a:ext cx="2743200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dirty="0" err="1">
                <a:solidFill>
                  <a:srgbClr val="F8F8F8">
                    <a:lumMod val="65000"/>
                    <a:lumOff val="35000"/>
                  </a:srgbClr>
                </a:solidFill>
              </a:rPr>
              <a:t>Startup.cs</a:t>
            </a:r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5" name="Text 140"/>
          <p:cNvSpPr txBox="1"/>
          <p:nvPr/>
        </p:nvSpPr>
        <p:spPr>
          <a:xfrm>
            <a:off x="4113474" y="4432221"/>
            <a:ext cx="2743200" cy="526331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2500" lnSpcReduction="10000"/>
          </a:bodyPr>
          <a:lstStyle/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Démarre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tous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les services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requis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.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Dependency Injection Container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ATTENTION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ordre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important! </a:t>
            </a:r>
          </a:p>
          <a:p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Pipelines, rooting</a:t>
            </a:r>
          </a:p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6" name="Text 141"/>
          <p:cNvSpPr txBox="1"/>
          <p:nvPr/>
        </p:nvSpPr>
        <p:spPr>
          <a:xfrm>
            <a:off x="3436980" y="5140872"/>
            <a:ext cx="2743200" cy="3077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dirty="0" err="1">
                <a:solidFill>
                  <a:srgbClr val="F8F8F8">
                    <a:lumMod val="65000"/>
                    <a:lumOff val="35000"/>
                  </a:srgbClr>
                </a:solidFill>
              </a:rPr>
              <a:t>appsettings.json</a:t>
            </a:r>
            <a:endParaRPr lang="en-US" dirty="0">
              <a:solidFill>
                <a:srgbClr val="F8F8F8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17" name="Text 142"/>
          <p:cNvSpPr txBox="1"/>
          <p:nvPr/>
        </p:nvSpPr>
        <p:spPr>
          <a:xfrm>
            <a:off x="3436980" y="5422885"/>
            <a:ext cx="2743200" cy="55399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Chaines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de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connexion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.</a:t>
            </a:r>
          </a:p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Clés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d'API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ou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 de </a:t>
            </a:r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ThirdParty</a:t>
            </a:r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  <a:p>
            <a:r>
              <a:rPr lang="en-US" sz="1000" dirty="0" err="1">
                <a:solidFill>
                  <a:srgbClr val="F8F8F8">
                    <a:lumMod val="75000"/>
                    <a:lumOff val="25000"/>
                  </a:srgbClr>
                </a:solidFill>
              </a:rPr>
              <a:t>Etc</a:t>
            </a:r>
            <a:r>
              <a:rPr lang="en-US" sz="1000" dirty="0">
                <a:solidFill>
                  <a:srgbClr val="F8F8F8">
                    <a:lumMod val="75000"/>
                    <a:lumOff val="25000"/>
                  </a:srgbClr>
                </a:solidFill>
              </a:rPr>
              <a:t>… </a:t>
            </a:r>
          </a:p>
          <a:p>
            <a:endParaRPr lang="en-US" sz="1000" dirty="0">
              <a:solidFill>
                <a:srgbClr val="F8F8F8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76" y="4364498"/>
            <a:ext cx="390112" cy="310870"/>
          </a:xfrm>
          <a:prstGeom prst="rect">
            <a:avLst/>
          </a:prstGeom>
          <a:effectLst>
            <a:innerShdw blurRad="25400" dist="19050" dir="15480000">
              <a:prstClr val="black">
                <a:alpha val="29000"/>
              </a:prstClr>
            </a:innerShdw>
          </a:effectLst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5273075"/>
            <a:ext cx="377921" cy="377921"/>
          </a:xfrm>
          <a:prstGeom prst="rect">
            <a:avLst/>
          </a:prstGeom>
          <a:effectLst>
            <a:innerShdw blurRad="25400" dist="19050" dir="15480000">
              <a:prstClr val="black">
                <a:alpha val="29000"/>
              </a:prstClr>
            </a:innerShdw>
          </a:effectLst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C18E6E8A-5D3A-47F0-8CDD-F06690DAC700}"/>
              </a:ext>
            </a:extLst>
          </p:cNvPr>
          <p:cNvGrpSpPr/>
          <p:nvPr/>
        </p:nvGrpSpPr>
        <p:grpSpPr>
          <a:xfrm>
            <a:off x="2390820" y="1046179"/>
            <a:ext cx="685800" cy="685800"/>
            <a:chOff x="2390820" y="1046179"/>
            <a:chExt cx="685800" cy="685800"/>
          </a:xfrm>
        </p:grpSpPr>
        <p:sp>
          <p:nvSpPr>
            <p:cNvPr id="92" name="Shape 43"/>
            <p:cNvSpPr/>
            <p:nvPr/>
          </p:nvSpPr>
          <p:spPr>
            <a:xfrm rot="2700000">
              <a:off x="2390820" y="1046179"/>
              <a:ext cx="6858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pic>
          <p:nvPicPr>
            <p:cNvPr id="5" name="Image 4" descr="Une image contenant matériel&#10;&#10;Description générée automatiquement">
              <a:extLst>
                <a:ext uri="{FF2B5EF4-FFF2-40B4-BE49-F238E27FC236}">
                  <a16:creationId xmlns:a16="http://schemas.microsoft.com/office/drawing/2014/main" id="{446AD4A5-D1AA-4ED6-AB20-77D484BF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186" y="1150086"/>
              <a:ext cx="366905" cy="430968"/>
            </a:xfrm>
            <a:prstGeom prst="rect">
              <a:avLst/>
            </a:prstGeom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6A5C576-0776-4176-B9A4-A5CAEE6EFBB0}"/>
              </a:ext>
            </a:extLst>
          </p:cNvPr>
          <p:cNvGrpSpPr/>
          <p:nvPr/>
        </p:nvGrpSpPr>
        <p:grpSpPr>
          <a:xfrm>
            <a:off x="3139142" y="1878571"/>
            <a:ext cx="685800" cy="685800"/>
            <a:chOff x="3139142" y="1878571"/>
            <a:chExt cx="685800" cy="685800"/>
          </a:xfrm>
        </p:grpSpPr>
        <p:sp>
          <p:nvSpPr>
            <p:cNvPr id="104" name="Shape 51"/>
            <p:cNvSpPr/>
            <p:nvPr/>
          </p:nvSpPr>
          <p:spPr>
            <a:xfrm rot="2700000">
              <a:off x="3139142" y="1878571"/>
              <a:ext cx="6858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036ECE7-5638-4FF6-94CB-3D4280E9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191" y="1975992"/>
              <a:ext cx="473751" cy="473751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FD0CF44-5D34-474C-99DE-C59EC1B9C54E}"/>
              </a:ext>
            </a:extLst>
          </p:cNvPr>
          <p:cNvGrpSpPr/>
          <p:nvPr/>
        </p:nvGrpSpPr>
        <p:grpSpPr>
          <a:xfrm>
            <a:off x="3434902" y="3026281"/>
            <a:ext cx="685800" cy="685800"/>
            <a:chOff x="3434902" y="3026281"/>
            <a:chExt cx="685800" cy="685800"/>
          </a:xfrm>
        </p:grpSpPr>
        <p:sp>
          <p:nvSpPr>
            <p:cNvPr id="96" name="Shape 54"/>
            <p:cNvSpPr/>
            <p:nvPr/>
          </p:nvSpPr>
          <p:spPr>
            <a:xfrm rot="2700000">
              <a:off x="3434902" y="3026281"/>
              <a:ext cx="685800" cy="685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38" tIns="45719" rIns="91438" bIns="45719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>
                <a:solidFill>
                  <a:srgbClr val="F8F8F8"/>
                </a:solidFill>
              </a:endParaRP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EE2FABF-1ACA-4591-A32E-1B936A64E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334" y="3160913"/>
              <a:ext cx="415015" cy="415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1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76" grpId="0"/>
      <p:bldP spid="77" grpId="0"/>
      <p:bldP spid="78" grpId="0"/>
      <p:bldP spid="79" grpId="0"/>
      <p:bldP spid="67" grpId="0" animBg="1"/>
      <p:bldP spid="68" grpId="0" animBg="1"/>
      <p:bldP spid="69" grpId="0" animBg="1"/>
      <p:bldP spid="70" grpId="0" animBg="1"/>
      <p:bldP spid="90" grpId="0" animBg="1"/>
      <p:bldP spid="95" grpId="0" animBg="1"/>
      <p:bldP spid="97" grpId="0" animBg="1"/>
      <p:bldP spid="98" grpId="0" animBg="1"/>
      <p:bldP spid="99" grpId="0" animBg="1"/>
      <p:bldP spid="100" grpId="0" animBg="1"/>
      <p:bldP spid="103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7434013" y="13382"/>
            <a:ext cx="1731086" cy="6840158"/>
            <a:chOff x="9912017" y="1638416"/>
            <a:chExt cx="2308114" cy="3505321"/>
          </a:xfrm>
        </p:grpSpPr>
        <p:sp>
          <p:nvSpPr>
            <p:cNvPr id="58" name="Flowchart: Data 41"/>
            <p:cNvSpPr/>
            <p:nvPr/>
          </p:nvSpPr>
          <p:spPr>
            <a:xfrm flipH="1">
              <a:off x="9913764" y="3418025"/>
              <a:ext cx="2298379" cy="1725712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953"/>
                <a:gd name="connsiteY0" fmla="*/ 10000 h 10000"/>
                <a:gd name="connsiteX1" fmla="*/ 2000 w 9953"/>
                <a:gd name="connsiteY1" fmla="*/ 0 h 10000"/>
                <a:gd name="connsiteX2" fmla="*/ 9953 w 9953"/>
                <a:gd name="connsiteY2" fmla="*/ 0 h 10000"/>
                <a:gd name="connsiteX3" fmla="*/ 8000 w 9953"/>
                <a:gd name="connsiteY3" fmla="*/ 10000 h 10000"/>
                <a:gd name="connsiteX4" fmla="*/ 0 w 9953"/>
                <a:gd name="connsiteY4" fmla="*/ 10000 h 10000"/>
                <a:gd name="connsiteX0" fmla="*/ 0 w 9858"/>
                <a:gd name="connsiteY0" fmla="*/ 10000 h 10000"/>
                <a:gd name="connsiteX1" fmla="*/ 2009 w 9858"/>
                <a:gd name="connsiteY1" fmla="*/ 0 h 10000"/>
                <a:gd name="connsiteX2" fmla="*/ 9858 w 9858"/>
                <a:gd name="connsiteY2" fmla="*/ 0 h 10000"/>
                <a:gd name="connsiteX3" fmla="*/ 8038 w 9858"/>
                <a:gd name="connsiteY3" fmla="*/ 10000 h 10000"/>
                <a:gd name="connsiteX4" fmla="*/ 0 w 9858"/>
                <a:gd name="connsiteY4" fmla="*/ 10000 h 10000"/>
                <a:gd name="connsiteX0" fmla="*/ 0 w 10000"/>
                <a:gd name="connsiteY0" fmla="*/ 10032 h 10032"/>
                <a:gd name="connsiteX1" fmla="*/ 2038 w 10000"/>
                <a:gd name="connsiteY1" fmla="*/ 32 h 10032"/>
                <a:gd name="connsiteX2" fmla="*/ 10000 w 10000"/>
                <a:gd name="connsiteY2" fmla="*/ 0 h 10032"/>
                <a:gd name="connsiteX3" fmla="*/ 8154 w 10000"/>
                <a:gd name="connsiteY3" fmla="*/ 10032 h 10032"/>
                <a:gd name="connsiteX4" fmla="*/ 0 w 10000"/>
                <a:gd name="connsiteY4" fmla="*/ 10032 h 10032"/>
                <a:gd name="connsiteX0" fmla="*/ 0 w 10048"/>
                <a:gd name="connsiteY0" fmla="*/ 10064 h 10064"/>
                <a:gd name="connsiteX1" fmla="*/ 2038 w 10048"/>
                <a:gd name="connsiteY1" fmla="*/ 64 h 10064"/>
                <a:gd name="connsiteX2" fmla="*/ 10048 w 10048"/>
                <a:gd name="connsiteY2" fmla="*/ 0 h 10064"/>
                <a:gd name="connsiteX3" fmla="*/ 8154 w 10048"/>
                <a:gd name="connsiteY3" fmla="*/ 10064 h 10064"/>
                <a:gd name="connsiteX4" fmla="*/ 0 w 10048"/>
                <a:gd name="connsiteY4" fmla="*/ 10064 h 1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8" h="10064">
                  <a:moveTo>
                    <a:pt x="0" y="10064"/>
                  </a:moveTo>
                  <a:lnTo>
                    <a:pt x="2038" y="64"/>
                  </a:lnTo>
                  <a:lnTo>
                    <a:pt x="10048" y="0"/>
                  </a:lnTo>
                  <a:lnTo>
                    <a:pt x="8154" y="10064"/>
                  </a:lnTo>
                  <a:lnTo>
                    <a:pt x="0" y="1006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59" name="Flowchart: Data 58"/>
            <p:cNvSpPr/>
            <p:nvPr/>
          </p:nvSpPr>
          <p:spPr>
            <a:xfrm>
              <a:off x="9912017" y="1638416"/>
              <a:ext cx="2308114" cy="1790584"/>
            </a:xfrm>
            <a:prstGeom prst="flowChartInputOutpu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207580"/>
            <a:ext cx="9144000" cy="644284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8F8F8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778947" y="0"/>
            <a:ext cx="1379294" cy="6858000"/>
            <a:chOff x="10371927" y="1629274"/>
            <a:chExt cx="1839059" cy="3514464"/>
          </a:xfrm>
        </p:grpSpPr>
        <p:sp>
          <p:nvSpPr>
            <p:cNvPr id="61" name="Right Triangle 60"/>
            <p:cNvSpPr/>
            <p:nvPr/>
          </p:nvSpPr>
          <p:spPr>
            <a:xfrm flipH="1">
              <a:off x="10371927" y="2414016"/>
              <a:ext cx="1828543" cy="2729722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2667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  <p:sp>
          <p:nvSpPr>
            <p:cNvPr id="62" name="Right Triangle 61"/>
            <p:cNvSpPr/>
            <p:nvPr/>
          </p:nvSpPr>
          <p:spPr>
            <a:xfrm rot="10800000">
              <a:off x="10388282" y="1629274"/>
              <a:ext cx="1822704" cy="2763827"/>
            </a:xfrm>
            <a:prstGeom prst="rtTriangl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524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8F8F8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79335-77F9-4513-B911-F8BE5D699F3D}"/>
              </a:ext>
            </a:extLst>
          </p:cNvPr>
          <p:cNvSpPr/>
          <p:nvPr/>
        </p:nvSpPr>
        <p:spPr>
          <a:xfrm>
            <a:off x="713394" y="469898"/>
            <a:ext cx="6784102" cy="833562"/>
          </a:xfrm>
          <a:prstGeom prst="rect">
            <a:avLst/>
          </a:prstGeom>
        </p:spPr>
        <p:txBody>
          <a:bodyPr wrap="square" lIns="0" tIns="0" rIns="0" bIns="0">
            <a:normAutofit fontScale="92500"/>
          </a:bodyPr>
          <a:lstStyle/>
          <a:p>
            <a:pPr algn="ctr">
              <a:lnSpc>
                <a:spcPts val="6500"/>
              </a:lnSpc>
            </a:pPr>
            <a:r>
              <a:rPr lang="en-US" sz="6600" dirty="0" err="1">
                <a:ln w="0"/>
                <a:solidFill>
                  <a:srgbClr val="F8F8F8"/>
                </a:solidFill>
                <a:effectLst>
                  <a:outerShdw blurRad="38100" dist="19050" dir="2700000" algn="tl" rotWithShape="0">
                    <a:srgbClr val="F8F8F8">
                      <a:alpha val="40000"/>
                    </a:srgbClr>
                  </a:outerShdw>
                </a:effectLst>
                <a:ea typeface="Roboto Light" panose="02000000000000000000" pitchFamily="2" charset="0"/>
                <a:cs typeface="Source Sans Pro ExtraLight" charset="0"/>
              </a:rPr>
              <a:t>Bootswatch</a:t>
            </a:r>
            <a:endParaRPr lang="en-US" sz="6600" dirty="0">
              <a:ln w="0"/>
              <a:solidFill>
                <a:srgbClr val="F8F8F8"/>
              </a:solidFill>
              <a:effectLst>
                <a:outerShdw blurRad="38100" dist="19050" dir="2700000" algn="tl" rotWithShape="0">
                  <a:srgbClr val="F8F8F8">
                    <a:alpha val="40000"/>
                  </a:srgbClr>
                </a:outerShdw>
              </a:effectLst>
              <a:ea typeface="Roboto Light" panose="02000000000000000000" pitchFamily="2" charset="0"/>
              <a:cs typeface="Source Sans Pro ExtraLight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AEFCBE-E7D5-4616-89B8-D2EBAB1B6B5C}"/>
              </a:ext>
            </a:extLst>
          </p:cNvPr>
          <p:cNvSpPr txBox="1"/>
          <p:nvPr/>
        </p:nvSpPr>
        <p:spPr>
          <a:xfrm>
            <a:off x="419677" y="1174188"/>
            <a:ext cx="290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>
                <a:hlinkClick r:id="rId2"/>
              </a:rPr>
              <a:t>Bootswatch</a:t>
            </a:r>
            <a:endParaRPr lang="en-CA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3C660F-A0E1-47A9-8FDB-B73F6504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25" y="1760423"/>
            <a:ext cx="6616557" cy="44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1_PresenterMedia.com Animated Theme">
  <a:themeElements>
    <a:clrScheme name="shield_fire">
      <a:dk1>
        <a:sysClr val="windowText" lastClr="000000"/>
      </a:dk1>
      <a:lt1>
        <a:sysClr val="window" lastClr="FFFFFF"/>
      </a:lt1>
      <a:dk2>
        <a:srgbClr val="11118D"/>
      </a:dk2>
      <a:lt2>
        <a:srgbClr val="EEECE1"/>
      </a:lt2>
      <a:accent1>
        <a:srgbClr val="3A96D0"/>
      </a:accent1>
      <a:accent2>
        <a:srgbClr val="F7291E"/>
      </a:accent2>
      <a:accent3>
        <a:srgbClr val="149FBE"/>
      </a:accent3>
      <a:accent4>
        <a:srgbClr val="81BF14"/>
      </a:accent4>
      <a:accent5>
        <a:srgbClr val="FF9933"/>
      </a:accent5>
      <a:accent6>
        <a:srgbClr val="62251F"/>
      </a:accent6>
      <a:hlink>
        <a:srgbClr val="FDFD88"/>
      </a:hlink>
      <a:folHlink>
        <a:srgbClr val="800080"/>
      </a:folHlink>
    </a:clrScheme>
    <a:fontScheme name="reflective ball">
      <a:majorFont>
        <a:latin typeface="Franklin Gothic Heav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01EB5FE688904089EF367EACDAB216" ma:contentTypeVersion="2" ma:contentTypeDescription="Crée un document." ma:contentTypeScope="" ma:versionID="2ce833a537e2109cd768d7e641d6e45e">
  <xsd:schema xmlns:xsd="http://www.w3.org/2001/XMLSchema" xmlns:xs="http://www.w3.org/2001/XMLSchema" xmlns:p="http://schemas.microsoft.com/office/2006/metadata/properties" xmlns:ns2="33c16adb-e705-41f7-929d-d0e6df3aec60" targetNamespace="http://schemas.microsoft.com/office/2006/metadata/properties" ma:root="true" ma:fieldsID="3d8d789942bab41766e6c928e5a4dd5d" ns2:_="">
    <xsd:import namespace="33c16adb-e705-41f7-929d-d0e6df3aec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16adb-e705-41f7-929d-d0e6df3ae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A9608A-A89E-45DC-B34D-01A04BDBD5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CB44BA-6D1A-45D8-9E2E-28FF986A6520}"/>
</file>

<file path=customXml/itemProps3.xml><?xml version="1.0" encoding="utf-8"?>
<ds:datastoreItem xmlns:ds="http://schemas.openxmlformats.org/officeDocument/2006/customXml" ds:itemID="{95BA9DFC-5C22-4AC7-9313-0AFF501023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</TotalTime>
  <Words>198</Words>
  <Application>Microsoft Office PowerPoint</Application>
  <PresentationFormat>Affichage à l'écran (4:3)</PresentationFormat>
  <Paragraphs>59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Dosis ExtraBold</vt:lpstr>
      <vt:lpstr>Franklin Gothic Heavy</vt:lpstr>
      <vt:lpstr>1_PresenterMedia.com Animated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Nadia Yadallee</dc:creator>
  <cp:lastModifiedBy>Giroux Veilleux Thierry</cp:lastModifiedBy>
  <cp:revision>112</cp:revision>
  <dcterms:created xsi:type="dcterms:W3CDTF">2018-03-16T21:39:01Z</dcterms:created>
  <dcterms:modified xsi:type="dcterms:W3CDTF">2021-08-27T19:45:38Z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0x010100FB01EB5FE688904089EF367EACDAB216</vt:lpwstr>
  </property>
</Properties>
</file>