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  <p:sldMasterId id="2147483741" r:id="rId5"/>
    <p:sldMasterId id="2147483744" r:id="rId6"/>
  </p:sldMasterIdLst>
  <p:notesMasterIdLst>
    <p:notesMasterId r:id="rId44"/>
  </p:notesMasterIdLst>
  <p:handoutMasterIdLst>
    <p:handoutMasterId r:id="rId45"/>
  </p:handoutMasterIdLst>
  <p:sldIdLst>
    <p:sldId id="256" r:id="rId7"/>
    <p:sldId id="259" r:id="rId8"/>
    <p:sldId id="277" r:id="rId9"/>
    <p:sldId id="278" r:id="rId10"/>
    <p:sldId id="279" r:id="rId11"/>
    <p:sldId id="287" r:id="rId12"/>
    <p:sldId id="280" r:id="rId13"/>
    <p:sldId id="265" r:id="rId14"/>
    <p:sldId id="286" r:id="rId15"/>
    <p:sldId id="291" r:id="rId16"/>
    <p:sldId id="271" r:id="rId17"/>
    <p:sldId id="269" r:id="rId18"/>
    <p:sldId id="289" r:id="rId19"/>
    <p:sldId id="290" r:id="rId20"/>
    <p:sldId id="282" r:id="rId21"/>
    <p:sldId id="283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7" r:id="rId31"/>
    <p:sldId id="272" r:id="rId32"/>
    <p:sldId id="268" r:id="rId33"/>
    <p:sldId id="301" r:id="rId34"/>
    <p:sldId id="302" r:id="rId35"/>
    <p:sldId id="303" r:id="rId36"/>
    <p:sldId id="304" r:id="rId37"/>
    <p:sldId id="260" r:id="rId38"/>
    <p:sldId id="305" r:id="rId39"/>
    <p:sldId id="270" r:id="rId40"/>
    <p:sldId id="266" r:id="rId41"/>
    <p:sldId id="275" r:id="rId42"/>
    <p:sldId id="306" r:id="rId43"/>
  </p:sldIdLst>
  <p:sldSz cx="9144000" cy="6858000" type="screen4x3"/>
  <p:notesSz cx="6858000" cy="9083675"/>
  <p:defaultTextStyle>
    <a:defPPr>
      <a:defRPr lang="fr-CA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EC899-0286-4A4A-837A-BD50C671D69C}" v="4" dt="2021-10-18T13:12:14.657"/>
    <p1510:client id="{4A489296-12A7-42E6-8E5A-7B13CE1840ED}" v="18" dt="2021-10-18T13:59:06.435"/>
    <p1510:client id="{A2C6116D-0FA6-4170-9D83-0964F525EA03}" v="2" dt="2021-10-19T04:10:11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81118" autoAdjust="0"/>
  </p:normalViewPr>
  <p:slideViewPr>
    <p:cSldViewPr>
      <p:cViewPr varScale="1">
        <p:scale>
          <a:sx n="130" d="100"/>
          <a:sy n="130" d="100"/>
        </p:scale>
        <p:origin x="171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érie" userId="1b450f87-bfaa-4071-9d8b-ae7ea46261a8" providerId="ADAL" clId="{093EC899-0286-4A4A-837A-BD50C671D69C}"/>
    <pc:docChg chg="undo custSel addSld delSld modSld">
      <pc:chgData name="Valérie" userId="1b450f87-bfaa-4071-9d8b-ae7ea46261a8" providerId="ADAL" clId="{093EC899-0286-4A4A-837A-BD50C671D69C}" dt="2021-10-18T13:19:13.374" v="77" actId="27636"/>
      <pc:docMkLst>
        <pc:docMk/>
      </pc:docMkLst>
      <pc:sldChg chg="modSp add mod">
        <pc:chgData name="Valérie" userId="1b450f87-bfaa-4071-9d8b-ae7ea46261a8" providerId="ADAL" clId="{093EC899-0286-4A4A-837A-BD50C671D69C}" dt="2021-10-18T13:07:28.906" v="8" actId="12385"/>
        <pc:sldMkLst>
          <pc:docMk/>
          <pc:sldMk cId="435304822" sldId="261"/>
        </pc:sldMkLst>
        <pc:spChg chg="mod">
          <ac:chgData name="Valérie" userId="1b450f87-bfaa-4071-9d8b-ae7ea46261a8" providerId="ADAL" clId="{093EC899-0286-4A4A-837A-BD50C671D69C}" dt="2021-10-18T13:07:12.195" v="5" actId="403"/>
          <ac:spMkLst>
            <pc:docMk/>
            <pc:sldMk cId="435304822" sldId="261"/>
            <ac:spMk id="2" creationId="{00000000-0000-0000-0000-000000000000}"/>
          </ac:spMkLst>
        </pc:spChg>
        <pc:spChg chg="mod">
          <ac:chgData name="Valérie" userId="1b450f87-bfaa-4071-9d8b-ae7ea46261a8" providerId="ADAL" clId="{093EC899-0286-4A4A-837A-BD50C671D69C}" dt="2021-10-18T13:07:19.624" v="6" actId="1076"/>
          <ac:spMkLst>
            <pc:docMk/>
            <pc:sldMk cId="435304822" sldId="261"/>
            <ac:spMk id="9" creationId="{00000000-0000-0000-0000-000000000000}"/>
          </ac:spMkLst>
        </pc:spChg>
        <pc:graphicFrameChg chg="mod modGraphic">
          <ac:chgData name="Valérie" userId="1b450f87-bfaa-4071-9d8b-ae7ea46261a8" providerId="ADAL" clId="{093EC899-0286-4A4A-837A-BD50C671D69C}" dt="2021-10-18T13:07:28.906" v="8" actId="12385"/>
          <ac:graphicFrameMkLst>
            <pc:docMk/>
            <pc:sldMk cId="435304822" sldId="261"/>
            <ac:graphicFrameMk id="8" creationId="{00000000-0000-0000-0000-000000000000}"/>
          </ac:graphicFrameMkLst>
        </pc:graphicFrameChg>
      </pc:sldChg>
      <pc:sldChg chg="add">
        <pc:chgData name="Valérie" userId="1b450f87-bfaa-4071-9d8b-ae7ea46261a8" providerId="ADAL" clId="{093EC899-0286-4A4A-837A-BD50C671D69C}" dt="2021-10-18T13:06:34.470" v="2"/>
        <pc:sldMkLst>
          <pc:docMk/>
          <pc:sldMk cId="2858693441" sldId="263"/>
        </pc:sldMkLst>
      </pc:sldChg>
      <pc:sldChg chg="modSp add del mod">
        <pc:chgData name="Valérie" userId="1b450f87-bfaa-4071-9d8b-ae7ea46261a8" providerId="ADAL" clId="{093EC899-0286-4A4A-837A-BD50C671D69C}" dt="2021-10-18T13:19:13.374" v="77" actId="27636"/>
        <pc:sldMkLst>
          <pc:docMk/>
          <pc:sldMk cId="4294150477" sldId="267"/>
        </pc:sldMkLst>
        <pc:spChg chg="mod">
          <ac:chgData name="Valérie" userId="1b450f87-bfaa-4071-9d8b-ae7ea46261a8" providerId="ADAL" clId="{093EC899-0286-4A4A-837A-BD50C671D69C}" dt="2021-10-18T13:18:55.733" v="69" actId="207"/>
          <ac:spMkLst>
            <pc:docMk/>
            <pc:sldMk cId="4294150477" sldId="267"/>
            <ac:spMk id="2" creationId="{00000000-0000-0000-0000-000000000000}"/>
          </ac:spMkLst>
        </pc:spChg>
        <pc:spChg chg="mod">
          <ac:chgData name="Valérie" userId="1b450f87-bfaa-4071-9d8b-ae7ea46261a8" providerId="ADAL" clId="{093EC899-0286-4A4A-837A-BD50C671D69C}" dt="2021-10-18T13:19:13.374" v="77" actId="27636"/>
          <ac:spMkLst>
            <pc:docMk/>
            <pc:sldMk cId="4294150477" sldId="267"/>
            <ac:spMk id="3" creationId="{00000000-0000-0000-0000-000000000000}"/>
          </ac:spMkLst>
        </pc:spChg>
      </pc:sldChg>
      <pc:sldChg chg="del">
        <pc:chgData name="Valérie" userId="1b450f87-bfaa-4071-9d8b-ae7ea46261a8" providerId="ADAL" clId="{093EC899-0286-4A4A-837A-BD50C671D69C}" dt="2021-10-18T12:51:19.831" v="0" actId="47"/>
        <pc:sldMkLst>
          <pc:docMk/>
          <pc:sldMk cId="1109675422" sldId="270"/>
        </pc:sldMkLst>
      </pc:sldChg>
      <pc:sldChg chg="del">
        <pc:chgData name="Valérie" userId="1b450f87-bfaa-4071-9d8b-ae7ea46261a8" providerId="ADAL" clId="{093EC899-0286-4A4A-837A-BD50C671D69C}" dt="2021-10-18T12:51:19.831" v="0" actId="47"/>
        <pc:sldMkLst>
          <pc:docMk/>
          <pc:sldMk cId="1330677556" sldId="272"/>
        </pc:sldMkLst>
      </pc:sldChg>
      <pc:sldChg chg="del">
        <pc:chgData name="Valérie" userId="1b450f87-bfaa-4071-9d8b-ae7ea46261a8" providerId="ADAL" clId="{093EC899-0286-4A4A-837A-BD50C671D69C}" dt="2021-10-18T12:51:19.831" v="0" actId="47"/>
        <pc:sldMkLst>
          <pc:docMk/>
          <pc:sldMk cId="790149578" sldId="273"/>
        </pc:sldMkLst>
      </pc:sldChg>
      <pc:sldChg chg="del">
        <pc:chgData name="Valérie" userId="1b450f87-bfaa-4071-9d8b-ae7ea46261a8" providerId="ADAL" clId="{093EC899-0286-4A4A-837A-BD50C671D69C}" dt="2021-10-18T12:51:19.831" v="0" actId="47"/>
        <pc:sldMkLst>
          <pc:docMk/>
          <pc:sldMk cId="2005728225" sldId="274"/>
        </pc:sldMkLst>
      </pc:sldChg>
      <pc:sldChg chg="del">
        <pc:chgData name="Valérie" userId="1b450f87-bfaa-4071-9d8b-ae7ea46261a8" providerId="ADAL" clId="{093EC899-0286-4A4A-837A-BD50C671D69C}" dt="2021-10-18T12:51:19.831" v="0" actId="47"/>
        <pc:sldMkLst>
          <pc:docMk/>
          <pc:sldMk cId="2331550822" sldId="275"/>
        </pc:sldMkLst>
      </pc:sldChg>
      <pc:sldChg chg="mod modShow">
        <pc:chgData name="Valérie" userId="1b450f87-bfaa-4071-9d8b-ae7ea46261a8" providerId="ADAL" clId="{093EC899-0286-4A4A-837A-BD50C671D69C}" dt="2021-10-18T12:51:30.300" v="1" actId="729"/>
        <pc:sldMkLst>
          <pc:docMk/>
          <pc:sldMk cId="1641986403" sldId="285"/>
        </pc:sldMkLst>
      </pc:sldChg>
      <pc:sldChg chg="del">
        <pc:chgData name="Valérie" userId="1b450f87-bfaa-4071-9d8b-ae7ea46261a8" providerId="ADAL" clId="{093EC899-0286-4A4A-837A-BD50C671D69C}" dt="2021-10-18T12:51:19.831" v="0" actId="47"/>
        <pc:sldMkLst>
          <pc:docMk/>
          <pc:sldMk cId="4211513754" sldId="288"/>
        </pc:sldMkLst>
      </pc:sldChg>
      <pc:sldChg chg="add">
        <pc:chgData name="Valérie" userId="1b450f87-bfaa-4071-9d8b-ae7ea46261a8" providerId="ADAL" clId="{093EC899-0286-4A4A-837A-BD50C671D69C}" dt="2021-10-18T13:06:34.470" v="2"/>
        <pc:sldMkLst>
          <pc:docMk/>
          <pc:sldMk cId="3166201342" sldId="292"/>
        </pc:sldMkLst>
      </pc:sldChg>
      <pc:sldChg chg="add">
        <pc:chgData name="Valérie" userId="1b450f87-bfaa-4071-9d8b-ae7ea46261a8" providerId="ADAL" clId="{093EC899-0286-4A4A-837A-BD50C671D69C}" dt="2021-10-18T13:12:14.652" v="13"/>
        <pc:sldMkLst>
          <pc:docMk/>
          <pc:sldMk cId="1808681898" sldId="293"/>
        </pc:sldMkLst>
      </pc:sldChg>
      <pc:sldChg chg="add del">
        <pc:chgData name="Valérie" userId="1b450f87-bfaa-4071-9d8b-ae7ea46261a8" providerId="ADAL" clId="{093EC899-0286-4A4A-837A-BD50C671D69C}" dt="2021-10-18T13:12:10.945" v="12"/>
        <pc:sldMkLst>
          <pc:docMk/>
          <pc:sldMk cId="3172635402" sldId="293"/>
        </pc:sldMkLst>
      </pc:sldChg>
      <pc:sldChg chg="modSp add del mod">
        <pc:chgData name="Valérie" userId="1b450f87-bfaa-4071-9d8b-ae7ea46261a8" providerId="ADAL" clId="{093EC899-0286-4A4A-837A-BD50C671D69C}" dt="2021-10-18T13:12:27.394" v="16" actId="27636"/>
        <pc:sldMkLst>
          <pc:docMk/>
          <pc:sldMk cId="2601140882" sldId="294"/>
        </pc:sldMkLst>
        <pc:spChg chg="mod">
          <ac:chgData name="Valérie" userId="1b450f87-bfaa-4071-9d8b-ae7ea46261a8" providerId="ADAL" clId="{093EC899-0286-4A4A-837A-BD50C671D69C}" dt="2021-10-18T13:12:27.394" v="16" actId="27636"/>
          <ac:spMkLst>
            <pc:docMk/>
            <pc:sldMk cId="2601140882" sldId="294"/>
            <ac:spMk id="3" creationId="{707725F9-53B5-4825-9C59-B4887625F753}"/>
          </ac:spMkLst>
        </pc:spChg>
      </pc:sldChg>
      <pc:sldChg chg="modSp add del mod modClrScheme chgLayout">
        <pc:chgData name="Valérie" userId="1b450f87-bfaa-4071-9d8b-ae7ea46261a8" providerId="ADAL" clId="{093EC899-0286-4A4A-837A-BD50C671D69C}" dt="2021-10-18T13:14:36.314" v="39" actId="14100"/>
        <pc:sldMkLst>
          <pc:docMk/>
          <pc:sldMk cId="1608839653" sldId="295"/>
        </pc:sldMkLst>
        <pc:spChg chg="mod ord">
          <ac:chgData name="Valérie" userId="1b450f87-bfaa-4071-9d8b-ae7ea46261a8" providerId="ADAL" clId="{093EC899-0286-4A4A-837A-BD50C671D69C}" dt="2021-10-18T13:13:54.903" v="29" actId="1076"/>
          <ac:spMkLst>
            <pc:docMk/>
            <pc:sldMk cId="1608839653" sldId="295"/>
            <ac:spMk id="2" creationId="{038D250F-D55B-45F6-8295-35C5272739DD}"/>
          </ac:spMkLst>
        </pc:spChg>
        <pc:spChg chg="mod ord">
          <ac:chgData name="Valérie" userId="1b450f87-bfaa-4071-9d8b-ae7ea46261a8" providerId="ADAL" clId="{093EC899-0286-4A4A-837A-BD50C671D69C}" dt="2021-10-18T13:14:14.815" v="32" actId="207"/>
          <ac:spMkLst>
            <pc:docMk/>
            <pc:sldMk cId="1608839653" sldId="295"/>
            <ac:spMk id="3" creationId="{85348639-A8BD-42B4-8114-5D43FB254918}"/>
          </ac:spMkLst>
        </pc:spChg>
        <pc:spChg chg="mod ord">
          <ac:chgData name="Valérie" userId="1b450f87-bfaa-4071-9d8b-ae7ea46261a8" providerId="ADAL" clId="{093EC899-0286-4A4A-837A-BD50C671D69C}" dt="2021-10-18T13:12:42.051" v="17" actId="700"/>
          <ac:spMkLst>
            <pc:docMk/>
            <pc:sldMk cId="1608839653" sldId="295"/>
            <ac:spMk id="6" creationId="{2213506F-3CA2-4746-BC94-D74772127A2A}"/>
          </ac:spMkLst>
        </pc:spChg>
        <pc:spChg chg="mod ord">
          <ac:chgData name="Valérie" userId="1b450f87-bfaa-4071-9d8b-ae7ea46261a8" providerId="ADAL" clId="{093EC899-0286-4A4A-837A-BD50C671D69C}" dt="2021-10-18T13:13:50.590" v="28" actId="1076"/>
          <ac:spMkLst>
            <pc:docMk/>
            <pc:sldMk cId="1608839653" sldId="295"/>
            <ac:spMk id="7" creationId="{1C4A5F75-43F9-4057-8DEF-33C9A1ADFD98}"/>
          </ac:spMkLst>
        </pc:spChg>
        <pc:spChg chg="mod ord">
          <ac:chgData name="Valérie" userId="1b450f87-bfaa-4071-9d8b-ae7ea46261a8" providerId="ADAL" clId="{093EC899-0286-4A4A-837A-BD50C671D69C}" dt="2021-10-18T13:14:36.314" v="39" actId="14100"/>
          <ac:spMkLst>
            <pc:docMk/>
            <pc:sldMk cId="1608839653" sldId="295"/>
            <ac:spMk id="8" creationId="{CEF9ECBE-B658-46AE-B271-1BFA636F7109}"/>
          </ac:spMkLst>
        </pc:spChg>
      </pc:sldChg>
      <pc:sldChg chg="modSp add del mod modClrScheme chgLayout">
        <pc:chgData name="Valérie" userId="1b450f87-bfaa-4071-9d8b-ae7ea46261a8" providerId="ADAL" clId="{093EC899-0286-4A4A-837A-BD50C671D69C}" dt="2021-10-18T13:15:12.733" v="47" actId="207"/>
        <pc:sldMkLst>
          <pc:docMk/>
          <pc:sldMk cId="3242400890" sldId="296"/>
        </pc:sldMkLst>
        <pc:spChg chg="mod ord">
          <ac:chgData name="Valérie" userId="1b450f87-bfaa-4071-9d8b-ae7ea46261a8" providerId="ADAL" clId="{093EC899-0286-4A4A-837A-BD50C671D69C}" dt="2021-10-18T13:14:57.852" v="42" actId="700"/>
          <ac:spMkLst>
            <pc:docMk/>
            <pc:sldMk cId="3242400890" sldId="296"/>
            <ac:spMk id="2" creationId="{038D250F-D55B-45F6-8295-35C5272739DD}"/>
          </ac:spMkLst>
        </pc:spChg>
        <pc:spChg chg="mod ord">
          <ac:chgData name="Valérie" userId="1b450f87-bfaa-4071-9d8b-ae7ea46261a8" providerId="ADAL" clId="{093EC899-0286-4A4A-837A-BD50C671D69C}" dt="2021-10-18T13:15:12.733" v="47" actId="207"/>
          <ac:spMkLst>
            <pc:docMk/>
            <pc:sldMk cId="3242400890" sldId="296"/>
            <ac:spMk id="3" creationId="{85348639-A8BD-42B4-8114-5D43FB254918}"/>
          </ac:spMkLst>
        </pc:spChg>
        <pc:spChg chg="mod ord">
          <ac:chgData name="Valérie" userId="1b450f87-bfaa-4071-9d8b-ae7ea46261a8" providerId="ADAL" clId="{093EC899-0286-4A4A-837A-BD50C671D69C}" dt="2021-10-18T13:15:03.799" v="45" actId="403"/>
          <ac:spMkLst>
            <pc:docMk/>
            <pc:sldMk cId="3242400890" sldId="296"/>
            <ac:spMk id="6" creationId="{2213506F-3CA2-4746-BC94-D74772127A2A}"/>
          </ac:spMkLst>
        </pc:spChg>
      </pc:sldChg>
      <pc:sldChg chg="modSp add del mod modClrScheme chgLayout">
        <pc:chgData name="Valérie" userId="1b450f87-bfaa-4071-9d8b-ae7ea46261a8" providerId="ADAL" clId="{093EC899-0286-4A4A-837A-BD50C671D69C}" dt="2021-10-18T13:16:48.812" v="61" actId="1076"/>
        <pc:sldMkLst>
          <pc:docMk/>
          <pc:sldMk cId="1093041556" sldId="297"/>
        </pc:sldMkLst>
        <pc:spChg chg="mod ord">
          <ac:chgData name="Valérie" userId="1b450f87-bfaa-4071-9d8b-ae7ea46261a8" providerId="ADAL" clId="{093EC899-0286-4A4A-837A-BD50C671D69C}" dt="2021-10-18T13:16:48.812" v="61" actId="1076"/>
          <ac:spMkLst>
            <pc:docMk/>
            <pc:sldMk cId="1093041556" sldId="297"/>
            <ac:spMk id="2" creationId="{038D250F-D55B-45F6-8295-35C5272739DD}"/>
          </ac:spMkLst>
        </pc:spChg>
        <pc:spChg chg="mod ord">
          <ac:chgData name="Valérie" userId="1b450f87-bfaa-4071-9d8b-ae7ea46261a8" providerId="ADAL" clId="{093EC899-0286-4A4A-837A-BD50C671D69C}" dt="2021-10-18T13:16:39.553" v="59" actId="207"/>
          <ac:spMkLst>
            <pc:docMk/>
            <pc:sldMk cId="1093041556" sldId="297"/>
            <ac:spMk id="3" creationId="{85348639-A8BD-42B4-8114-5D43FB254918}"/>
          </ac:spMkLst>
        </pc:spChg>
        <pc:spChg chg="mod">
          <ac:chgData name="Valérie" userId="1b450f87-bfaa-4071-9d8b-ae7ea46261a8" providerId="ADAL" clId="{093EC899-0286-4A4A-837A-BD50C671D69C}" dt="2021-10-18T13:16:45.383" v="60" actId="1076"/>
          <ac:spMkLst>
            <pc:docMk/>
            <pc:sldMk cId="1093041556" sldId="297"/>
            <ac:spMk id="5" creationId="{2BF2CC57-8CE2-472F-86EF-13B192F6B9FF}"/>
          </ac:spMkLst>
        </pc:spChg>
        <pc:spChg chg="mod ord">
          <ac:chgData name="Valérie" userId="1b450f87-bfaa-4071-9d8b-ae7ea46261a8" providerId="ADAL" clId="{093EC899-0286-4A4A-837A-BD50C671D69C}" dt="2021-10-18T13:15:26.985" v="48" actId="700"/>
          <ac:spMkLst>
            <pc:docMk/>
            <pc:sldMk cId="1093041556" sldId="297"/>
            <ac:spMk id="6" creationId="{2213506F-3CA2-4746-BC94-D74772127A2A}"/>
          </ac:spMkLst>
        </pc:spChg>
      </pc:sldChg>
      <pc:sldChg chg="modSp add del mod modClrScheme chgLayout">
        <pc:chgData name="Valérie" userId="1b450f87-bfaa-4071-9d8b-ae7ea46261a8" providerId="ADAL" clId="{093EC899-0286-4A4A-837A-BD50C671D69C}" dt="2021-10-18T13:17:53.159" v="62" actId="207"/>
        <pc:sldMkLst>
          <pc:docMk/>
          <pc:sldMk cId="2601099510" sldId="298"/>
        </pc:sldMkLst>
        <pc:spChg chg="mod ord">
          <ac:chgData name="Valérie" userId="1b450f87-bfaa-4071-9d8b-ae7ea46261a8" providerId="ADAL" clId="{093EC899-0286-4A4A-837A-BD50C671D69C}" dt="2021-10-18T13:16:12.245" v="54" actId="1076"/>
          <ac:spMkLst>
            <pc:docMk/>
            <pc:sldMk cId="2601099510" sldId="298"/>
            <ac:spMk id="2" creationId="{038D250F-D55B-45F6-8295-35C5272739DD}"/>
          </ac:spMkLst>
        </pc:spChg>
        <pc:spChg chg="mod ord">
          <ac:chgData name="Valérie" userId="1b450f87-bfaa-4071-9d8b-ae7ea46261a8" providerId="ADAL" clId="{093EC899-0286-4A4A-837A-BD50C671D69C}" dt="2021-10-18T13:17:53.159" v="62" actId="207"/>
          <ac:spMkLst>
            <pc:docMk/>
            <pc:sldMk cId="2601099510" sldId="298"/>
            <ac:spMk id="3" creationId="{85348639-A8BD-42B4-8114-5D43FB254918}"/>
          </ac:spMkLst>
        </pc:spChg>
        <pc:spChg chg="mod">
          <ac:chgData name="Valérie" userId="1b450f87-bfaa-4071-9d8b-ae7ea46261a8" providerId="ADAL" clId="{093EC899-0286-4A4A-837A-BD50C671D69C}" dt="2021-10-18T13:16:19.439" v="55" actId="1076"/>
          <ac:spMkLst>
            <pc:docMk/>
            <pc:sldMk cId="2601099510" sldId="298"/>
            <ac:spMk id="5" creationId="{2BF2CC57-8CE2-472F-86EF-13B192F6B9FF}"/>
          </ac:spMkLst>
        </pc:spChg>
        <pc:spChg chg="mod ord">
          <ac:chgData name="Valérie" userId="1b450f87-bfaa-4071-9d8b-ae7ea46261a8" providerId="ADAL" clId="{093EC899-0286-4A4A-837A-BD50C671D69C}" dt="2021-10-18T13:16:03.828" v="52" actId="700"/>
          <ac:spMkLst>
            <pc:docMk/>
            <pc:sldMk cId="2601099510" sldId="298"/>
            <ac:spMk id="6" creationId="{2213506F-3CA2-4746-BC94-D74772127A2A}"/>
          </ac:spMkLst>
        </pc:spChg>
      </pc:sldChg>
      <pc:sldChg chg="modSp add del mod modClrScheme chgLayout">
        <pc:chgData name="Valérie" userId="1b450f87-bfaa-4071-9d8b-ae7ea46261a8" providerId="ADAL" clId="{093EC899-0286-4A4A-837A-BD50C671D69C}" dt="2021-10-18T13:18:20.552" v="66" actId="404"/>
        <pc:sldMkLst>
          <pc:docMk/>
          <pc:sldMk cId="638084078" sldId="299"/>
        </pc:sldMkLst>
        <pc:spChg chg="mod ord">
          <ac:chgData name="Valérie" userId="1b450f87-bfaa-4071-9d8b-ae7ea46261a8" providerId="ADAL" clId="{093EC899-0286-4A4A-837A-BD50C671D69C}" dt="2021-10-18T13:18:20.552" v="66" actId="404"/>
          <ac:spMkLst>
            <pc:docMk/>
            <pc:sldMk cId="638084078" sldId="299"/>
            <ac:spMk id="3" creationId="{85348639-A8BD-42B4-8114-5D43FB254918}"/>
          </ac:spMkLst>
        </pc:spChg>
        <pc:spChg chg="mod ord">
          <ac:chgData name="Valérie" userId="1b450f87-bfaa-4071-9d8b-ae7ea46261a8" providerId="ADAL" clId="{093EC899-0286-4A4A-837A-BD50C671D69C}" dt="2021-10-18T13:18:03.358" v="63" actId="700"/>
          <ac:spMkLst>
            <pc:docMk/>
            <pc:sldMk cId="638084078" sldId="299"/>
            <ac:spMk id="6" creationId="{2213506F-3CA2-4746-BC94-D74772127A2A}"/>
          </ac:spMkLst>
        </pc:spChg>
        <pc:spChg chg="mod ord">
          <ac:chgData name="Valérie" userId="1b450f87-bfaa-4071-9d8b-ae7ea46261a8" providerId="ADAL" clId="{093EC899-0286-4A4A-837A-BD50C671D69C}" dt="2021-10-18T13:18:08.520" v="64" actId="1076"/>
          <ac:spMkLst>
            <pc:docMk/>
            <pc:sldMk cId="638084078" sldId="299"/>
            <ac:spMk id="7" creationId="{9508DC91-8623-45DC-B32C-86FB8E36273B}"/>
          </ac:spMkLst>
        </pc:spChg>
      </pc:sldChg>
    </pc:docChg>
  </pc:docChgLst>
  <pc:docChgLst>
    <pc:chgData name="Turgeon Valérie" userId="1b450f87-bfaa-4071-9d8b-ae7ea46261a8" providerId="ADAL" clId="{A2C6116D-0FA6-4170-9D83-0964F525EA03}"/>
    <pc:docChg chg="modSld">
      <pc:chgData name="Turgeon Valérie" userId="1b450f87-bfaa-4071-9d8b-ae7ea46261a8" providerId="ADAL" clId="{A2C6116D-0FA6-4170-9D83-0964F525EA03}" dt="2021-10-19T04:52:41.293" v="11" actId="14100"/>
      <pc:docMkLst>
        <pc:docMk/>
      </pc:docMkLst>
      <pc:sldChg chg="modSp mod">
        <pc:chgData name="Turgeon Valérie" userId="1b450f87-bfaa-4071-9d8b-ae7ea46261a8" providerId="ADAL" clId="{A2C6116D-0FA6-4170-9D83-0964F525EA03}" dt="2021-10-19T04:52:41.293" v="11" actId="14100"/>
        <pc:sldMkLst>
          <pc:docMk/>
          <pc:sldMk cId="2552298829" sldId="269"/>
        </pc:sldMkLst>
        <pc:spChg chg="mod">
          <ac:chgData name="Turgeon Valérie" userId="1b450f87-bfaa-4071-9d8b-ae7ea46261a8" providerId="ADAL" clId="{A2C6116D-0FA6-4170-9D83-0964F525EA03}" dt="2021-10-19T04:52:41.293" v="11" actId="14100"/>
          <ac:spMkLst>
            <pc:docMk/>
            <pc:sldMk cId="2552298829" sldId="269"/>
            <ac:spMk id="3" creationId="{00000000-0000-0000-0000-000000000000}"/>
          </ac:spMkLst>
        </pc:spChg>
      </pc:sldChg>
      <pc:sldChg chg="addSp modSp mod modAnim">
        <pc:chgData name="Turgeon Valérie" userId="1b450f87-bfaa-4071-9d8b-ae7ea46261a8" providerId="ADAL" clId="{A2C6116D-0FA6-4170-9D83-0964F525EA03}" dt="2021-10-19T04:10:24.107" v="10" actId="1076"/>
        <pc:sldMkLst>
          <pc:docMk/>
          <pc:sldMk cId="2034984852" sldId="286"/>
        </pc:sldMkLst>
        <pc:picChg chg="add mod">
          <ac:chgData name="Turgeon Valérie" userId="1b450f87-bfaa-4071-9d8b-ae7ea46261a8" providerId="ADAL" clId="{A2C6116D-0FA6-4170-9D83-0964F525EA03}" dt="2021-10-19T04:10:24.107" v="10" actId="1076"/>
          <ac:picMkLst>
            <pc:docMk/>
            <pc:sldMk cId="2034984852" sldId="286"/>
            <ac:picMk id="6" creationId="{8D0D2AE8-64AB-4F44-9C14-6BD3C927D1C8}"/>
          </ac:picMkLst>
        </pc:picChg>
      </pc:sldChg>
    </pc:docChg>
  </pc:docChgLst>
  <pc:docChgLst>
    <pc:chgData name="Valérie" userId="1b450f87-bfaa-4071-9d8b-ae7ea46261a8" providerId="ADAL" clId="{4A489296-12A7-42E6-8E5A-7B13CE1840ED}"/>
    <pc:docChg chg="undo custSel addSld delSld modSld">
      <pc:chgData name="Valérie" userId="1b450f87-bfaa-4071-9d8b-ae7ea46261a8" providerId="ADAL" clId="{4A489296-12A7-42E6-8E5A-7B13CE1840ED}" dt="2021-10-18T14:35:11.528" v="188" actId="1076"/>
      <pc:docMkLst>
        <pc:docMk/>
      </pc:docMkLst>
      <pc:sldChg chg="add">
        <pc:chgData name="Valérie" userId="1b450f87-bfaa-4071-9d8b-ae7ea46261a8" providerId="ADAL" clId="{4A489296-12A7-42E6-8E5A-7B13CE1840ED}" dt="2021-10-18T13:43:30.713" v="97"/>
        <pc:sldMkLst>
          <pc:docMk/>
          <pc:sldMk cId="2819711965" sldId="260"/>
        </pc:sldMkLst>
      </pc:sldChg>
      <pc:sldChg chg="del">
        <pc:chgData name="Valérie" userId="1b450f87-bfaa-4071-9d8b-ae7ea46261a8" providerId="ADAL" clId="{4A489296-12A7-42E6-8E5A-7B13CE1840ED}" dt="2021-10-18T13:26:48.108" v="0" actId="47"/>
        <pc:sldMkLst>
          <pc:docMk/>
          <pc:sldMk cId="435304822" sldId="261"/>
        </pc:sldMkLst>
      </pc:sldChg>
      <pc:sldChg chg="addSp delSp modSp del mod">
        <pc:chgData name="Valérie" userId="1b450f87-bfaa-4071-9d8b-ae7ea46261a8" providerId="ADAL" clId="{4A489296-12A7-42E6-8E5A-7B13CE1840ED}" dt="2021-10-18T13:27:10.964" v="3" actId="47"/>
        <pc:sldMkLst>
          <pc:docMk/>
          <pc:sldMk cId="2858693441" sldId="263"/>
        </pc:sldMkLst>
        <pc:spChg chg="add mod">
          <ac:chgData name="Valérie" userId="1b450f87-bfaa-4071-9d8b-ae7ea46261a8" providerId="ADAL" clId="{4A489296-12A7-42E6-8E5A-7B13CE1840ED}" dt="2021-10-18T13:27:00.017" v="2" actId="478"/>
          <ac:spMkLst>
            <pc:docMk/>
            <pc:sldMk cId="2858693441" sldId="263"/>
            <ac:spMk id="4" creationId="{75EE5143-E6E7-4593-B78C-FF39588AFA64}"/>
          </ac:spMkLst>
        </pc:spChg>
        <pc:graphicFrameChg chg="del mod">
          <ac:chgData name="Valérie" userId="1b450f87-bfaa-4071-9d8b-ae7ea46261a8" providerId="ADAL" clId="{4A489296-12A7-42E6-8E5A-7B13CE1840ED}" dt="2021-10-18T13:27:00.017" v="2" actId="478"/>
          <ac:graphicFrameMkLst>
            <pc:docMk/>
            <pc:sldMk cId="2858693441" sldId="263"/>
            <ac:graphicFrameMk id="5" creationId="{00000000-0000-0000-0000-000000000000}"/>
          </ac:graphicFrameMkLst>
        </pc:graphicFrameChg>
      </pc:sldChg>
      <pc:sldChg chg="modSp add mod">
        <pc:chgData name="Valérie" userId="1b450f87-bfaa-4071-9d8b-ae7ea46261a8" providerId="ADAL" clId="{4A489296-12A7-42E6-8E5A-7B13CE1840ED}" dt="2021-10-18T13:49:51.769" v="115" actId="1076"/>
        <pc:sldMkLst>
          <pc:docMk/>
          <pc:sldMk cId="3350012766" sldId="266"/>
        </pc:sldMkLst>
        <pc:spChg chg="mod">
          <ac:chgData name="Valérie" userId="1b450f87-bfaa-4071-9d8b-ae7ea46261a8" providerId="ADAL" clId="{4A489296-12A7-42E6-8E5A-7B13CE1840ED}" dt="2021-10-18T13:49:51.769" v="115" actId="1076"/>
          <ac:spMkLst>
            <pc:docMk/>
            <pc:sldMk cId="3350012766" sldId="266"/>
            <ac:spMk id="5" creationId="{00000000-0000-0000-0000-000000000000}"/>
          </ac:spMkLst>
        </pc:spChg>
        <pc:spChg chg="mod">
          <ac:chgData name="Valérie" userId="1b450f87-bfaa-4071-9d8b-ae7ea46261a8" providerId="ADAL" clId="{4A489296-12A7-42E6-8E5A-7B13CE1840ED}" dt="2021-10-18T13:49:51.769" v="115" actId="1076"/>
          <ac:spMkLst>
            <pc:docMk/>
            <pc:sldMk cId="3350012766" sldId="266"/>
            <ac:spMk id="7" creationId="{00000000-0000-0000-0000-000000000000}"/>
          </ac:spMkLst>
        </pc:spChg>
        <pc:spChg chg="mod">
          <ac:chgData name="Valérie" userId="1b450f87-bfaa-4071-9d8b-ae7ea46261a8" providerId="ADAL" clId="{4A489296-12A7-42E6-8E5A-7B13CE1840ED}" dt="2021-10-18T13:49:51.769" v="115" actId="1076"/>
          <ac:spMkLst>
            <pc:docMk/>
            <pc:sldMk cId="3350012766" sldId="266"/>
            <ac:spMk id="8" creationId="{00000000-0000-0000-0000-000000000000}"/>
          </ac:spMkLst>
        </pc:spChg>
        <pc:spChg chg="mod">
          <ac:chgData name="Valérie" userId="1b450f87-bfaa-4071-9d8b-ae7ea46261a8" providerId="ADAL" clId="{4A489296-12A7-42E6-8E5A-7B13CE1840ED}" dt="2021-10-18T13:49:51.769" v="115" actId="1076"/>
          <ac:spMkLst>
            <pc:docMk/>
            <pc:sldMk cId="3350012766" sldId="266"/>
            <ac:spMk id="9" creationId="{00000000-0000-0000-0000-000000000000}"/>
          </ac:spMkLst>
        </pc:spChg>
        <pc:spChg chg="mod">
          <ac:chgData name="Valérie" userId="1b450f87-bfaa-4071-9d8b-ae7ea46261a8" providerId="ADAL" clId="{4A489296-12A7-42E6-8E5A-7B13CE1840ED}" dt="2021-10-18T13:49:51.769" v="115" actId="1076"/>
          <ac:spMkLst>
            <pc:docMk/>
            <pc:sldMk cId="3350012766" sldId="266"/>
            <ac:spMk id="10" creationId="{00000000-0000-0000-0000-000000000000}"/>
          </ac:spMkLst>
        </pc:spChg>
        <pc:spChg chg="mod">
          <ac:chgData name="Valérie" userId="1b450f87-bfaa-4071-9d8b-ae7ea46261a8" providerId="ADAL" clId="{4A489296-12A7-42E6-8E5A-7B13CE1840ED}" dt="2021-10-18T13:49:51.769" v="115" actId="1076"/>
          <ac:spMkLst>
            <pc:docMk/>
            <pc:sldMk cId="3350012766" sldId="266"/>
            <ac:spMk id="11" creationId="{00000000-0000-0000-0000-000000000000}"/>
          </ac:spMkLst>
        </pc:spChg>
      </pc:sldChg>
      <pc:sldChg chg="delSp modSp add mod">
        <pc:chgData name="Valérie" userId="1b450f87-bfaa-4071-9d8b-ae7ea46261a8" providerId="ADAL" clId="{4A489296-12A7-42E6-8E5A-7B13CE1840ED}" dt="2021-10-18T13:56:31.597" v="176" actId="20577"/>
        <pc:sldMkLst>
          <pc:docMk/>
          <pc:sldMk cId="2212967670" sldId="268"/>
        </pc:sldMkLst>
        <pc:spChg chg="mod">
          <ac:chgData name="Valérie" userId="1b450f87-bfaa-4071-9d8b-ae7ea46261a8" providerId="ADAL" clId="{4A489296-12A7-42E6-8E5A-7B13CE1840ED}" dt="2021-10-18T13:42:43.306" v="95" actId="207"/>
          <ac:spMkLst>
            <pc:docMk/>
            <pc:sldMk cId="2212967670" sldId="268"/>
            <ac:spMk id="2" creationId="{00000000-0000-0000-0000-000000000000}"/>
          </ac:spMkLst>
        </pc:spChg>
        <pc:graphicFrameChg chg="mod modGraphic">
          <ac:chgData name="Valérie" userId="1b450f87-bfaa-4071-9d8b-ae7ea46261a8" providerId="ADAL" clId="{4A489296-12A7-42E6-8E5A-7B13CE1840ED}" dt="2021-10-18T13:56:31.597" v="176" actId="20577"/>
          <ac:graphicFrameMkLst>
            <pc:docMk/>
            <pc:sldMk cId="2212967670" sldId="268"/>
            <ac:graphicFrameMk id="4" creationId="{00000000-0000-0000-0000-000000000000}"/>
          </ac:graphicFrameMkLst>
        </pc:graphicFrameChg>
        <pc:picChg chg="del">
          <ac:chgData name="Valérie" userId="1b450f87-bfaa-4071-9d8b-ae7ea46261a8" providerId="ADAL" clId="{4A489296-12A7-42E6-8E5A-7B13CE1840ED}" dt="2021-10-18T13:55:10.853" v="118" actId="478"/>
          <ac:picMkLst>
            <pc:docMk/>
            <pc:sldMk cId="2212967670" sldId="268"/>
            <ac:picMk id="2050" creationId="{00000000-0000-0000-0000-000000000000}"/>
          </ac:picMkLst>
        </pc:picChg>
      </pc:sldChg>
      <pc:sldChg chg="add">
        <pc:chgData name="Valérie" userId="1b450f87-bfaa-4071-9d8b-ae7ea46261a8" providerId="ADAL" clId="{4A489296-12A7-42E6-8E5A-7B13CE1840ED}" dt="2021-10-18T13:58:06.985" v="178"/>
        <pc:sldMkLst>
          <pc:docMk/>
          <pc:sldMk cId="1109675422" sldId="270"/>
        </pc:sldMkLst>
      </pc:sldChg>
      <pc:sldChg chg="modSp add mod">
        <pc:chgData name="Valérie" userId="1b450f87-bfaa-4071-9d8b-ae7ea46261a8" providerId="ADAL" clId="{4A489296-12A7-42E6-8E5A-7B13CE1840ED}" dt="2021-10-18T13:31:09.763" v="17" actId="13926"/>
        <pc:sldMkLst>
          <pc:docMk/>
          <pc:sldMk cId="479864259" sldId="272"/>
        </pc:sldMkLst>
        <pc:spChg chg="mod">
          <ac:chgData name="Valérie" userId="1b450f87-bfaa-4071-9d8b-ae7ea46261a8" providerId="ADAL" clId="{4A489296-12A7-42E6-8E5A-7B13CE1840ED}" dt="2021-10-18T13:30:40.677" v="15" actId="207"/>
          <ac:spMkLst>
            <pc:docMk/>
            <pc:sldMk cId="479864259" sldId="272"/>
            <ac:spMk id="2" creationId="{00000000-0000-0000-0000-000000000000}"/>
          </ac:spMkLst>
        </pc:spChg>
        <pc:spChg chg="mod">
          <ac:chgData name="Valérie" userId="1b450f87-bfaa-4071-9d8b-ae7ea46261a8" providerId="ADAL" clId="{4A489296-12A7-42E6-8E5A-7B13CE1840ED}" dt="2021-10-18T13:31:09.763" v="17" actId="13926"/>
          <ac:spMkLst>
            <pc:docMk/>
            <pc:sldMk cId="479864259" sldId="272"/>
            <ac:spMk id="3" creationId="{00000000-0000-0000-0000-000000000000}"/>
          </ac:spMkLst>
        </pc:spChg>
      </pc:sldChg>
      <pc:sldChg chg="modSp add del mod modClrScheme chgLayout">
        <pc:chgData name="Valérie" userId="1b450f87-bfaa-4071-9d8b-ae7ea46261a8" providerId="ADAL" clId="{4A489296-12A7-42E6-8E5A-7B13CE1840ED}" dt="2021-10-18T13:39:24.510" v="94" actId="47"/>
        <pc:sldMkLst>
          <pc:docMk/>
          <pc:sldMk cId="1620851296" sldId="275"/>
        </pc:sldMkLst>
        <pc:spChg chg="mod ord">
          <ac:chgData name="Valérie" userId="1b450f87-bfaa-4071-9d8b-ae7ea46261a8" providerId="ADAL" clId="{4A489296-12A7-42E6-8E5A-7B13CE1840ED}" dt="2021-10-18T13:32:23.460" v="27" actId="404"/>
          <ac:spMkLst>
            <pc:docMk/>
            <pc:sldMk cId="1620851296" sldId="275"/>
            <ac:spMk id="2" creationId="{00000000-0000-0000-0000-000000000000}"/>
          </ac:spMkLst>
        </pc:spChg>
        <pc:spChg chg="mod ord">
          <ac:chgData name="Valérie" userId="1b450f87-bfaa-4071-9d8b-ae7ea46261a8" providerId="ADAL" clId="{4A489296-12A7-42E6-8E5A-7B13CE1840ED}" dt="2021-10-18T13:34:03.085" v="75" actId="20577"/>
          <ac:spMkLst>
            <pc:docMk/>
            <pc:sldMk cId="1620851296" sldId="275"/>
            <ac:spMk id="5" creationId="{00000000-0000-0000-0000-000000000000}"/>
          </ac:spMkLst>
        </pc:spChg>
      </pc:sldChg>
      <pc:sldChg chg="modSp add mod">
        <pc:chgData name="Valérie" userId="1b450f87-bfaa-4071-9d8b-ae7ea46261a8" providerId="ADAL" clId="{4A489296-12A7-42E6-8E5A-7B13CE1840ED}" dt="2021-10-18T13:59:06.477" v="180" actId="27636"/>
        <pc:sldMkLst>
          <pc:docMk/>
          <pc:sldMk cId="2331550822" sldId="275"/>
        </pc:sldMkLst>
        <pc:spChg chg="mod">
          <ac:chgData name="Valérie" userId="1b450f87-bfaa-4071-9d8b-ae7ea46261a8" providerId="ADAL" clId="{4A489296-12A7-42E6-8E5A-7B13CE1840ED}" dt="2021-10-18T13:59:06.477" v="180" actId="27636"/>
          <ac:spMkLst>
            <pc:docMk/>
            <pc:sldMk cId="2331550822" sldId="275"/>
            <ac:spMk id="3" creationId="{00000000-0000-0000-0000-000000000000}"/>
          </ac:spMkLst>
        </pc:spChg>
      </pc:sldChg>
      <pc:sldChg chg="addSp delSp modSp add del mod setBg modClrScheme chgLayout">
        <pc:chgData name="Valérie" userId="1b450f87-bfaa-4071-9d8b-ae7ea46261a8" providerId="ADAL" clId="{4A489296-12A7-42E6-8E5A-7B13CE1840ED}" dt="2021-10-18T13:39:24.510" v="94" actId="47"/>
        <pc:sldMkLst>
          <pc:docMk/>
          <pc:sldMk cId="438602771" sldId="276"/>
        </pc:sldMkLst>
        <pc:spChg chg="mod ord">
          <ac:chgData name="Valérie" userId="1b450f87-bfaa-4071-9d8b-ae7ea46261a8" providerId="ADAL" clId="{4A489296-12A7-42E6-8E5A-7B13CE1840ED}" dt="2021-10-18T13:34:41.979" v="81" actId="26606"/>
          <ac:spMkLst>
            <pc:docMk/>
            <pc:sldMk cId="438602771" sldId="276"/>
            <ac:spMk id="2" creationId="{00000000-0000-0000-0000-000000000000}"/>
          </ac:spMkLst>
        </pc:spChg>
        <pc:spChg chg="mod ord">
          <ac:chgData name="Valérie" userId="1b450f87-bfaa-4071-9d8b-ae7ea46261a8" providerId="ADAL" clId="{4A489296-12A7-42E6-8E5A-7B13CE1840ED}" dt="2021-10-18T13:35:00.011" v="86" actId="403"/>
          <ac:spMkLst>
            <pc:docMk/>
            <pc:sldMk cId="438602771" sldId="276"/>
            <ac:spMk id="6" creationId="{00000000-0000-0000-0000-000000000000}"/>
          </ac:spMkLst>
        </pc:spChg>
        <pc:spChg chg="add del">
          <ac:chgData name="Valérie" userId="1b450f87-bfaa-4071-9d8b-ae7ea46261a8" providerId="ADAL" clId="{4A489296-12A7-42E6-8E5A-7B13CE1840ED}" dt="2021-10-18T13:34:41.974" v="80" actId="26606"/>
          <ac:spMkLst>
            <pc:docMk/>
            <pc:sldMk cId="438602771" sldId="276"/>
            <ac:spMk id="71" creationId="{2B97F24A-32CE-4C1C-A50D-3016B394DCFB}"/>
          </ac:spMkLst>
        </pc:spChg>
        <pc:spChg chg="add del">
          <ac:chgData name="Valérie" userId="1b450f87-bfaa-4071-9d8b-ae7ea46261a8" providerId="ADAL" clId="{4A489296-12A7-42E6-8E5A-7B13CE1840ED}" dt="2021-10-18T13:34:41.974" v="80" actId="26606"/>
          <ac:spMkLst>
            <pc:docMk/>
            <pc:sldMk cId="438602771" sldId="276"/>
            <ac:spMk id="73" creationId="{CD8B4F24-440B-49E9-B85D-733523DC064B}"/>
          </ac:spMkLst>
        </pc:spChg>
        <pc:spChg chg="add">
          <ac:chgData name="Valérie" userId="1b450f87-bfaa-4071-9d8b-ae7ea46261a8" providerId="ADAL" clId="{4A489296-12A7-42E6-8E5A-7B13CE1840ED}" dt="2021-10-18T13:34:41.979" v="81" actId="26606"/>
          <ac:spMkLst>
            <pc:docMk/>
            <pc:sldMk cId="438602771" sldId="276"/>
            <ac:spMk id="75" creationId="{73ED6512-6858-4552-B699-9A97FE9A4EA2}"/>
          </ac:spMkLst>
        </pc:spChg>
        <pc:spChg chg="add">
          <ac:chgData name="Valérie" userId="1b450f87-bfaa-4071-9d8b-ae7ea46261a8" providerId="ADAL" clId="{4A489296-12A7-42E6-8E5A-7B13CE1840ED}" dt="2021-10-18T13:34:41.979" v="81" actId="26606"/>
          <ac:spMkLst>
            <pc:docMk/>
            <pc:sldMk cId="438602771" sldId="276"/>
            <ac:spMk id="4100" creationId="{4038CB10-1F5C-4D54-9DF7-12586DE5B007}"/>
          </ac:spMkLst>
        </pc:spChg>
        <pc:spChg chg="add">
          <ac:chgData name="Valérie" userId="1b450f87-bfaa-4071-9d8b-ae7ea46261a8" providerId="ADAL" clId="{4A489296-12A7-42E6-8E5A-7B13CE1840ED}" dt="2021-10-18T13:34:41.979" v="81" actId="26606"/>
          <ac:spMkLst>
            <pc:docMk/>
            <pc:sldMk cId="438602771" sldId="276"/>
            <ac:spMk id="4101" creationId="{36D30126-6314-4A93-B27E-5C66CF781924}"/>
          </ac:spMkLst>
        </pc:spChg>
        <pc:picChg chg="mod">
          <ac:chgData name="Valérie" userId="1b450f87-bfaa-4071-9d8b-ae7ea46261a8" providerId="ADAL" clId="{4A489296-12A7-42E6-8E5A-7B13CE1840ED}" dt="2021-10-18T13:34:41.979" v="81" actId="26606"/>
          <ac:picMkLst>
            <pc:docMk/>
            <pc:sldMk cId="438602771" sldId="276"/>
            <ac:picMk id="4098" creationId="{00000000-0000-0000-0000-000000000000}"/>
          </ac:picMkLst>
        </pc:picChg>
      </pc:sldChg>
      <pc:sldChg chg="modSp mod">
        <pc:chgData name="Valérie" userId="1b450f87-bfaa-4071-9d8b-ae7ea46261a8" providerId="ADAL" clId="{4A489296-12A7-42E6-8E5A-7B13CE1840ED}" dt="2021-10-18T14:35:05.483" v="187" actId="1076"/>
        <pc:sldMkLst>
          <pc:docMk/>
          <pc:sldMk cId="2850145766" sldId="282"/>
        </pc:sldMkLst>
        <pc:spChg chg="mod">
          <ac:chgData name="Valérie" userId="1b450f87-bfaa-4071-9d8b-ae7ea46261a8" providerId="ADAL" clId="{4A489296-12A7-42E6-8E5A-7B13CE1840ED}" dt="2021-10-18T14:35:05.483" v="187" actId="1076"/>
          <ac:spMkLst>
            <pc:docMk/>
            <pc:sldMk cId="2850145766" sldId="282"/>
            <ac:spMk id="3" creationId="{00000000-0000-0000-0000-000000000000}"/>
          </ac:spMkLst>
        </pc:spChg>
      </pc:sldChg>
      <pc:sldChg chg="modSp mod">
        <pc:chgData name="Valérie" userId="1b450f87-bfaa-4071-9d8b-ae7ea46261a8" providerId="ADAL" clId="{4A489296-12A7-42E6-8E5A-7B13CE1840ED}" dt="2021-10-18T14:35:11.528" v="188" actId="1076"/>
        <pc:sldMkLst>
          <pc:docMk/>
          <pc:sldMk cId="1903590273" sldId="283"/>
        </pc:sldMkLst>
        <pc:spChg chg="mod">
          <ac:chgData name="Valérie" userId="1b450f87-bfaa-4071-9d8b-ae7ea46261a8" providerId="ADAL" clId="{4A489296-12A7-42E6-8E5A-7B13CE1840ED}" dt="2021-10-18T14:35:11.528" v="188" actId="1076"/>
          <ac:spMkLst>
            <pc:docMk/>
            <pc:sldMk cId="1903590273" sldId="283"/>
            <ac:spMk id="3" creationId="{00000000-0000-0000-0000-000000000000}"/>
          </ac:spMkLst>
        </pc:spChg>
      </pc:sldChg>
      <pc:sldChg chg="modSp mod">
        <pc:chgData name="Valérie" userId="1b450f87-bfaa-4071-9d8b-ae7ea46261a8" providerId="ADAL" clId="{4A489296-12A7-42E6-8E5A-7B13CE1840ED}" dt="2021-10-18T13:27:53.143" v="5" actId="113"/>
        <pc:sldMkLst>
          <pc:docMk/>
          <pc:sldMk cId="3242400890" sldId="296"/>
        </pc:sldMkLst>
        <pc:spChg chg="mod">
          <ac:chgData name="Valérie" userId="1b450f87-bfaa-4071-9d8b-ae7ea46261a8" providerId="ADAL" clId="{4A489296-12A7-42E6-8E5A-7B13CE1840ED}" dt="2021-10-18T13:27:53.143" v="5" actId="113"/>
          <ac:spMkLst>
            <pc:docMk/>
            <pc:sldMk cId="3242400890" sldId="296"/>
            <ac:spMk id="3" creationId="{85348639-A8BD-42B4-8114-5D43FB254918}"/>
          </ac:spMkLst>
        </pc:spChg>
      </pc:sldChg>
      <pc:sldChg chg="modSp mod">
        <pc:chgData name="Valérie" userId="1b450f87-bfaa-4071-9d8b-ae7ea46261a8" providerId="ADAL" clId="{4A489296-12A7-42E6-8E5A-7B13CE1840ED}" dt="2021-10-18T13:28:15.742" v="8" actId="1035"/>
        <pc:sldMkLst>
          <pc:docMk/>
          <pc:sldMk cId="1093041556" sldId="297"/>
        </pc:sldMkLst>
        <pc:spChg chg="mod">
          <ac:chgData name="Valérie" userId="1b450f87-bfaa-4071-9d8b-ae7ea46261a8" providerId="ADAL" clId="{4A489296-12A7-42E6-8E5A-7B13CE1840ED}" dt="2021-10-18T13:28:15.742" v="8" actId="1035"/>
          <ac:spMkLst>
            <pc:docMk/>
            <pc:sldMk cId="1093041556" sldId="297"/>
            <ac:spMk id="3" creationId="{85348639-A8BD-42B4-8114-5D43FB254918}"/>
          </ac:spMkLst>
        </pc:spChg>
        <pc:spChg chg="mod">
          <ac:chgData name="Valérie" userId="1b450f87-bfaa-4071-9d8b-ae7ea46261a8" providerId="ADAL" clId="{4A489296-12A7-42E6-8E5A-7B13CE1840ED}" dt="2021-10-18T13:28:02.352" v="6" actId="1076"/>
          <ac:spMkLst>
            <pc:docMk/>
            <pc:sldMk cId="1093041556" sldId="297"/>
            <ac:spMk id="5" creationId="{2BF2CC57-8CE2-472F-86EF-13B192F6B9FF}"/>
          </ac:spMkLst>
        </pc:spChg>
      </pc:sldChg>
      <pc:sldChg chg="modSp mod">
        <pc:chgData name="Valérie" userId="1b450f87-bfaa-4071-9d8b-ae7ea46261a8" providerId="ADAL" clId="{4A489296-12A7-42E6-8E5A-7B13CE1840ED}" dt="2021-10-18T13:28:28.786" v="10" actId="14100"/>
        <pc:sldMkLst>
          <pc:docMk/>
          <pc:sldMk cId="2601099510" sldId="298"/>
        </pc:sldMkLst>
        <pc:spChg chg="mod">
          <ac:chgData name="Valérie" userId="1b450f87-bfaa-4071-9d8b-ae7ea46261a8" providerId="ADAL" clId="{4A489296-12A7-42E6-8E5A-7B13CE1840ED}" dt="2021-10-18T13:28:28.786" v="10" actId="14100"/>
          <ac:spMkLst>
            <pc:docMk/>
            <pc:sldMk cId="2601099510" sldId="298"/>
            <ac:spMk id="3" creationId="{85348639-A8BD-42B4-8114-5D43FB254918}"/>
          </ac:spMkLst>
        </pc:spChg>
      </pc:sldChg>
      <pc:sldChg chg="modSp add del mod">
        <pc:chgData name="Valérie" userId="1b450f87-bfaa-4071-9d8b-ae7ea46261a8" providerId="ADAL" clId="{4A489296-12A7-42E6-8E5A-7B13CE1840ED}" dt="2021-10-18T13:54:45.034" v="116" actId="47"/>
        <pc:sldMkLst>
          <pc:docMk/>
          <pc:sldMk cId="2509486072" sldId="300"/>
        </pc:sldMkLst>
        <pc:spChg chg="mod">
          <ac:chgData name="Valérie" userId="1b450f87-bfaa-4071-9d8b-ae7ea46261a8" providerId="ADAL" clId="{4A489296-12A7-42E6-8E5A-7B13CE1840ED}" dt="2021-10-18T13:30:25.921" v="12" actId="207"/>
          <ac:spMkLst>
            <pc:docMk/>
            <pc:sldMk cId="2509486072" sldId="300"/>
            <ac:spMk id="2" creationId="{00000000-0000-0000-0000-000000000000}"/>
          </ac:spMkLst>
        </pc:spChg>
      </pc:sldChg>
      <pc:sldChg chg="modSp add mod">
        <pc:chgData name="Valérie" userId="1b450f87-bfaa-4071-9d8b-ae7ea46261a8" providerId="ADAL" clId="{4A489296-12A7-42E6-8E5A-7B13CE1840ED}" dt="2021-10-18T14:00:56.227" v="186" actId="1037"/>
        <pc:sldMkLst>
          <pc:docMk/>
          <pc:sldMk cId="3813470491" sldId="301"/>
        </pc:sldMkLst>
        <pc:spChg chg="mod">
          <ac:chgData name="Valérie" userId="1b450f87-bfaa-4071-9d8b-ae7ea46261a8" providerId="ADAL" clId="{4A489296-12A7-42E6-8E5A-7B13CE1840ED}" dt="2021-10-18T13:39:19.429" v="93" actId="207"/>
          <ac:spMkLst>
            <pc:docMk/>
            <pc:sldMk cId="3813470491" sldId="301"/>
            <ac:spMk id="2" creationId="{26CD456C-E5F5-4B8B-9322-49959C0F81E5}"/>
          </ac:spMkLst>
        </pc:spChg>
        <pc:graphicFrameChg chg="mod">
          <ac:chgData name="Valérie" userId="1b450f87-bfaa-4071-9d8b-ae7ea46261a8" providerId="ADAL" clId="{4A489296-12A7-42E6-8E5A-7B13CE1840ED}" dt="2021-10-18T14:00:56.227" v="186" actId="1037"/>
          <ac:graphicFrameMkLst>
            <pc:docMk/>
            <pc:sldMk cId="3813470491" sldId="301"/>
            <ac:graphicFrameMk id="4" creationId="{CE337DDC-634A-404E-82D3-B9AA0F4D4A50}"/>
          </ac:graphicFrameMkLst>
        </pc:graphicFrameChg>
      </pc:sldChg>
      <pc:sldChg chg="add">
        <pc:chgData name="Valérie" userId="1b450f87-bfaa-4071-9d8b-ae7ea46261a8" providerId="ADAL" clId="{4A489296-12A7-42E6-8E5A-7B13CE1840ED}" dt="2021-10-18T13:42:52.817" v="96"/>
        <pc:sldMkLst>
          <pc:docMk/>
          <pc:sldMk cId="130504744" sldId="302"/>
        </pc:sldMkLst>
      </pc:sldChg>
      <pc:sldChg chg="addSp modSp add mod modClrScheme chgLayout">
        <pc:chgData name="Valérie" userId="1b450f87-bfaa-4071-9d8b-ae7ea46261a8" providerId="ADAL" clId="{4A489296-12A7-42E6-8E5A-7B13CE1840ED}" dt="2021-10-18T13:46:52.191" v="105" actId="207"/>
        <pc:sldMkLst>
          <pc:docMk/>
          <pc:sldMk cId="2452907648" sldId="303"/>
        </pc:sldMkLst>
        <pc:spChg chg="mod ord">
          <ac:chgData name="Valérie" userId="1b450f87-bfaa-4071-9d8b-ae7ea46261a8" providerId="ADAL" clId="{4A489296-12A7-42E6-8E5A-7B13CE1840ED}" dt="2021-10-18T13:44:16.402" v="100" actId="27636"/>
          <ac:spMkLst>
            <pc:docMk/>
            <pc:sldMk cId="2452907648" sldId="303"/>
            <ac:spMk id="2" creationId="{08FC0CC9-9A29-4732-9834-90EBEC1A874E}"/>
          </ac:spMkLst>
        </pc:spChg>
        <pc:spChg chg="add mod ord">
          <ac:chgData name="Valérie" userId="1b450f87-bfaa-4071-9d8b-ae7ea46261a8" providerId="ADAL" clId="{4A489296-12A7-42E6-8E5A-7B13CE1840ED}" dt="2021-10-18T13:44:16.279" v="99" actId="700"/>
          <ac:spMkLst>
            <pc:docMk/>
            <pc:sldMk cId="2452907648" sldId="303"/>
            <ac:spMk id="3" creationId="{81D8D4C9-7E0C-4EEF-AF55-6691CC2EA50E}"/>
          </ac:spMkLst>
        </pc:spChg>
        <pc:graphicFrameChg chg="mod ord">
          <ac:chgData name="Valérie" userId="1b450f87-bfaa-4071-9d8b-ae7ea46261a8" providerId="ADAL" clId="{4A489296-12A7-42E6-8E5A-7B13CE1840ED}" dt="2021-10-18T13:46:52.191" v="105" actId="207"/>
          <ac:graphicFrameMkLst>
            <pc:docMk/>
            <pc:sldMk cId="2452907648" sldId="303"/>
            <ac:graphicFrameMk id="4" creationId="{C3F54CAA-BBF7-4C87-96F3-1CEA63C6B83D}"/>
          </ac:graphicFrameMkLst>
        </pc:graphicFrameChg>
      </pc:sldChg>
      <pc:sldChg chg="addSp modSp add mod modClrScheme chgLayout">
        <pc:chgData name="Valérie" userId="1b450f87-bfaa-4071-9d8b-ae7ea46261a8" providerId="ADAL" clId="{4A489296-12A7-42E6-8E5A-7B13CE1840ED}" dt="2021-10-18T13:47:34.371" v="109" actId="1076"/>
        <pc:sldMkLst>
          <pc:docMk/>
          <pc:sldMk cId="1215653356" sldId="304"/>
        </pc:sldMkLst>
        <pc:spChg chg="mod ord">
          <ac:chgData name="Valérie" userId="1b450f87-bfaa-4071-9d8b-ae7ea46261a8" providerId="ADAL" clId="{4A489296-12A7-42E6-8E5A-7B13CE1840ED}" dt="2021-10-18T13:47:29.224" v="108" actId="207"/>
          <ac:spMkLst>
            <pc:docMk/>
            <pc:sldMk cId="1215653356" sldId="304"/>
            <ac:spMk id="2" creationId="{08FC0CC9-9A29-4732-9834-90EBEC1A874E}"/>
          </ac:spMkLst>
        </pc:spChg>
        <pc:spChg chg="add mod ord">
          <ac:chgData name="Valérie" userId="1b450f87-bfaa-4071-9d8b-ae7ea46261a8" providerId="ADAL" clId="{4A489296-12A7-42E6-8E5A-7B13CE1840ED}" dt="2021-10-18T13:44:16.279" v="99" actId="700"/>
          <ac:spMkLst>
            <pc:docMk/>
            <pc:sldMk cId="1215653356" sldId="304"/>
            <ac:spMk id="3" creationId="{B199479B-8019-489B-B87D-0546AEFBD368}"/>
          </ac:spMkLst>
        </pc:spChg>
        <pc:graphicFrameChg chg="mod ord">
          <ac:chgData name="Valérie" userId="1b450f87-bfaa-4071-9d8b-ae7ea46261a8" providerId="ADAL" clId="{4A489296-12A7-42E6-8E5A-7B13CE1840ED}" dt="2021-10-18T13:47:34.371" v="109" actId="1076"/>
          <ac:graphicFrameMkLst>
            <pc:docMk/>
            <pc:sldMk cId="1215653356" sldId="304"/>
            <ac:graphicFrameMk id="4" creationId="{C3F54CAA-BBF7-4C87-96F3-1CEA63C6B83D}"/>
          </ac:graphicFrameMkLst>
        </pc:graphicFrameChg>
      </pc:sldChg>
      <pc:sldChg chg="modSp add mod">
        <pc:chgData name="Valérie" userId="1b450f87-bfaa-4071-9d8b-ae7ea46261a8" providerId="ADAL" clId="{4A489296-12A7-42E6-8E5A-7B13CE1840ED}" dt="2021-10-18T13:49:33.127" v="114" actId="20577"/>
        <pc:sldMkLst>
          <pc:docMk/>
          <pc:sldMk cId="3296919972" sldId="305"/>
        </pc:sldMkLst>
        <pc:spChg chg="mod">
          <ac:chgData name="Valérie" userId="1b450f87-bfaa-4071-9d8b-ae7ea46261a8" providerId="ADAL" clId="{4A489296-12A7-42E6-8E5A-7B13CE1840ED}" dt="2021-10-18T13:49:33.127" v="114" actId="20577"/>
          <ac:spMkLst>
            <pc:docMk/>
            <pc:sldMk cId="3296919972" sldId="305"/>
            <ac:spMk id="7" creationId="{00000000-0000-0000-0000-000000000000}"/>
          </ac:spMkLst>
        </pc:spChg>
      </pc:sldChg>
      <pc:sldChg chg="modSp add mod">
        <pc:chgData name="Valérie" userId="1b450f87-bfaa-4071-9d8b-ae7ea46261a8" providerId="ADAL" clId="{4A489296-12A7-42E6-8E5A-7B13CE1840ED}" dt="2021-10-18T13:59:06.498" v="181" actId="27636"/>
        <pc:sldMkLst>
          <pc:docMk/>
          <pc:sldMk cId="2838856620" sldId="306"/>
        </pc:sldMkLst>
        <pc:spChg chg="mod">
          <ac:chgData name="Valérie" userId="1b450f87-bfaa-4071-9d8b-ae7ea46261a8" providerId="ADAL" clId="{4A489296-12A7-42E6-8E5A-7B13CE1840ED}" dt="2021-10-18T13:59:06.498" v="181" actId="27636"/>
          <ac:spMkLst>
            <pc:docMk/>
            <pc:sldMk cId="2838856620" sldId="30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C63B7-D842-4B33-BDFA-69C0B163A512}" type="doc">
      <dgm:prSet loTypeId="urn:microsoft.com/office/officeart/2005/8/layout/orgChart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26B654F-A07E-4FF3-B10D-CD6118237CCE}">
      <dgm:prSet phldrT="[Texte]"/>
      <dgm:spPr/>
      <dgm:t>
        <a:bodyPr/>
        <a:lstStyle/>
        <a:p>
          <a:r>
            <a:rPr lang="fr-FR" dirty="0"/>
            <a:t>Document</a:t>
          </a:r>
        </a:p>
      </dgm:t>
    </dgm:pt>
    <dgm:pt modelId="{66D4E7B3-A05E-4B02-BE75-3E08F46CCA31}" type="parTrans" cxnId="{E6F8369A-23F4-4BF9-B1A2-C5FB984799A3}">
      <dgm:prSet/>
      <dgm:spPr/>
      <dgm:t>
        <a:bodyPr/>
        <a:lstStyle/>
        <a:p>
          <a:endParaRPr lang="fr-FR"/>
        </a:p>
      </dgm:t>
    </dgm:pt>
    <dgm:pt modelId="{8C7311F0-1BD7-431B-9CCD-491A45AC1DC0}" type="sibTrans" cxnId="{E6F8369A-23F4-4BF9-B1A2-C5FB984799A3}">
      <dgm:prSet/>
      <dgm:spPr/>
      <dgm:t>
        <a:bodyPr/>
        <a:lstStyle/>
        <a:p>
          <a:endParaRPr lang="fr-FR"/>
        </a:p>
      </dgm:t>
    </dgm:pt>
    <dgm:pt modelId="{10B79469-3BA8-4CB5-B090-BEF1A0F7CBBF}">
      <dgm:prSet phldrT="[Texte]"/>
      <dgm:spPr/>
      <dgm:t>
        <a:bodyPr/>
        <a:lstStyle/>
        <a:p>
          <a:r>
            <a:rPr lang="fr-FR" dirty="0"/>
            <a:t>Root </a:t>
          </a:r>
          <a:r>
            <a:rPr lang="fr-FR" dirty="0" err="1"/>
            <a:t>element</a:t>
          </a:r>
          <a:r>
            <a:rPr lang="fr-FR" dirty="0"/>
            <a:t>:</a:t>
          </a:r>
          <a:br>
            <a:rPr lang="fr-FR" dirty="0"/>
          </a:br>
          <a:r>
            <a:rPr lang="fr-FR" dirty="0"/>
            <a:t>&lt;html&gt;</a:t>
          </a:r>
        </a:p>
      </dgm:t>
    </dgm:pt>
    <dgm:pt modelId="{BBF603D2-A8FE-4908-976A-088B7259F833}" type="parTrans" cxnId="{78F9269E-01A9-43FC-B42B-B952B4B72A70}">
      <dgm:prSet/>
      <dgm:spPr/>
      <dgm:t>
        <a:bodyPr/>
        <a:lstStyle/>
        <a:p>
          <a:endParaRPr lang="fr-FR"/>
        </a:p>
      </dgm:t>
    </dgm:pt>
    <dgm:pt modelId="{81F1B207-0528-4AC8-A7F4-D5B58DEDCF37}" type="sibTrans" cxnId="{78F9269E-01A9-43FC-B42B-B952B4B72A70}">
      <dgm:prSet/>
      <dgm:spPr/>
      <dgm:t>
        <a:bodyPr/>
        <a:lstStyle/>
        <a:p>
          <a:endParaRPr lang="fr-FR"/>
        </a:p>
      </dgm:t>
    </dgm:pt>
    <dgm:pt modelId="{74B78D1B-57AC-45DD-8A76-75E36CBAB893}">
      <dgm:prSet phldrT="[Texte]"/>
      <dgm:spPr/>
      <dgm:t>
        <a:bodyPr/>
        <a:lstStyle/>
        <a:p>
          <a:r>
            <a:rPr lang="fr-FR" dirty="0"/>
            <a:t>&lt;</a:t>
          </a:r>
          <a:r>
            <a:rPr lang="fr-FR" dirty="0" err="1"/>
            <a:t>head</a:t>
          </a:r>
          <a:r>
            <a:rPr lang="fr-FR" dirty="0"/>
            <a:t>&gt;</a:t>
          </a:r>
        </a:p>
      </dgm:t>
    </dgm:pt>
    <dgm:pt modelId="{2C8E429C-CF55-4326-9EDF-B1C280FCA1F5}" type="parTrans" cxnId="{4D5F7080-7D87-4639-B43B-E1694AB37F0E}">
      <dgm:prSet/>
      <dgm:spPr/>
      <dgm:t>
        <a:bodyPr/>
        <a:lstStyle/>
        <a:p>
          <a:endParaRPr lang="fr-FR"/>
        </a:p>
      </dgm:t>
    </dgm:pt>
    <dgm:pt modelId="{2BD021C1-CD2D-4931-BF6C-54375DFECBBA}" type="sibTrans" cxnId="{4D5F7080-7D87-4639-B43B-E1694AB37F0E}">
      <dgm:prSet/>
      <dgm:spPr/>
      <dgm:t>
        <a:bodyPr/>
        <a:lstStyle/>
        <a:p>
          <a:endParaRPr lang="fr-FR"/>
        </a:p>
      </dgm:t>
    </dgm:pt>
    <dgm:pt modelId="{41A81528-5944-43D7-9D1B-002E9035B582}">
      <dgm:prSet phldrT="[Texte]"/>
      <dgm:spPr/>
      <dgm:t>
        <a:bodyPr/>
        <a:lstStyle/>
        <a:p>
          <a:r>
            <a:rPr lang="fr-FR" dirty="0"/>
            <a:t>&lt;a&gt;</a:t>
          </a:r>
        </a:p>
      </dgm:t>
    </dgm:pt>
    <dgm:pt modelId="{3993D63D-BC68-4AED-9F37-54347A76F29E}" type="parTrans" cxnId="{AE086F34-ECC6-43F7-A0B7-28872840EE12}">
      <dgm:prSet/>
      <dgm:spPr/>
      <dgm:t>
        <a:bodyPr/>
        <a:lstStyle/>
        <a:p>
          <a:endParaRPr lang="fr-FR"/>
        </a:p>
      </dgm:t>
    </dgm:pt>
    <dgm:pt modelId="{B2DE0098-A510-42EC-88C0-D31F2F697A51}" type="sibTrans" cxnId="{AE086F34-ECC6-43F7-A0B7-28872840EE12}">
      <dgm:prSet/>
      <dgm:spPr/>
      <dgm:t>
        <a:bodyPr/>
        <a:lstStyle/>
        <a:p>
          <a:endParaRPr lang="fr-FR"/>
        </a:p>
      </dgm:t>
    </dgm:pt>
    <dgm:pt modelId="{2081C325-EF8C-40F6-A2A1-E266E1C677FB}">
      <dgm:prSet phldrT="[Texte]"/>
      <dgm:spPr/>
      <dgm:t>
        <a:bodyPr/>
        <a:lstStyle/>
        <a:p>
          <a:r>
            <a:rPr lang="fr-FR" dirty="0"/>
            <a:t>&lt;body&gt;</a:t>
          </a:r>
        </a:p>
      </dgm:t>
    </dgm:pt>
    <dgm:pt modelId="{C150D132-3E07-4D75-B356-6AA989F375C3}" type="parTrans" cxnId="{C061B819-1212-49F0-81A6-D59EF96DABBA}">
      <dgm:prSet/>
      <dgm:spPr/>
      <dgm:t>
        <a:bodyPr/>
        <a:lstStyle/>
        <a:p>
          <a:endParaRPr lang="fr-FR"/>
        </a:p>
      </dgm:t>
    </dgm:pt>
    <dgm:pt modelId="{EDA93F59-6E05-4E7D-92E3-B3ACCCFBA07B}" type="sibTrans" cxnId="{C061B819-1212-49F0-81A6-D59EF96DABBA}">
      <dgm:prSet/>
      <dgm:spPr/>
      <dgm:t>
        <a:bodyPr/>
        <a:lstStyle/>
        <a:p>
          <a:endParaRPr lang="fr-FR"/>
        </a:p>
      </dgm:t>
    </dgm:pt>
    <dgm:pt modelId="{F1432E8E-5FF0-4B69-BF46-C78293C5CEB8}">
      <dgm:prSet phldrT="[Texte]"/>
      <dgm:spPr/>
      <dgm:t>
        <a:bodyPr/>
        <a:lstStyle/>
        <a:p>
          <a:r>
            <a:rPr lang="fr-FR" dirty="0"/>
            <a:t>&lt;</a:t>
          </a:r>
          <a:r>
            <a:rPr lang="fr-FR" dirty="0" err="1"/>
            <a:t>title</a:t>
          </a:r>
          <a:r>
            <a:rPr lang="fr-FR" dirty="0"/>
            <a:t>&gt;</a:t>
          </a:r>
        </a:p>
      </dgm:t>
    </dgm:pt>
    <dgm:pt modelId="{69ABA450-A9C4-4175-8C03-999EF066B982}" type="parTrans" cxnId="{C95D28B1-9B3C-4DE8-B1FA-8210879D6A01}">
      <dgm:prSet/>
      <dgm:spPr/>
      <dgm:t>
        <a:bodyPr/>
        <a:lstStyle/>
        <a:p>
          <a:endParaRPr lang="fr-FR"/>
        </a:p>
      </dgm:t>
    </dgm:pt>
    <dgm:pt modelId="{CA4656D2-5FFD-491F-BF81-90771A617274}" type="sibTrans" cxnId="{C95D28B1-9B3C-4DE8-B1FA-8210879D6A01}">
      <dgm:prSet/>
      <dgm:spPr/>
      <dgm:t>
        <a:bodyPr/>
        <a:lstStyle/>
        <a:p>
          <a:endParaRPr lang="fr-FR"/>
        </a:p>
      </dgm:t>
    </dgm:pt>
    <dgm:pt modelId="{C36EBD57-A583-4251-A4CE-1422C583442B}">
      <dgm:prSet phldrT="[Texte]"/>
      <dgm:spPr/>
      <dgm:t>
        <a:bodyPr/>
        <a:lstStyle/>
        <a:p>
          <a:r>
            <a:rPr lang="fr-FR" dirty="0"/>
            <a:t>texte: « Mon titre »</a:t>
          </a:r>
        </a:p>
      </dgm:t>
    </dgm:pt>
    <dgm:pt modelId="{8DEF7A0A-5143-4E3F-9B6A-A7CCBA9B6B14}" type="parTrans" cxnId="{99790F85-30E5-4483-8A28-F95483FFE88D}">
      <dgm:prSet/>
      <dgm:spPr/>
      <dgm:t>
        <a:bodyPr/>
        <a:lstStyle/>
        <a:p>
          <a:endParaRPr lang="fr-FR"/>
        </a:p>
      </dgm:t>
    </dgm:pt>
    <dgm:pt modelId="{A37732F4-6F79-4865-9FC8-E35F767886F0}" type="sibTrans" cxnId="{99790F85-30E5-4483-8A28-F95483FFE88D}">
      <dgm:prSet/>
      <dgm:spPr/>
      <dgm:t>
        <a:bodyPr/>
        <a:lstStyle/>
        <a:p>
          <a:endParaRPr lang="fr-FR"/>
        </a:p>
      </dgm:t>
    </dgm:pt>
    <dgm:pt modelId="{3744F13C-B50B-44E9-8356-2779A4B32FB5}">
      <dgm:prSet phldrT="[Texte]"/>
      <dgm:spPr/>
      <dgm:t>
        <a:bodyPr/>
        <a:lstStyle/>
        <a:p>
          <a:r>
            <a:rPr lang="fr-FR" dirty="0"/>
            <a:t>Texte: « mon lien »</a:t>
          </a:r>
        </a:p>
      </dgm:t>
    </dgm:pt>
    <dgm:pt modelId="{9B03B6EA-F696-4366-8BD9-1C3E57A4D4C9}" type="parTrans" cxnId="{7B3F3BC9-9875-4B98-821C-C902372FD1B0}">
      <dgm:prSet/>
      <dgm:spPr/>
      <dgm:t>
        <a:bodyPr/>
        <a:lstStyle/>
        <a:p>
          <a:endParaRPr lang="fr-FR"/>
        </a:p>
      </dgm:t>
    </dgm:pt>
    <dgm:pt modelId="{31997275-98AF-4114-97A8-EDF51F404A95}" type="sibTrans" cxnId="{7B3F3BC9-9875-4B98-821C-C902372FD1B0}">
      <dgm:prSet/>
      <dgm:spPr/>
      <dgm:t>
        <a:bodyPr/>
        <a:lstStyle/>
        <a:p>
          <a:endParaRPr lang="fr-FR"/>
        </a:p>
      </dgm:t>
    </dgm:pt>
    <dgm:pt modelId="{C678CE13-75B8-4AF1-BA15-8D49637EDFD9}">
      <dgm:prSet phldrT="[Texte]"/>
      <dgm:spPr/>
      <dgm:t>
        <a:bodyPr/>
        <a:lstStyle/>
        <a:p>
          <a:r>
            <a:rPr lang="fr-FR" dirty="0"/>
            <a:t>&lt;h1&gt;</a:t>
          </a:r>
        </a:p>
      </dgm:t>
    </dgm:pt>
    <dgm:pt modelId="{1EBD1A86-B7D7-42A6-9EFE-FCA30A3B51E4}" type="parTrans" cxnId="{AD62993A-CC6D-41EB-9B85-888D32089DAE}">
      <dgm:prSet/>
      <dgm:spPr/>
      <dgm:t>
        <a:bodyPr/>
        <a:lstStyle/>
        <a:p>
          <a:endParaRPr lang="fr-FR"/>
        </a:p>
      </dgm:t>
    </dgm:pt>
    <dgm:pt modelId="{4C1EB80F-BA46-4A6C-800A-B04A1B8C6ADC}" type="sibTrans" cxnId="{AD62993A-CC6D-41EB-9B85-888D32089DAE}">
      <dgm:prSet/>
      <dgm:spPr/>
      <dgm:t>
        <a:bodyPr/>
        <a:lstStyle/>
        <a:p>
          <a:endParaRPr lang="fr-FR"/>
        </a:p>
      </dgm:t>
    </dgm:pt>
    <dgm:pt modelId="{4AA57D62-AB8F-4FF2-A073-1391F1BDFEEC}">
      <dgm:prSet phldrT="[Texte]"/>
      <dgm:spPr/>
      <dgm:t>
        <a:bodyPr/>
        <a:lstStyle/>
        <a:p>
          <a:r>
            <a:rPr lang="fr-FR" dirty="0"/>
            <a:t>Texte: « mon en-tête »</a:t>
          </a:r>
        </a:p>
      </dgm:t>
    </dgm:pt>
    <dgm:pt modelId="{0D5D7488-956A-4767-BE6C-B4C4387CECB4}" type="parTrans" cxnId="{76BFF88D-B07B-4B39-ACBC-B8FA61113FB0}">
      <dgm:prSet/>
      <dgm:spPr/>
      <dgm:t>
        <a:bodyPr/>
        <a:lstStyle/>
        <a:p>
          <a:endParaRPr lang="fr-FR"/>
        </a:p>
      </dgm:t>
    </dgm:pt>
    <dgm:pt modelId="{F45DC001-2FB3-4AE7-9D71-99621EBDA2F7}" type="sibTrans" cxnId="{76BFF88D-B07B-4B39-ACBC-B8FA61113FB0}">
      <dgm:prSet/>
      <dgm:spPr/>
      <dgm:t>
        <a:bodyPr/>
        <a:lstStyle/>
        <a:p>
          <a:endParaRPr lang="fr-FR"/>
        </a:p>
      </dgm:t>
    </dgm:pt>
    <dgm:pt modelId="{1F52CFD5-CE00-494A-9C49-533C1D83905C}" type="pres">
      <dgm:prSet presAssocID="{4ACC63B7-D842-4B33-BDFA-69C0B163A5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BAB386-9507-4D96-82A7-FA7FE9508F55}" type="pres">
      <dgm:prSet presAssocID="{726B654F-A07E-4FF3-B10D-CD6118237CCE}" presName="hierRoot1" presStyleCnt="0">
        <dgm:presLayoutVars>
          <dgm:hierBranch val="init"/>
        </dgm:presLayoutVars>
      </dgm:prSet>
      <dgm:spPr/>
    </dgm:pt>
    <dgm:pt modelId="{54BC9484-7EB7-452E-AC00-443D537B1569}" type="pres">
      <dgm:prSet presAssocID="{726B654F-A07E-4FF3-B10D-CD6118237CCE}" presName="rootComposite1" presStyleCnt="0"/>
      <dgm:spPr/>
    </dgm:pt>
    <dgm:pt modelId="{5E1D7EE2-C91B-4D29-95E7-FA27DDCDE485}" type="pres">
      <dgm:prSet presAssocID="{726B654F-A07E-4FF3-B10D-CD6118237CCE}" presName="rootText1" presStyleLbl="node0" presStyleIdx="0" presStyleCnt="1">
        <dgm:presLayoutVars>
          <dgm:chPref val="3"/>
        </dgm:presLayoutVars>
      </dgm:prSet>
      <dgm:spPr/>
    </dgm:pt>
    <dgm:pt modelId="{C37F5BF2-995F-4E31-93DC-FF07E6B6D070}" type="pres">
      <dgm:prSet presAssocID="{726B654F-A07E-4FF3-B10D-CD6118237CCE}" presName="rootConnector1" presStyleLbl="node1" presStyleIdx="0" presStyleCnt="0"/>
      <dgm:spPr/>
    </dgm:pt>
    <dgm:pt modelId="{2F13CAE1-7F99-4187-A101-D9024258AA1D}" type="pres">
      <dgm:prSet presAssocID="{726B654F-A07E-4FF3-B10D-CD6118237CCE}" presName="hierChild2" presStyleCnt="0"/>
      <dgm:spPr/>
    </dgm:pt>
    <dgm:pt modelId="{C667A6D7-7440-43EA-9373-D09429E21E73}" type="pres">
      <dgm:prSet presAssocID="{BBF603D2-A8FE-4908-976A-088B7259F833}" presName="Name37" presStyleLbl="parChTrans1D2" presStyleIdx="0" presStyleCnt="1"/>
      <dgm:spPr/>
    </dgm:pt>
    <dgm:pt modelId="{2CF05376-D3E8-4F09-99C4-58B4FB15A7D4}" type="pres">
      <dgm:prSet presAssocID="{10B79469-3BA8-4CB5-B090-BEF1A0F7CBBF}" presName="hierRoot2" presStyleCnt="0">
        <dgm:presLayoutVars>
          <dgm:hierBranch val="init"/>
        </dgm:presLayoutVars>
      </dgm:prSet>
      <dgm:spPr/>
    </dgm:pt>
    <dgm:pt modelId="{4C102931-4A8C-4292-9D48-665D821A62EE}" type="pres">
      <dgm:prSet presAssocID="{10B79469-3BA8-4CB5-B090-BEF1A0F7CBBF}" presName="rootComposite" presStyleCnt="0"/>
      <dgm:spPr/>
    </dgm:pt>
    <dgm:pt modelId="{27259EEA-DEE4-4FD9-BF22-76E507C30689}" type="pres">
      <dgm:prSet presAssocID="{10B79469-3BA8-4CB5-B090-BEF1A0F7CBBF}" presName="rootText" presStyleLbl="node2" presStyleIdx="0" presStyleCnt="1">
        <dgm:presLayoutVars>
          <dgm:chPref val="3"/>
        </dgm:presLayoutVars>
      </dgm:prSet>
      <dgm:spPr/>
    </dgm:pt>
    <dgm:pt modelId="{7E23AB8D-23C7-4173-84AA-007245003979}" type="pres">
      <dgm:prSet presAssocID="{10B79469-3BA8-4CB5-B090-BEF1A0F7CBBF}" presName="rootConnector" presStyleLbl="node2" presStyleIdx="0" presStyleCnt="1"/>
      <dgm:spPr/>
    </dgm:pt>
    <dgm:pt modelId="{8227589E-8215-477D-8D06-AD042A0B4431}" type="pres">
      <dgm:prSet presAssocID="{10B79469-3BA8-4CB5-B090-BEF1A0F7CBBF}" presName="hierChild4" presStyleCnt="0"/>
      <dgm:spPr/>
    </dgm:pt>
    <dgm:pt modelId="{0795993E-4D6F-4C4C-84A9-A9076041FC9F}" type="pres">
      <dgm:prSet presAssocID="{2C8E429C-CF55-4326-9EDF-B1C280FCA1F5}" presName="Name37" presStyleLbl="parChTrans1D3" presStyleIdx="0" presStyleCnt="2"/>
      <dgm:spPr/>
    </dgm:pt>
    <dgm:pt modelId="{95AD7AC3-BC16-400B-A6B9-563957BFDDC8}" type="pres">
      <dgm:prSet presAssocID="{74B78D1B-57AC-45DD-8A76-75E36CBAB893}" presName="hierRoot2" presStyleCnt="0">
        <dgm:presLayoutVars>
          <dgm:hierBranch/>
        </dgm:presLayoutVars>
      </dgm:prSet>
      <dgm:spPr/>
    </dgm:pt>
    <dgm:pt modelId="{747BFE9A-8D8F-4802-AC57-E09AADB2A919}" type="pres">
      <dgm:prSet presAssocID="{74B78D1B-57AC-45DD-8A76-75E36CBAB893}" presName="rootComposite" presStyleCnt="0"/>
      <dgm:spPr/>
    </dgm:pt>
    <dgm:pt modelId="{A165263D-DC6B-4148-9C9E-78288DF1D3E4}" type="pres">
      <dgm:prSet presAssocID="{74B78D1B-57AC-45DD-8A76-75E36CBAB893}" presName="rootText" presStyleLbl="node3" presStyleIdx="0" presStyleCnt="2" custLinFactNeighborX="-15807" custLinFactNeighborY="10">
        <dgm:presLayoutVars>
          <dgm:chPref val="3"/>
        </dgm:presLayoutVars>
      </dgm:prSet>
      <dgm:spPr/>
    </dgm:pt>
    <dgm:pt modelId="{2C1598B9-12D5-41B5-88E8-02DDEBDCB0D8}" type="pres">
      <dgm:prSet presAssocID="{74B78D1B-57AC-45DD-8A76-75E36CBAB893}" presName="rootConnector" presStyleLbl="node3" presStyleIdx="0" presStyleCnt="2"/>
      <dgm:spPr/>
    </dgm:pt>
    <dgm:pt modelId="{BD625853-2466-483C-BE14-2C8863C54DCC}" type="pres">
      <dgm:prSet presAssocID="{74B78D1B-57AC-45DD-8A76-75E36CBAB893}" presName="hierChild4" presStyleCnt="0"/>
      <dgm:spPr/>
    </dgm:pt>
    <dgm:pt modelId="{1F1186AD-9003-480F-8603-35A6454BA18C}" type="pres">
      <dgm:prSet presAssocID="{69ABA450-A9C4-4175-8C03-999EF066B982}" presName="Name35" presStyleLbl="parChTrans1D4" presStyleIdx="0" presStyleCnt="6"/>
      <dgm:spPr/>
    </dgm:pt>
    <dgm:pt modelId="{B90B3D0B-C29A-48CA-8F3D-378645FD844E}" type="pres">
      <dgm:prSet presAssocID="{F1432E8E-5FF0-4B69-BF46-C78293C5CEB8}" presName="hierRoot2" presStyleCnt="0">
        <dgm:presLayoutVars>
          <dgm:hierBranch/>
        </dgm:presLayoutVars>
      </dgm:prSet>
      <dgm:spPr/>
    </dgm:pt>
    <dgm:pt modelId="{537EFDB3-CACE-467C-A7A3-66DBD0D5A017}" type="pres">
      <dgm:prSet presAssocID="{F1432E8E-5FF0-4B69-BF46-C78293C5CEB8}" presName="rootComposite" presStyleCnt="0"/>
      <dgm:spPr/>
    </dgm:pt>
    <dgm:pt modelId="{4D0BA0A8-8A6A-4457-BE53-ED70A8C9AAE4}" type="pres">
      <dgm:prSet presAssocID="{F1432E8E-5FF0-4B69-BF46-C78293C5CEB8}" presName="rootText" presStyleLbl="node4" presStyleIdx="0" presStyleCnt="6" custLinFactNeighborX="-16230">
        <dgm:presLayoutVars>
          <dgm:chPref val="3"/>
        </dgm:presLayoutVars>
      </dgm:prSet>
      <dgm:spPr/>
    </dgm:pt>
    <dgm:pt modelId="{01B57830-7E85-4B0F-8580-24DDE02B4DA2}" type="pres">
      <dgm:prSet presAssocID="{F1432E8E-5FF0-4B69-BF46-C78293C5CEB8}" presName="rootConnector" presStyleLbl="node4" presStyleIdx="0" presStyleCnt="6"/>
      <dgm:spPr/>
    </dgm:pt>
    <dgm:pt modelId="{F67070D9-150D-471F-87A6-3B931035FFF1}" type="pres">
      <dgm:prSet presAssocID="{F1432E8E-5FF0-4B69-BF46-C78293C5CEB8}" presName="hierChild4" presStyleCnt="0"/>
      <dgm:spPr/>
    </dgm:pt>
    <dgm:pt modelId="{DCEEF2C5-BA83-4839-9787-B8A7ED3A925B}" type="pres">
      <dgm:prSet presAssocID="{8DEF7A0A-5143-4E3F-9B6A-A7CCBA9B6B14}" presName="Name35" presStyleLbl="parChTrans1D4" presStyleIdx="1" presStyleCnt="6"/>
      <dgm:spPr/>
    </dgm:pt>
    <dgm:pt modelId="{5B306A97-B89E-46BD-B173-002EF2BFABE6}" type="pres">
      <dgm:prSet presAssocID="{C36EBD57-A583-4251-A4CE-1422C583442B}" presName="hierRoot2" presStyleCnt="0">
        <dgm:presLayoutVars>
          <dgm:hierBranch val="init"/>
        </dgm:presLayoutVars>
      </dgm:prSet>
      <dgm:spPr/>
    </dgm:pt>
    <dgm:pt modelId="{FCC8887F-BC7D-4DD9-AFF0-15DDD4B08E7F}" type="pres">
      <dgm:prSet presAssocID="{C36EBD57-A583-4251-A4CE-1422C583442B}" presName="rootComposite" presStyleCnt="0"/>
      <dgm:spPr/>
    </dgm:pt>
    <dgm:pt modelId="{D5588C97-4CAD-4F24-9AA6-E566AC6FBD33}" type="pres">
      <dgm:prSet presAssocID="{C36EBD57-A583-4251-A4CE-1422C583442B}" presName="rootText" presStyleLbl="node4" presStyleIdx="1" presStyleCnt="6" custScaleX="131232" custLinFactNeighborX="-16110" custLinFactNeighborY="358">
        <dgm:presLayoutVars>
          <dgm:chPref val="3"/>
        </dgm:presLayoutVars>
      </dgm:prSet>
      <dgm:spPr/>
    </dgm:pt>
    <dgm:pt modelId="{EAD56E5F-5761-4A96-8402-81D47B4F4C79}" type="pres">
      <dgm:prSet presAssocID="{C36EBD57-A583-4251-A4CE-1422C583442B}" presName="rootConnector" presStyleLbl="node4" presStyleIdx="1" presStyleCnt="6"/>
      <dgm:spPr/>
    </dgm:pt>
    <dgm:pt modelId="{961F3948-4491-424A-8BB5-DF613BC1C043}" type="pres">
      <dgm:prSet presAssocID="{C36EBD57-A583-4251-A4CE-1422C583442B}" presName="hierChild4" presStyleCnt="0"/>
      <dgm:spPr/>
    </dgm:pt>
    <dgm:pt modelId="{FC638D08-F9DD-4421-95E9-E4F17D0414F1}" type="pres">
      <dgm:prSet presAssocID="{C36EBD57-A583-4251-A4CE-1422C583442B}" presName="hierChild5" presStyleCnt="0"/>
      <dgm:spPr/>
    </dgm:pt>
    <dgm:pt modelId="{8BF70A2D-A57A-467C-BE3F-5B17696F7ADE}" type="pres">
      <dgm:prSet presAssocID="{F1432E8E-5FF0-4B69-BF46-C78293C5CEB8}" presName="hierChild5" presStyleCnt="0"/>
      <dgm:spPr/>
    </dgm:pt>
    <dgm:pt modelId="{8E4513A1-FD66-450E-9FD9-A1A8ED0754EB}" type="pres">
      <dgm:prSet presAssocID="{74B78D1B-57AC-45DD-8A76-75E36CBAB893}" presName="hierChild5" presStyleCnt="0"/>
      <dgm:spPr/>
    </dgm:pt>
    <dgm:pt modelId="{B149C903-646A-445A-814D-0BE4890AC4BF}" type="pres">
      <dgm:prSet presAssocID="{C150D132-3E07-4D75-B356-6AA989F375C3}" presName="Name37" presStyleLbl="parChTrans1D3" presStyleIdx="1" presStyleCnt="2"/>
      <dgm:spPr/>
    </dgm:pt>
    <dgm:pt modelId="{DBB1ECC2-5232-44B4-9337-5028DF291D40}" type="pres">
      <dgm:prSet presAssocID="{2081C325-EF8C-40F6-A2A1-E266E1C677FB}" presName="hierRoot2" presStyleCnt="0">
        <dgm:presLayoutVars>
          <dgm:hierBranch val="init"/>
        </dgm:presLayoutVars>
      </dgm:prSet>
      <dgm:spPr/>
    </dgm:pt>
    <dgm:pt modelId="{07DF9786-444C-4467-A5D1-1BF805CE8FEB}" type="pres">
      <dgm:prSet presAssocID="{2081C325-EF8C-40F6-A2A1-E266E1C677FB}" presName="rootComposite" presStyleCnt="0"/>
      <dgm:spPr/>
    </dgm:pt>
    <dgm:pt modelId="{5424989E-0006-4B40-AB0F-C36D5655BACA}" type="pres">
      <dgm:prSet presAssocID="{2081C325-EF8C-40F6-A2A1-E266E1C677FB}" presName="rootText" presStyleLbl="node3" presStyleIdx="1" presStyleCnt="2" custLinFactNeighborX="-108">
        <dgm:presLayoutVars>
          <dgm:chPref val="3"/>
        </dgm:presLayoutVars>
      </dgm:prSet>
      <dgm:spPr/>
    </dgm:pt>
    <dgm:pt modelId="{B42DDB9E-52EA-4FBF-B06D-F38ACAC1CC2E}" type="pres">
      <dgm:prSet presAssocID="{2081C325-EF8C-40F6-A2A1-E266E1C677FB}" presName="rootConnector" presStyleLbl="node3" presStyleIdx="1" presStyleCnt="2"/>
      <dgm:spPr/>
    </dgm:pt>
    <dgm:pt modelId="{E4325449-962D-427C-A610-B07ABDA8A64C}" type="pres">
      <dgm:prSet presAssocID="{2081C325-EF8C-40F6-A2A1-E266E1C677FB}" presName="hierChild4" presStyleCnt="0"/>
      <dgm:spPr/>
    </dgm:pt>
    <dgm:pt modelId="{D198706E-2B0F-4751-B352-BB09DD42C73C}" type="pres">
      <dgm:prSet presAssocID="{3993D63D-BC68-4AED-9F37-54347A76F29E}" presName="Name37" presStyleLbl="parChTrans1D4" presStyleIdx="2" presStyleCnt="6"/>
      <dgm:spPr/>
    </dgm:pt>
    <dgm:pt modelId="{FA4A05F0-9369-4217-BB05-7FE057BEDBE0}" type="pres">
      <dgm:prSet presAssocID="{41A81528-5944-43D7-9D1B-002E9035B582}" presName="hierRoot2" presStyleCnt="0">
        <dgm:presLayoutVars>
          <dgm:hierBranch/>
        </dgm:presLayoutVars>
      </dgm:prSet>
      <dgm:spPr/>
    </dgm:pt>
    <dgm:pt modelId="{CE83613C-8890-4EF7-B6E8-0BF8F7AB1925}" type="pres">
      <dgm:prSet presAssocID="{41A81528-5944-43D7-9D1B-002E9035B582}" presName="rootComposite" presStyleCnt="0"/>
      <dgm:spPr/>
    </dgm:pt>
    <dgm:pt modelId="{DA103A04-EBC0-4A8F-BF55-583B46482A93}" type="pres">
      <dgm:prSet presAssocID="{41A81528-5944-43D7-9D1B-002E9035B582}" presName="rootText" presStyleLbl="node4" presStyleIdx="2" presStyleCnt="6" custScaleX="125713" custLinFactNeighborX="0">
        <dgm:presLayoutVars>
          <dgm:chPref val="3"/>
        </dgm:presLayoutVars>
      </dgm:prSet>
      <dgm:spPr/>
    </dgm:pt>
    <dgm:pt modelId="{2D75CAA7-3DB8-4BB4-A387-991F71F8CE8C}" type="pres">
      <dgm:prSet presAssocID="{41A81528-5944-43D7-9D1B-002E9035B582}" presName="rootConnector" presStyleLbl="node4" presStyleIdx="2" presStyleCnt="6"/>
      <dgm:spPr/>
    </dgm:pt>
    <dgm:pt modelId="{02BBF3F4-A521-4426-8518-BB40347CC9C6}" type="pres">
      <dgm:prSet presAssocID="{41A81528-5944-43D7-9D1B-002E9035B582}" presName="hierChild4" presStyleCnt="0"/>
      <dgm:spPr/>
    </dgm:pt>
    <dgm:pt modelId="{DBF9EFF4-DACE-4176-8A23-3CBDEEAC6212}" type="pres">
      <dgm:prSet presAssocID="{9B03B6EA-F696-4366-8BD9-1C3E57A4D4C9}" presName="Name35" presStyleLbl="parChTrans1D4" presStyleIdx="3" presStyleCnt="6"/>
      <dgm:spPr/>
    </dgm:pt>
    <dgm:pt modelId="{2DF9EB8F-F2CE-4DE9-9DB1-97E697C19137}" type="pres">
      <dgm:prSet presAssocID="{3744F13C-B50B-44E9-8356-2779A4B32FB5}" presName="hierRoot2" presStyleCnt="0">
        <dgm:presLayoutVars>
          <dgm:hierBranch/>
        </dgm:presLayoutVars>
      </dgm:prSet>
      <dgm:spPr/>
    </dgm:pt>
    <dgm:pt modelId="{72CD1C8D-2225-4F54-B9FB-9CCED9258362}" type="pres">
      <dgm:prSet presAssocID="{3744F13C-B50B-44E9-8356-2779A4B32FB5}" presName="rootComposite" presStyleCnt="0"/>
      <dgm:spPr/>
    </dgm:pt>
    <dgm:pt modelId="{9EF3E04B-E842-4171-AF20-67736D4CD18C}" type="pres">
      <dgm:prSet presAssocID="{3744F13C-B50B-44E9-8356-2779A4B32FB5}" presName="rootText" presStyleLbl="node4" presStyleIdx="3" presStyleCnt="6" custScaleX="164976" custLinFactNeighborX="-414" custLinFactNeighborY="358">
        <dgm:presLayoutVars>
          <dgm:chPref val="3"/>
        </dgm:presLayoutVars>
      </dgm:prSet>
      <dgm:spPr/>
    </dgm:pt>
    <dgm:pt modelId="{21196761-5119-48B6-8E5E-6CA86598707C}" type="pres">
      <dgm:prSet presAssocID="{3744F13C-B50B-44E9-8356-2779A4B32FB5}" presName="rootConnector" presStyleLbl="node4" presStyleIdx="3" presStyleCnt="6"/>
      <dgm:spPr/>
    </dgm:pt>
    <dgm:pt modelId="{D59E4C91-E34E-4A0B-A3CE-AD419D8B6E4D}" type="pres">
      <dgm:prSet presAssocID="{3744F13C-B50B-44E9-8356-2779A4B32FB5}" presName="hierChild4" presStyleCnt="0"/>
      <dgm:spPr/>
    </dgm:pt>
    <dgm:pt modelId="{C8E88AA9-8FE4-45FD-BEBB-8EDDE3FA32DF}" type="pres">
      <dgm:prSet presAssocID="{3744F13C-B50B-44E9-8356-2779A4B32FB5}" presName="hierChild5" presStyleCnt="0"/>
      <dgm:spPr/>
    </dgm:pt>
    <dgm:pt modelId="{7AAEB529-4C4B-40E5-9698-CFE186A263A9}" type="pres">
      <dgm:prSet presAssocID="{41A81528-5944-43D7-9D1B-002E9035B582}" presName="hierChild5" presStyleCnt="0"/>
      <dgm:spPr/>
    </dgm:pt>
    <dgm:pt modelId="{A25AC77A-CE79-45EC-9729-0EBD76E35D9B}" type="pres">
      <dgm:prSet presAssocID="{1EBD1A86-B7D7-42A6-9EFE-FCA30A3B51E4}" presName="Name37" presStyleLbl="parChTrans1D4" presStyleIdx="4" presStyleCnt="6"/>
      <dgm:spPr/>
    </dgm:pt>
    <dgm:pt modelId="{A6567989-74E3-4441-8E92-91A17CBB5003}" type="pres">
      <dgm:prSet presAssocID="{C678CE13-75B8-4AF1-BA15-8D49637EDFD9}" presName="hierRoot2" presStyleCnt="0">
        <dgm:presLayoutVars>
          <dgm:hierBranch/>
        </dgm:presLayoutVars>
      </dgm:prSet>
      <dgm:spPr/>
    </dgm:pt>
    <dgm:pt modelId="{8553EFBC-92D2-4169-8A43-26BB898C6B17}" type="pres">
      <dgm:prSet presAssocID="{C678CE13-75B8-4AF1-BA15-8D49637EDFD9}" presName="rootComposite" presStyleCnt="0"/>
      <dgm:spPr/>
    </dgm:pt>
    <dgm:pt modelId="{1E75ACCA-1A76-4EE4-8157-63D6A6AC2496}" type="pres">
      <dgm:prSet presAssocID="{C678CE13-75B8-4AF1-BA15-8D49637EDFD9}" presName="rootText" presStyleLbl="node4" presStyleIdx="4" presStyleCnt="6" custScaleX="125713">
        <dgm:presLayoutVars>
          <dgm:chPref val="3"/>
        </dgm:presLayoutVars>
      </dgm:prSet>
      <dgm:spPr/>
    </dgm:pt>
    <dgm:pt modelId="{4F0A73DC-0585-4AA6-A1ED-991E9B5105ED}" type="pres">
      <dgm:prSet presAssocID="{C678CE13-75B8-4AF1-BA15-8D49637EDFD9}" presName="rootConnector" presStyleLbl="node4" presStyleIdx="4" presStyleCnt="6"/>
      <dgm:spPr/>
    </dgm:pt>
    <dgm:pt modelId="{A0EFA73B-3567-45D8-89A3-615F26883B38}" type="pres">
      <dgm:prSet presAssocID="{C678CE13-75B8-4AF1-BA15-8D49637EDFD9}" presName="hierChild4" presStyleCnt="0"/>
      <dgm:spPr/>
    </dgm:pt>
    <dgm:pt modelId="{E7FB8613-8D74-4127-9D60-40F92107C4D7}" type="pres">
      <dgm:prSet presAssocID="{0D5D7488-956A-4767-BE6C-B4C4387CECB4}" presName="Name35" presStyleLbl="parChTrans1D4" presStyleIdx="5" presStyleCnt="6"/>
      <dgm:spPr/>
    </dgm:pt>
    <dgm:pt modelId="{FD2D6DFD-C91C-486A-A0DA-62D61031398A}" type="pres">
      <dgm:prSet presAssocID="{4AA57D62-AB8F-4FF2-A073-1391F1BDFEEC}" presName="hierRoot2" presStyleCnt="0">
        <dgm:presLayoutVars>
          <dgm:hierBranch val="init"/>
        </dgm:presLayoutVars>
      </dgm:prSet>
      <dgm:spPr/>
    </dgm:pt>
    <dgm:pt modelId="{89B75E47-2C63-41B5-86CE-6C78A84773DE}" type="pres">
      <dgm:prSet presAssocID="{4AA57D62-AB8F-4FF2-A073-1391F1BDFEEC}" presName="rootComposite" presStyleCnt="0"/>
      <dgm:spPr/>
    </dgm:pt>
    <dgm:pt modelId="{A870E2E9-7B29-46B3-813F-FFCC15739376}" type="pres">
      <dgm:prSet presAssocID="{4AA57D62-AB8F-4FF2-A073-1391F1BDFEEC}" presName="rootText" presStyleLbl="node4" presStyleIdx="5" presStyleCnt="6" custScaleX="164976">
        <dgm:presLayoutVars>
          <dgm:chPref val="3"/>
        </dgm:presLayoutVars>
      </dgm:prSet>
      <dgm:spPr/>
    </dgm:pt>
    <dgm:pt modelId="{6B35AD6B-52C4-41C5-AB9C-5973990BCFAE}" type="pres">
      <dgm:prSet presAssocID="{4AA57D62-AB8F-4FF2-A073-1391F1BDFEEC}" presName="rootConnector" presStyleLbl="node4" presStyleIdx="5" presStyleCnt="6"/>
      <dgm:spPr/>
    </dgm:pt>
    <dgm:pt modelId="{E1D6DFA8-9EA4-40A6-B62C-429F9E7A8B3A}" type="pres">
      <dgm:prSet presAssocID="{4AA57D62-AB8F-4FF2-A073-1391F1BDFEEC}" presName="hierChild4" presStyleCnt="0"/>
      <dgm:spPr/>
    </dgm:pt>
    <dgm:pt modelId="{D9167A6B-E14F-4DB9-AE98-F96683A50E3F}" type="pres">
      <dgm:prSet presAssocID="{4AA57D62-AB8F-4FF2-A073-1391F1BDFEEC}" presName="hierChild5" presStyleCnt="0"/>
      <dgm:spPr/>
    </dgm:pt>
    <dgm:pt modelId="{8E932B61-E173-4DCA-A619-555CF94A145E}" type="pres">
      <dgm:prSet presAssocID="{C678CE13-75B8-4AF1-BA15-8D49637EDFD9}" presName="hierChild5" presStyleCnt="0"/>
      <dgm:spPr/>
    </dgm:pt>
    <dgm:pt modelId="{0A15B6F7-7F92-41D8-BF0A-3397E59A1746}" type="pres">
      <dgm:prSet presAssocID="{2081C325-EF8C-40F6-A2A1-E266E1C677FB}" presName="hierChild5" presStyleCnt="0"/>
      <dgm:spPr/>
    </dgm:pt>
    <dgm:pt modelId="{3674B2CD-86F1-4C63-B1FC-301BA6246066}" type="pres">
      <dgm:prSet presAssocID="{10B79469-3BA8-4CB5-B090-BEF1A0F7CBBF}" presName="hierChild5" presStyleCnt="0"/>
      <dgm:spPr/>
    </dgm:pt>
    <dgm:pt modelId="{0638FE99-C917-481B-8A3B-B4416A3E70C4}" type="pres">
      <dgm:prSet presAssocID="{726B654F-A07E-4FF3-B10D-CD6118237CCE}" presName="hierChild3" presStyleCnt="0"/>
      <dgm:spPr/>
    </dgm:pt>
  </dgm:ptLst>
  <dgm:cxnLst>
    <dgm:cxn modelId="{C061B819-1212-49F0-81A6-D59EF96DABBA}" srcId="{10B79469-3BA8-4CB5-B090-BEF1A0F7CBBF}" destId="{2081C325-EF8C-40F6-A2A1-E266E1C677FB}" srcOrd="1" destOrd="0" parTransId="{C150D132-3E07-4D75-B356-6AA989F375C3}" sibTransId="{EDA93F59-6E05-4E7D-92E3-B3ACCCFBA07B}"/>
    <dgm:cxn modelId="{B5C9D419-D019-4AE8-8243-DFF2EF68636D}" type="presOf" srcId="{C678CE13-75B8-4AF1-BA15-8D49637EDFD9}" destId="{1E75ACCA-1A76-4EE4-8157-63D6A6AC2496}" srcOrd="0" destOrd="0" presId="urn:microsoft.com/office/officeart/2005/8/layout/orgChart1"/>
    <dgm:cxn modelId="{A93BD02A-6DD1-4ADC-8F12-DF2C0778CFBF}" type="presOf" srcId="{3993D63D-BC68-4AED-9F37-54347A76F29E}" destId="{D198706E-2B0F-4751-B352-BB09DD42C73C}" srcOrd="0" destOrd="0" presId="urn:microsoft.com/office/officeart/2005/8/layout/orgChart1"/>
    <dgm:cxn modelId="{AE086F34-ECC6-43F7-A0B7-28872840EE12}" srcId="{2081C325-EF8C-40F6-A2A1-E266E1C677FB}" destId="{41A81528-5944-43D7-9D1B-002E9035B582}" srcOrd="0" destOrd="0" parTransId="{3993D63D-BC68-4AED-9F37-54347A76F29E}" sibTransId="{B2DE0098-A510-42EC-88C0-D31F2F697A51}"/>
    <dgm:cxn modelId="{AD62993A-CC6D-41EB-9B85-888D32089DAE}" srcId="{2081C325-EF8C-40F6-A2A1-E266E1C677FB}" destId="{C678CE13-75B8-4AF1-BA15-8D49637EDFD9}" srcOrd="1" destOrd="0" parTransId="{1EBD1A86-B7D7-42A6-9EFE-FCA30A3B51E4}" sibTransId="{4C1EB80F-BA46-4A6C-800A-B04A1B8C6ADC}"/>
    <dgm:cxn modelId="{D047BD3A-05AF-4324-A9D4-B839B95D9FB0}" type="presOf" srcId="{10B79469-3BA8-4CB5-B090-BEF1A0F7CBBF}" destId="{27259EEA-DEE4-4FD9-BF22-76E507C30689}" srcOrd="0" destOrd="0" presId="urn:microsoft.com/office/officeart/2005/8/layout/orgChart1"/>
    <dgm:cxn modelId="{A097F93F-A750-4DE8-B461-DD602F17A559}" type="presOf" srcId="{41A81528-5944-43D7-9D1B-002E9035B582}" destId="{DA103A04-EBC0-4A8F-BF55-583B46482A93}" srcOrd="0" destOrd="0" presId="urn:microsoft.com/office/officeart/2005/8/layout/orgChart1"/>
    <dgm:cxn modelId="{F7FBEA61-67CD-4CE2-A15D-C1A2ED3C8DDF}" type="presOf" srcId="{2C8E429C-CF55-4326-9EDF-B1C280FCA1F5}" destId="{0795993E-4D6F-4C4C-84A9-A9076041FC9F}" srcOrd="0" destOrd="0" presId="urn:microsoft.com/office/officeart/2005/8/layout/orgChart1"/>
    <dgm:cxn modelId="{675E7E65-DBDF-44B4-A5C1-EA8FD2A48D58}" type="presOf" srcId="{726B654F-A07E-4FF3-B10D-CD6118237CCE}" destId="{C37F5BF2-995F-4E31-93DC-FF07E6B6D070}" srcOrd="1" destOrd="0" presId="urn:microsoft.com/office/officeart/2005/8/layout/orgChart1"/>
    <dgm:cxn modelId="{F9879B65-383F-4541-805E-B821E332C2F8}" type="presOf" srcId="{C678CE13-75B8-4AF1-BA15-8D49637EDFD9}" destId="{4F0A73DC-0585-4AA6-A1ED-991E9B5105ED}" srcOrd="1" destOrd="0" presId="urn:microsoft.com/office/officeart/2005/8/layout/orgChart1"/>
    <dgm:cxn modelId="{3A456566-1AEB-4253-82EB-871A384221E5}" type="presOf" srcId="{1EBD1A86-B7D7-42A6-9EFE-FCA30A3B51E4}" destId="{A25AC77A-CE79-45EC-9729-0EBD76E35D9B}" srcOrd="0" destOrd="0" presId="urn:microsoft.com/office/officeart/2005/8/layout/orgChart1"/>
    <dgm:cxn modelId="{512CD04F-ED90-4158-B862-2E16C1A48CE3}" type="presOf" srcId="{4ACC63B7-D842-4B33-BDFA-69C0B163A512}" destId="{1F52CFD5-CE00-494A-9C49-533C1D83905C}" srcOrd="0" destOrd="0" presId="urn:microsoft.com/office/officeart/2005/8/layout/orgChart1"/>
    <dgm:cxn modelId="{7742FB53-3A67-4C4F-9C0B-3C91DE61A080}" type="presOf" srcId="{8DEF7A0A-5143-4E3F-9B6A-A7CCBA9B6B14}" destId="{DCEEF2C5-BA83-4839-9787-B8A7ED3A925B}" srcOrd="0" destOrd="0" presId="urn:microsoft.com/office/officeart/2005/8/layout/orgChart1"/>
    <dgm:cxn modelId="{813E3276-E428-4BBE-9FD0-5DE3AD2CE40F}" type="presOf" srcId="{2081C325-EF8C-40F6-A2A1-E266E1C677FB}" destId="{B42DDB9E-52EA-4FBF-B06D-F38ACAC1CC2E}" srcOrd="1" destOrd="0" presId="urn:microsoft.com/office/officeart/2005/8/layout/orgChart1"/>
    <dgm:cxn modelId="{172D4A76-0C41-4D02-86C9-584B0F107CB0}" type="presOf" srcId="{3744F13C-B50B-44E9-8356-2779A4B32FB5}" destId="{9EF3E04B-E842-4171-AF20-67736D4CD18C}" srcOrd="0" destOrd="0" presId="urn:microsoft.com/office/officeart/2005/8/layout/orgChart1"/>
    <dgm:cxn modelId="{4D5F7080-7D87-4639-B43B-E1694AB37F0E}" srcId="{10B79469-3BA8-4CB5-B090-BEF1A0F7CBBF}" destId="{74B78D1B-57AC-45DD-8A76-75E36CBAB893}" srcOrd="0" destOrd="0" parTransId="{2C8E429C-CF55-4326-9EDF-B1C280FCA1F5}" sibTransId="{2BD021C1-CD2D-4931-BF6C-54375DFECBBA}"/>
    <dgm:cxn modelId="{99790F85-30E5-4483-8A28-F95483FFE88D}" srcId="{F1432E8E-5FF0-4B69-BF46-C78293C5CEB8}" destId="{C36EBD57-A583-4251-A4CE-1422C583442B}" srcOrd="0" destOrd="0" parTransId="{8DEF7A0A-5143-4E3F-9B6A-A7CCBA9B6B14}" sibTransId="{A37732F4-6F79-4865-9FC8-E35F767886F0}"/>
    <dgm:cxn modelId="{ECF91285-BB13-4FC1-B270-CC3AE4EA9CE0}" type="presOf" srcId="{69ABA450-A9C4-4175-8C03-999EF066B982}" destId="{1F1186AD-9003-480F-8603-35A6454BA18C}" srcOrd="0" destOrd="0" presId="urn:microsoft.com/office/officeart/2005/8/layout/orgChart1"/>
    <dgm:cxn modelId="{76BFF88D-B07B-4B39-ACBC-B8FA61113FB0}" srcId="{C678CE13-75B8-4AF1-BA15-8D49637EDFD9}" destId="{4AA57D62-AB8F-4FF2-A073-1391F1BDFEEC}" srcOrd="0" destOrd="0" parTransId="{0D5D7488-956A-4767-BE6C-B4C4387CECB4}" sibTransId="{F45DC001-2FB3-4AE7-9D71-99621EBDA2F7}"/>
    <dgm:cxn modelId="{623ED38F-56C9-4002-B52F-38F9A41E7646}" type="presOf" srcId="{C150D132-3E07-4D75-B356-6AA989F375C3}" destId="{B149C903-646A-445A-814D-0BE4890AC4BF}" srcOrd="0" destOrd="0" presId="urn:microsoft.com/office/officeart/2005/8/layout/orgChart1"/>
    <dgm:cxn modelId="{7702A991-F7CF-4F2C-A362-169BADFFB710}" type="presOf" srcId="{74B78D1B-57AC-45DD-8A76-75E36CBAB893}" destId="{2C1598B9-12D5-41B5-88E8-02DDEBDCB0D8}" srcOrd="1" destOrd="0" presId="urn:microsoft.com/office/officeart/2005/8/layout/orgChart1"/>
    <dgm:cxn modelId="{E6F8369A-23F4-4BF9-B1A2-C5FB984799A3}" srcId="{4ACC63B7-D842-4B33-BDFA-69C0B163A512}" destId="{726B654F-A07E-4FF3-B10D-CD6118237CCE}" srcOrd="0" destOrd="0" parTransId="{66D4E7B3-A05E-4B02-BE75-3E08F46CCA31}" sibTransId="{8C7311F0-1BD7-431B-9CCD-491A45AC1DC0}"/>
    <dgm:cxn modelId="{0B7E6A9C-0F45-48B4-9226-97F9147B9156}" type="presOf" srcId="{4AA57D62-AB8F-4FF2-A073-1391F1BDFEEC}" destId="{6B35AD6B-52C4-41C5-AB9C-5973990BCFAE}" srcOrd="1" destOrd="0" presId="urn:microsoft.com/office/officeart/2005/8/layout/orgChart1"/>
    <dgm:cxn modelId="{78F9269E-01A9-43FC-B42B-B952B4B72A70}" srcId="{726B654F-A07E-4FF3-B10D-CD6118237CCE}" destId="{10B79469-3BA8-4CB5-B090-BEF1A0F7CBBF}" srcOrd="0" destOrd="0" parTransId="{BBF603D2-A8FE-4908-976A-088B7259F833}" sibTransId="{81F1B207-0528-4AC8-A7F4-D5B58DEDCF37}"/>
    <dgm:cxn modelId="{D82DEFA6-4AB1-4AFA-A258-F170CBD65A14}" type="presOf" srcId="{74B78D1B-57AC-45DD-8A76-75E36CBAB893}" destId="{A165263D-DC6B-4148-9C9E-78288DF1D3E4}" srcOrd="0" destOrd="0" presId="urn:microsoft.com/office/officeart/2005/8/layout/orgChart1"/>
    <dgm:cxn modelId="{3711EDB0-47F3-4857-BCEB-E902EB3FFF2B}" type="presOf" srcId="{9B03B6EA-F696-4366-8BD9-1C3E57A4D4C9}" destId="{DBF9EFF4-DACE-4176-8A23-3CBDEEAC6212}" srcOrd="0" destOrd="0" presId="urn:microsoft.com/office/officeart/2005/8/layout/orgChart1"/>
    <dgm:cxn modelId="{C95D28B1-9B3C-4DE8-B1FA-8210879D6A01}" srcId="{74B78D1B-57AC-45DD-8A76-75E36CBAB893}" destId="{F1432E8E-5FF0-4B69-BF46-C78293C5CEB8}" srcOrd="0" destOrd="0" parTransId="{69ABA450-A9C4-4175-8C03-999EF066B982}" sibTransId="{CA4656D2-5FFD-491F-BF81-90771A617274}"/>
    <dgm:cxn modelId="{7593D8B3-B86B-41C2-BE97-24B32A057D94}" type="presOf" srcId="{C36EBD57-A583-4251-A4CE-1422C583442B}" destId="{EAD56E5F-5761-4A96-8402-81D47B4F4C79}" srcOrd="1" destOrd="0" presId="urn:microsoft.com/office/officeart/2005/8/layout/orgChart1"/>
    <dgm:cxn modelId="{1A0308B8-F3B1-486F-8F7A-55DE66A4B028}" type="presOf" srcId="{F1432E8E-5FF0-4B69-BF46-C78293C5CEB8}" destId="{4D0BA0A8-8A6A-4457-BE53-ED70A8C9AAE4}" srcOrd="0" destOrd="0" presId="urn:microsoft.com/office/officeart/2005/8/layout/orgChart1"/>
    <dgm:cxn modelId="{CCD72CC5-0A2B-48F5-9EE0-3B5B4D0B37C2}" type="presOf" srcId="{0D5D7488-956A-4767-BE6C-B4C4387CECB4}" destId="{E7FB8613-8D74-4127-9D60-40F92107C4D7}" srcOrd="0" destOrd="0" presId="urn:microsoft.com/office/officeart/2005/8/layout/orgChart1"/>
    <dgm:cxn modelId="{73136FC5-DC2D-43DA-A27C-A749FBD5B150}" type="presOf" srcId="{4AA57D62-AB8F-4FF2-A073-1391F1BDFEEC}" destId="{A870E2E9-7B29-46B3-813F-FFCC15739376}" srcOrd="0" destOrd="0" presId="urn:microsoft.com/office/officeart/2005/8/layout/orgChart1"/>
    <dgm:cxn modelId="{7B3F3BC9-9875-4B98-821C-C902372FD1B0}" srcId="{41A81528-5944-43D7-9D1B-002E9035B582}" destId="{3744F13C-B50B-44E9-8356-2779A4B32FB5}" srcOrd="0" destOrd="0" parTransId="{9B03B6EA-F696-4366-8BD9-1C3E57A4D4C9}" sibTransId="{31997275-98AF-4114-97A8-EDF51F404A95}"/>
    <dgm:cxn modelId="{399484C9-7D72-4D6E-B4E2-23B6709A6444}" type="presOf" srcId="{F1432E8E-5FF0-4B69-BF46-C78293C5CEB8}" destId="{01B57830-7E85-4B0F-8580-24DDE02B4DA2}" srcOrd="1" destOrd="0" presId="urn:microsoft.com/office/officeart/2005/8/layout/orgChart1"/>
    <dgm:cxn modelId="{BE1938CE-9D95-4022-BAC3-0D23E7DB6964}" type="presOf" srcId="{726B654F-A07E-4FF3-B10D-CD6118237CCE}" destId="{5E1D7EE2-C91B-4D29-95E7-FA27DDCDE485}" srcOrd="0" destOrd="0" presId="urn:microsoft.com/office/officeart/2005/8/layout/orgChart1"/>
    <dgm:cxn modelId="{3AE915EA-E52B-4195-9F72-3EB6BA542F2A}" type="presOf" srcId="{2081C325-EF8C-40F6-A2A1-E266E1C677FB}" destId="{5424989E-0006-4B40-AB0F-C36D5655BACA}" srcOrd="0" destOrd="0" presId="urn:microsoft.com/office/officeart/2005/8/layout/orgChart1"/>
    <dgm:cxn modelId="{76008FEA-B4CC-4A02-BE9E-2E2A4CB8AF20}" type="presOf" srcId="{10B79469-3BA8-4CB5-B090-BEF1A0F7CBBF}" destId="{7E23AB8D-23C7-4173-84AA-007245003979}" srcOrd="1" destOrd="0" presId="urn:microsoft.com/office/officeart/2005/8/layout/orgChart1"/>
    <dgm:cxn modelId="{237E5AEC-4B93-4F4B-B35C-686F8DECBAFA}" type="presOf" srcId="{BBF603D2-A8FE-4908-976A-088B7259F833}" destId="{C667A6D7-7440-43EA-9373-D09429E21E73}" srcOrd="0" destOrd="0" presId="urn:microsoft.com/office/officeart/2005/8/layout/orgChart1"/>
    <dgm:cxn modelId="{2F0917F1-2BA7-464C-8ACD-50F1D9505332}" type="presOf" srcId="{41A81528-5944-43D7-9D1B-002E9035B582}" destId="{2D75CAA7-3DB8-4BB4-A387-991F71F8CE8C}" srcOrd="1" destOrd="0" presId="urn:microsoft.com/office/officeart/2005/8/layout/orgChart1"/>
    <dgm:cxn modelId="{DBB001F5-1D59-41A2-B3EB-9C91E8222261}" type="presOf" srcId="{3744F13C-B50B-44E9-8356-2779A4B32FB5}" destId="{21196761-5119-48B6-8E5E-6CA86598707C}" srcOrd="1" destOrd="0" presId="urn:microsoft.com/office/officeart/2005/8/layout/orgChart1"/>
    <dgm:cxn modelId="{32A89CFA-2568-42A3-A2FD-36BDAEB5CF47}" type="presOf" srcId="{C36EBD57-A583-4251-A4CE-1422C583442B}" destId="{D5588C97-4CAD-4F24-9AA6-E566AC6FBD33}" srcOrd="0" destOrd="0" presId="urn:microsoft.com/office/officeart/2005/8/layout/orgChart1"/>
    <dgm:cxn modelId="{1EA18367-A7F2-445C-ACA6-A9CFBCD603D9}" type="presParOf" srcId="{1F52CFD5-CE00-494A-9C49-533C1D83905C}" destId="{A5BAB386-9507-4D96-82A7-FA7FE9508F55}" srcOrd="0" destOrd="0" presId="urn:microsoft.com/office/officeart/2005/8/layout/orgChart1"/>
    <dgm:cxn modelId="{81602DAF-09BD-4685-8E72-68F0CD978964}" type="presParOf" srcId="{A5BAB386-9507-4D96-82A7-FA7FE9508F55}" destId="{54BC9484-7EB7-452E-AC00-443D537B1569}" srcOrd="0" destOrd="0" presId="urn:microsoft.com/office/officeart/2005/8/layout/orgChart1"/>
    <dgm:cxn modelId="{139FEDE5-CCE1-4E3D-9985-08308B1A91BA}" type="presParOf" srcId="{54BC9484-7EB7-452E-AC00-443D537B1569}" destId="{5E1D7EE2-C91B-4D29-95E7-FA27DDCDE485}" srcOrd="0" destOrd="0" presId="urn:microsoft.com/office/officeart/2005/8/layout/orgChart1"/>
    <dgm:cxn modelId="{401943A8-8766-4256-9846-896C54693972}" type="presParOf" srcId="{54BC9484-7EB7-452E-AC00-443D537B1569}" destId="{C37F5BF2-995F-4E31-93DC-FF07E6B6D070}" srcOrd="1" destOrd="0" presId="urn:microsoft.com/office/officeart/2005/8/layout/orgChart1"/>
    <dgm:cxn modelId="{E09D0646-4104-44E8-8D3A-B3DD20A2249C}" type="presParOf" srcId="{A5BAB386-9507-4D96-82A7-FA7FE9508F55}" destId="{2F13CAE1-7F99-4187-A101-D9024258AA1D}" srcOrd="1" destOrd="0" presId="urn:microsoft.com/office/officeart/2005/8/layout/orgChart1"/>
    <dgm:cxn modelId="{A0A2670C-AA89-4324-A6A3-E5E84557D6A4}" type="presParOf" srcId="{2F13CAE1-7F99-4187-A101-D9024258AA1D}" destId="{C667A6D7-7440-43EA-9373-D09429E21E73}" srcOrd="0" destOrd="0" presId="urn:microsoft.com/office/officeart/2005/8/layout/orgChart1"/>
    <dgm:cxn modelId="{A9E373C6-6681-4B88-BE0A-A1F996380D1C}" type="presParOf" srcId="{2F13CAE1-7F99-4187-A101-D9024258AA1D}" destId="{2CF05376-D3E8-4F09-99C4-58B4FB15A7D4}" srcOrd="1" destOrd="0" presId="urn:microsoft.com/office/officeart/2005/8/layout/orgChart1"/>
    <dgm:cxn modelId="{2BA965E0-2BA6-4F58-950B-119F7C85C35C}" type="presParOf" srcId="{2CF05376-D3E8-4F09-99C4-58B4FB15A7D4}" destId="{4C102931-4A8C-4292-9D48-665D821A62EE}" srcOrd="0" destOrd="0" presId="urn:microsoft.com/office/officeart/2005/8/layout/orgChart1"/>
    <dgm:cxn modelId="{68FFED64-15D0-4FB4-AADA-EC8B2E9E6656}" type="presParOf" srcId="{4C102931-4A8C-4292-9D48-665D821A62EE}" destId="{27259EEA-DEE4-4FD9-BF22-76E507C30689}" srcOrd="0" destOrd="0" presId="urn:microsoft.com/office/officeart/2005/8/layout/orgChart1"/>
    <dgm:cxn modelId="{F2890F11-2AE6-4A9C-A230-B13872CD7EB0}" type="presParOf" srcId="{4C102931-4A8C-4292-9D48-665D821A62EE}" destId="{7E23AB8D-23C7-4173-84AA-007245003979}" srcOrd="1" destOrd="0" presId="urn:microsoft.com/office/officeart/2005/8/layout/orgChart1"/>
    <dgm:cxn modelId="{6652A4FF-88DD-42F0-89B3-FE12BB62A6D7}" type="presParOf" srcId="{2CF05376-D3E8-4F09-99C4-58B4FB15A7D4}" destId="{8227589E-8215-477D-8D06-AD042A0B4431}" srcOrd="1" destOrd="0" presId="urn:microsoft.com/office/officeart/2005/8/layout/orgChart1"/>
    <dgm:cxn modelId="{01D393D5-1306-4732-9EAA-0AAB8E741590}" type="presParOf" srcId="{8227589E-8215-477D-8D06-AD042A0B4431}" destId="{0795993E-4D6F-4C4C-84A9-A9076041FC9F}" srcOrd="0" destOrd="0" presId="urn:microsoft.com/office/officeart/2005/8/layout/orgChart1"/>
    <dgm:cxn modelId="{3FE07DC9-C472-4D5C-9BE2-E830289B604F}" type="presParOf" srcId="{8227589E-8215-477D-8D06-AD042A0B4431}" destId="{95AD7AC3-BC16-400B-A6B9-563957BFDDC8}" srcOrd="1" destOrd="0" presId="urn:microsoft.com/office/officeart/2005/8/layout/orgChart1"/>
    <dgm:cxn modelId="{125143C4-3B30-4B23-AC5F-C973EDE5DD17}" type="presParOf" srcId="{95AD7AC3-BC16-400B-A6B9-563957BFDDC8}" destId="{747BFE9A-8D8F-4802-AC57-E09AADB2A919}" srcOrd="0" destOrd="0" presId="urn:microsoft.com/office/officeart/2005/8/layout/orgChart1"/>
    <dgm:cxn modelId="{C2BDFB91-7829-4B17-9B00-0B524D6D9520}" type="presParOf" srcId="{747BFE9A-8D8F-4802-AC57-E09AADB2A919}" destId="{A165263D-DC6B-4148-9C9E-78288DF1D3E4}" srcOrd="0" destOrd="0" presId="urn:microsoft.com/office/officeart/2005/8/layout/orgChart1"/>
    <dgm:cxn modelId="{EEE9DCCA-01FB-41C9-BA3B-F79C628B8A58}" type="presParOf" srcId="{747BFE9A-8D8F-4802-AC57-E09AADB2A919}" destId="{2C1598B9-12D5-41B5-88E8-02DDEBDCB0D8}" srcOrd="1" destOrd="0" presId="urn:microsoft.com/office/officeart/2005/8/layout/orgChart1"/>
    <dgm:cxn modelId="{F9CD1685-0D97-44CE-A212-86A41B24B1CB}" type="presParOf" srcId="{95AD7AC3-BC16-400B-A6B9-563957BFDDC8}" destId="{BD625853-2466-483C-BE14-2C8863C54DCC}" srcOrd="1" destOrd="0" presId="urn:microsoft.com/office/officeart/2005/8/layout/orgChart1"/>
    <dgm:cxn modelId="{C94663E2-CB4F-47DD-9C8B-CC73216EDC97}" type="presParOf" srcId="{BD625853-2466-483C-BE14-2C8863C54DCC}" destId="{1F1186AD-9003-480F-8603-35A6454BA18C}" srcOrd="0" destOrd="0" presId="urn:microsoft.com/office/officeart/2005/8/layout/orgChart1"/>
    <dgm:cxn modelId="{75CC0ECD-2B40-435F-8474-EC1BF0E35298}" type="presParOf" srcId="{BD625853-2466-483C-BE14-2C8863C54DCC}" destId="{B90B3D0B-C29A-48CA-8F3D-378645FD844E}" srcOrd="1" destOrd="0" presId="urn:microsoft.com/office/officeart/2005/8/layout/orgChart1"/>
    <dgm:cxn modelId="{7CAC004C-2C8B-4BF8-8D53-84151047F446}" type="presParOf" srcId="{B90B3D0B-C29A-48CA-8F3D-378645FD844E}" destId="{537EFDB3-CACE-467C-A7A3-66DBD0D5A017}" srcOrd="0" destOrd="0" presId="urn:microsoft.com/office/officeart/2005/8/layout/orgChart1"/>
    <dgm:cxn modelId="{1C78041F-9A29-45A1-AC60-E221497F2CC5}" type="presParOf" srcId="{537EFDB3-CACE-467C-A7A3-66DBD0D5A017}" destId="{4D0BA0A8-8A6A-4457-BE53-ED70A8C9AAE4}" srcOrd="0" destOrd="0" presId="urn:microsoft.com/office/officeart/2005/8/layout/orgChart1"/>
    <dgm:cxn modelId="{5946FDA6-D7EF-4707-83D3-082294E9BCF0}" type="presParOf" srcId="{537EFDB3-CACE-467C-A7A3-66DBD0D5A017}" destId="{01B57830-7E85-4B0F-8580-24DDE02B4DA2}" srcOrd="1" destOrd="0" presId="urn:microsoft.com/office/officeart/2005/8/layout/orgChart1"/>
    <dgm:cxn modelId="{04504EFD-3B78-4160-9A05-A12D1F4A397A}" type="presParOf" srcId="{B90B3D0B-C29A-48CA-8F3D-378645FD844E}" destId="{F67070D9-150D-471F-87A6-3B931035FFF1}" srcOrd="1" destOrd="0" presId="urn:microsoft.com/office/officeart/2005/8/layout/orgChart1"/>
    <dgm:cxn modelId="{EC926ADB-FD68-4B8E-BC7A-C7B02425A3B3}" type="presParOf" srcId="{F67070D9-150D-471F-87A6-3B931035FFF1}" destId="{DCEEF2C5-BA83-4839-9787-B8A7ED3A925B}" srcOrd="0" destOrd="0" presId="urn:microsoft.com/office/officeart/2005/8/layout/orgChart1"/>
    <dgm:cxn modelId="{5486FBB4-9076-42B1-BF2F-E25915CD939A}" type="presParOf" srcId="{F67070D9-150D-471F-87A6-3B931035FFF1}" destId="{5B306A97-B89E-46BD-B173-002EF2BFABE6}" srcOrd="1" destOrd="0" presId="urn:microsoft.com/office/officeart/2005/8/layout/orgChart1"/>
    <dgm:cxn modelId="{0078E139-AD63-49FD-890A-BA16DF403719}" type="presParOf" srcId="{5B306A97-B89E-46BD-B173-002EF2BFABE6}" destId="{FCC8887F-BC7D-4DD9-AFF0-15DDD4B08E7F}" srcOrd="0" destOrd="0" presId="urn:microsoft.com/office/officeart/2005/8/layout/orgChart1"/>
    <dgm:cxn modelId="{BD2FCBC7-5AC9-4053-8140-488D00071A72}" type="presParOf" srcId="{FCC8887F-BC7D-4DD9-AFF0-15DDD4B08E7F}" destId="{D5588C97-4CAD-4F24-9AA6-E566AC6FBD33}" srcOrd="0" destOrd="0" presId="urn:microsoft.com/office/officeart/2005/8/layout/orgChart1"/>
    <dgm:cxn modelId="{1E622C38-D92C-45B0-AE78-B1BC1768F696}" type="presParOf" srcId="{FCC8887F-BC7D-4DD9-AFF0-15DDD4B08E7F}" destId="{EAD56E5F-5761-4A96-8402-81D47B4F4C79}" srcOrd="1" destOrd="0" presId="urn:microsoft.com/office/officeart/2005/8/layout/orgChart1"/>
    <dgm:cxn modelId="{06207E18-C64F-499C-9169-3438A3C61DAD}" type="presParOf" srcId="{5B306A97-B89E-46BD-B173-002EF2BFABE6}" destId="{961F3948-4491-424A-8BB5-DF613BC1C043}" srcOrd="1" destOrd="0" presId="urn:microsoft.com/office/officeart/2005/8/layout/orgChart1"/>
    <dgm:cxn modelId="{566AA169-E4E4-468F-BEB1-8A80B744F3BB}" type="presParOf" srcId="{5B306A97-B89E-46BD-B173-002EF2BFABE6}" destId="{FC638D08-F9DD-4421-95E9-E4F17D0414F1}" srcOrd="2" destOrd="0" presId="urn:microsoft.com/office/officeart/2005/8/layout/orgChart1"/>
    <dgm:cxn modelId="{42938D9D-A64D-47A7-9397-67EFAD8E9D77}" type="presParOf" srcId="{B90B3D0B-C29A-48CA-8F3D-378645FD844E}" destId="{8BF70A2D-A57A-467C-BE3F-5B17696F7ADE}" srcOrd="2" destOrd="0" presId="urn:microsoft.com/office/officeart/2005/8/layout/orgChart1"/>
    <dgm:cxn modelId="{FF56253B-1E75-493F-A51A-38546885C930}" type="presParOf" srcId="{95AD7AC3-BC16-400B-A6B9-563957BFDDC8}" destId="{8E4513A1-FD66-450E-9FD9-A1A8ED0754EB}" srcOrd="2" destOrd="0" presId="urn:microsoft.com/office/officeart/2005/8/layout/orgChart1"/>
    <dgm:cxn modelId="{7C57BD73-8A03-4614-905A-6068EAAA51AC}" type="presParOf" srcId="{8227589E-8215-477D-8D06-AD042A0B4431}" destId="{B149C903-646A-445A-814D-0BE4890AC4BF}" srcOrd="2" destOrd="0" presId="urn:microsoft.com/office/officeart/2005/8/layout/orgChart1"/>
    <dgm:cxn modelId="{8503D65C-D101-47BD-B8A4-1F82BE0AE9E1}" type="presParOf" srcId="{8227589E-8215-477D-8D06-AD042A0B4431}" destId="{DBB1ECC2-5232-44B4-9337-5028DF291D40}" srcOrd="3" destOrd="0" presId="urn:microsoft.com/office/officeart/2005/8/layout/orgChart1"/>
    <dgm:cxn modelId="{1BA1BD96-26EB-4A73-A346-1D2C0F84CC6C}" type="presParOf" srcId="{DBB1ECC2-5232-44B4-9337-5028DF291D40}" destId="{07DF9786-444C-4467-A5D1-1BF805CE8FEB}" srcOrd="0" destOrd="0" presId="urn:microsoft.com/office/officeart/2005/8/layout/orgChart1"/>
    <dgm:cxn modelId="{9BDC4084-E93A-41EA-8D1A-48CB574048E3}" type="presParOf" srcId="{07DF9786-444C-4467-A5D1-1BF805CE8FEB}" destId="{5424989E-0006-4B40-AB0F-C36D5655BACA}" srcOrd="0" destOrd="0" presId="urn:microsoft.com/office/officeart/2005/8/layout/orgChart1"/>
    <dgm:cxn modelId="{5337EC4D-E07B-494D-98A6-2584301B95B5}" type="presParOf" srcId="{07DF9786-444C-4467-A5D1-1BF805CE8FEB}" destId="{B42DDB9E-52EA-4FBF-B06D-F38ACAC1CC2E}" srcOrd="1" destOrd="0" presId="urn:microsoft.com/office/officeart/2005/8/layout/orgChart1"/>
    <dgm:cxn modelId="{77A77DBA-DE28-4012-B9CC-2D9CE713B2D1}" type="presParOf" srcId="{DBB1ECC2-5232-44B4-9337-5028DF291D40}" destId="{E4325449-962D-427C-A610-B07ABDA8A64C}" srcOrd="1" destOrd="0" presId="urn:microsoft.com/office/officeart/2005/8/layout/orgChart1"/>
    <dgm:cxn modelId="{DD271404-5B48-4736-AEBF-0389267F801B}" type="presParOf" srcId="{E4325449-962D-427C-A610-B07ABDA8A64C}" destId="{D198706E-2B0F-4751-B352-BB09DD42C73C}" srcOrd="0" destOrd="0" presId="urn:microsoft.com/office/officeart/2005/8/layout/orgChart1"/>
    <dgm:cxn modelId="{60951A78-AC3D-4F5B-8CC9-1CAF016A310E}" type="presParOf" srcId="{E4325449-962D-427C-A610-B07ABDA8A64C}" destId="{FA4A05F0-9369-4217-BB05-7FE057BEDBE0}" srcOrd="1" destOrd="0" presId="urn:microsoft.com/office/officeart/2005/8/layout/orgChart1"/>
    <dgm:cxn modelId="{C8C07E62-0888-486C-9950-7000F7DE8D13}" type="presParOf" srcId="{FA4A05F0-9369-4217-BB05-7FE057BEDBE0}" destId="{CE83613C-8890-4EF7-B6E8-0BF8F7AB1925}" srcOrd="0" destOrd="0" presId="urn:microsoft.com/office/officeart/2005/8/layout/orgChart1"/>
    <dgm:cxn modelId="{8F526656-6016-436E-B5A3-7BABDDE9673F}" type="presParOf" srcId="{CE83613C-8890-4EF7-B6E8-0BF8F7AB1925}" destId="{DA103A04-EBC0-4A8F-BF55-583B46482A93}" srcOrd="0" destOrd="0" presId="urn:microsoft.com/office/officeart/2005/8/layout/orgChart1"/>
    <dgm:cxn modelId="{607B34F2-629F-4E4C-97B7-686F8238F6BE}" type="presParOf" srcId="{CE83613C-8890-4EF7-B6E8-0BF8F7AB1925}" destId="{2D75CAA7-3DB8-4BB4-A387-991F71F8CE8C}" srcOrd="1" destOrd="0" presId="urn:microsoft.com/office/officeart/2005/8/layout/orgChart1"/>
    <dgm:cxn modelId="{30E90D2A-2ADA-4480-8F5A-383F6D93AED3}" type="presParOf" srcId="{FA4A05F0-9369-4217-BB05-7FE057BEDBE0}" destId="{02BBF3F4-A521-4426-8518-BB40347CC9C6}" srcOrd="1" destOrd="0" presId="urn:microsoft.com/office/officeart/2005/8/layout/orgChart1"/>
    <dgm:cxn modelId="{93A526B8-FB67-4C22-8A0D-8A013AA95207}" type="presParOf" srcId="{02BBF3F4-A521-4426-8518-BB40347CC9C6}" destId="{DBF9EFF4-DACE-4176-8A23-3CBDEEAC6212}" srcOrd="0" destOrd="0" presId="urn:microsoft.com/office/officeart/2005/8/layout/orgChart1"/>
    <dgm:cxn modelId="{E679BBFE-8E11-439F-84DA-A8BCBE788C72}" type="presParOf" srcId="{02BBF3F4-A521-4426-8518-BB40347CC9C6}" destId="{2DF9EB8F-F2CE-4DE9-9DB1-97E697C19137}" srcOrd="1" destOrd="0" presId="urn:microsoft.com/office/officeart/2005/8/layout/orgChart1"/>
    <dgm:cxn modelId="{7591EE96-2942-44FA-97D3-7AA187B72CD3}" type="presParOf" srcId="{2DF9EB8F-F2CE-4DE9-9DB1-97E697C19137}" destId="{72CD1C8D-2225-4F54-B9FB-9CCED9258362}" srcOrd="0" destOrd="0" presId="urn:microsoft.com/office/officeart/2005/8/layout/orgChart1"/>
    <dgm:cxn modelId="{51885098-DF3C-4132-AA54-C99C1378F391}" type="presParOf" srcId="{72CD1C8D-2225-4F54-B9FB-9CCED9258362}" destId="{9EF3E04B-E842-4171-AF20-67736D4CD18C}" srcOrd="0" destOrd="0" presId="urn:microsoft.com/office/officeart/2005/8/layout/orgChart1"/>
    <dgm:cxn modelId="{CD2D1593-C8B6-4E48-8644-036CB1AB1D35}" type="presParOf" srcId="{72CD1C8D-2225-4F54-B9FB-9CCED9258362}" destId="{21196761-5119-48B6-8E5E-6CA86598707C}" srcOrd="1" destOrd="0" presId="urn:microsoft.com/office/officeart/2005/8/layout/orgChart1"/>
    <dgm:cxn modelId="{393F7EF9-855D-45DE-93A3-A1BFBBCD9F76}" type="presParOf" srcId="{2DF9EB8F-F2CE-4DE9-9DB1-97E697C19137}" destId="{D59E4C91-E34E-4A0B-A3CE-AD419D8B6E4D}" srcOrd="1" destOrd="0" presId="urn:microsoft.com/office/officeart/2005/8/layout/orgChart1"/>
    <dgm:cxn modelId="{8EEE88DD-8987-47C8-AC86-8FB41D28FE82}" type="presParOf" srcId="{2DF9EB8F-F2CE-4DE9-9DB1-97E697C19137}" destId="{C8E88AA9-8FE4-45FD-BEBB-8EDDE3FA32DF}" srcOrd="2" destOrd="0" presId="urn:microsoft.com/office/officeart/2005/8/layout/orgChart1"/>
    <dgm:cxn modelId="{7F15E2CD-3504-4344-9ED9-FCDDE12D894B}" type="presParOf" srcId="{FA4A05F0-9369-4217-BB05-7FE057BEDBE0}" destId="{7AAEB529-4C4B-40E5-9698-CFE186A263A9}" srcOrd="2" destOrd="0" presId="urn:microsoft.com/office/officeart/2005/8/layout/orgChart1"/>
    <dgm:cxn modelId="{3A680DC9-3A6A-4933-9E9C-23630005A116}" type="presParOf" srcId="{E4325449-962D-427C-A610-B07ABDA8A64C}" destId="{A25AC77A-CE79-45EC-9729-0EBD76E35D9B}" srcOrd="2" destOrd="0" presId="urn:microsoft.com/office/officeart/2005/8/layout/orgChart1"/>
    <dgm:cxn modelId="{ECD47455-96E2-4B95-BD84-B4A0D9902293}" type="presParOf" srcId="{E4325449-962D-427C-A610-B07ABDA8A64C}" destId="{A6567989-74E3-4441-8E92-91A17CBB5003}" srcOrd="3" destOrd="0" presId="urn:microsoft.com/office/officeart/2005/8/layout/orgChart1"/>
    <dgm:cxn modelId="{C729DEC4-5409-47B4-8E43-560AF7EA3C27}" type="presParOf" srcId="{A6567989-74E3-4441-8E92-91A17CBB5003}" destId="{8553EFBC-92D2-4169-8A43-26BB898C6B17}" srcOrd="0" destOrd="0" presId="urn:microsoft.com/office/officeart/2005/8/layout/orgChart1"/>
    <dgm:cxn modelId="{1E70BB53-6CE2-423E-8342-05110386F298}" type="presParOf" srcId="{8553EFBC-92D2-4169-8A43-26BB898C6B17}" destId="{1E75ACCA-1A76-4EE4-8157-63D6A6AC2496}" srcOrd="0" destOrd="0" presId="urn:microsoft.com/office/officeart/2005/8/layout/orgChart1"/>
    <dgm:cxn modelId="{4B5256E2-AA2C-4311-A52A-09CAC8822B4F}" type="presParOf" srcId="{8553EFBC-92D2-4169-8A43-26BB898C6B17}" destId="{4F0A73DC-0585-4AA6-A1ED-991E9B5105ED}" srcOrd="1" destOrd="0" presId="urn:microsoft.com/office/officeart/2005/8/layout/orgChart1"/>
    <dgm:cxn modelId="{F82F9D9F-B31D-4F3A-A025-D94A1E8CEA6D}" type="presParOf" srcId="{A6567989-74E3-4441-8E92-91A17CBB5003}" destId="{A0EFA73B-3567-45D8-89A3-615F26883B38}" srcOrd="1" destOrd="0" presId="urn:microsoft.com/office/officeart/2005/8/layout/orgChart1"/>
    <dgm:cxn modelId="{4C014A8D-F624-4472-8F7C-5EAD9273EC14}" type="presParOf" srcId="{A0EFA73B-3567-45D8-89A3-615F26883B38}" destId="{E7FB8613-8D74-4127-9D60-40F92107C4D7}" srcOrd="0" destOrd="0" presId="urn:microsoft.com/office/officeart/2005/8/layout/orgChart1"/>
    <dgm:cxn modelId="{7B2418C9-1FB2-42C2-88F4-4C6233CE50FA}" type="presParOf" srcId="{A0EFA73B-3567-45D8-89A3-615F26883B38}" destId="{FD2D6DFD-C91C-486A-A0DA-62D61031398A}" srcOrd="1" destOrd="0" presId="urn:microsoft.com/office/officeart/2005/8/layout/orgChart1"/>
    <dgm:cxn modelId="{6DE5F34C-F646-4F86-A12F-924A59B62AC2}" type="presParOf" srcId="{FD2D6DFD-C91C-486A-A0DA-62D61031398A}" destId="{89B75E47-2C63-41B5-86CE-6C78A84773DE}" srcOrd="0" destOrd="0" presId="urn:microsoft.com/office/officeart/2005/8/layout/orgChart1"/>
    <dgm:cxn modelId="{D605F18F-9F73-43EB-85B0-B5EA7B638F12}" type="presParOf" srcId="{89B75E47-2C63-41B5-86CE-6C78A84773DE}" destId="{A870E2E9-7B29-46B3-813F-FFCC15739376}" srcOrd="0" destOrd="0" presId="urn:microsoft.com/office/officeart/2005/8/layout/orgChart1"/>
    <dgm:cxn modelId="{F64A6EC9-28DD-482E-83B6-B20068BFBA26}" type="presParOf" srcId="{89B75E47-2C63-41B5-86CE-6C78A84773DE}" destId="{6B35AD6B-52C4-41C5-AB9C-5973990BCFAE}" srcOrd="1" destOrd="0" presId="urn:microsoft.com/office/officeart/2005/8/layout/orgChart1"/>
    <dgm:cxn modelId="{31DF4B49-08C2-48BA-8078-B4022F2E2186}" type="presParOf" srcId="{FD2D6DFD-C91C-486A-A0DA-62D61031398A}" destId="{E1D6DFA8-9EA4-40A6-B62C-429F9E7A8B3A}" srcOrd="1" destOrd="0" presId="urn:microsoft.com/office/officeart/2005/8/layout/orgChart1"/>
    <dgm:cxn modelId="{0DCE66BF-4CD2-4B2C-89BD-0CE2040F46B0}" type="presParOf" srcId="{FD2D6DFD-C91C-486A-A0DA-62D61031398A}" destId="{D9167A6B-E14F-4DB9-AE98-F96683A50E3F}" srcOrd="2" destOrd="0" presId="urn:microsoft.com/office/officeart/2005/8/layout/orgChart1"/>
    <dgm:cxn modelId="{1EBD728D-9483-4924-9055-D57377FB6822}" type="presParOf" srcId="{A6567989-74E3-4441-8E92-91A17CBB5003}" destId="{8E932B61-E173-4DCA-A619-555CF94A145E}" srcOrd="2" destOrd="0" presId="urn:microsoft.com/office/officeart/2005/8/layout/orgChart1"/>
    <dgm:cxn modelId="{D78BC6C9-889C-4C85-9BFA-A085369EE8B4}" type="presParOf" srcId="{DBB1ECC2-5232-44B4-9337-5028DF291D40}" destId="{0A15B6F7-7F92-41D8-BF0A-3397E59A1746}" srcOrd="2" destOrd="0" presId="urn:microsoft.com/office/officeart/2005/8/layout/orgChart1"/>
    <dgm:cxn modelId="{E4ADD3DC-EBC0-4219-A720-23B37594310A}" type="presParOf" srcId="{2CF05376-D3E8-4F09-99C4-58B4FB15A7D4}" destId="{3674B2CD-86F1-4C63-B1FC-301BA6246066}" srcOrd="2" destOrd="0" presId="urn:microsoft.com/office/officeart/2005/8/layout/orgChart1"/>
    <dgm:cxn modelId="{25E936A2-495B-42D9-B65B-EF41CAFFC598}" type="presParOf" srcId="{A5BAB386-9507-4D96-82A7-FA7FE9508F55}" destId="{0638FE99-C917-481B-8A3B-B4416A3E70C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A75E5A-1B19-4370-85A9-C8F4C0F71670}" type="doc">
      <dgm:prSet loTypeId="urn:microsoft.com/office/officeart/2005/8/layout/orgChart1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FB7CCD3A-F6D7-40DF-8566-6663ACCCC4AB}">
      <dgm:prSet phldrT="[Texte]"/>
      <dgm:spPr/>
      <dgm:t>
        <a:bodyPr/>
        <a:lstStyle/>
        <a:p>
          <a:r>
            <a:rPr lang="fr-CA" dirty="0">
              <a:solidFill>
                <a:schemeClr val="tx1"/>
              </a:solidFill>
            </a:rPr>
            <a:t>HTML</a:t>
          </a:r>
        </a:p>
      </dgm:t>
    </dgm:pt>
    <dgm:pt modelId="{A9758541-DF91-4EC5-A718-D35FA6C17075}" type="parTrans" cxnId="{4D597992-710E-4D59-8427-77AD44F05659}">
      <dgm:prSet/>
      <dgm:spPr/>
      <dgm:t>
        <a:bodyPr/>
        <a:lstStyle/>
        <a:p>
          <a:endParaRPr lang="fr-CA"/>
        </a:p>
      </dgm:t>
    </dgm:pt>
    <dgm:pt modelId="{1009096E-5C83-42A6-91E0-4AB67244693C}" type="sibTrans" cxnId="{4D597992-710E-4D59-8427-77AD44F05659}">
      <dgm:prSet/>
      <dgm:spPr/>
      <dgm:t>
        <a:bodyPr/>
        <a:lstStyle/>
        <a:p>
          <a:endParaRPr lang="fr-CA"/>
        </a:p>
      </dgm:t>
    </dgm:pt>
    <dgm:pt modelId="{DC4043D3-2085-44BF-A7BC-8D0B0CC83022}">
      <dgm:prSet phldrT="[Texte]"/>
      <dgm:spPr/>
      <dgm:t>
        <a:bodyPr/>
        <a:lstStyle/>
        <a:p>
          <a:r>
            <a:rPr lang="fr-CA" dirty="0">
              <a:solidFill>
                <a:schemeClr val="tx1"/>
              </a:solidFill>
            </a:rPr>
            <a:t>Head</a:t>
          </a:r>
        </a:p>
      </dgm:t>
    </dgm:pt>
    <dgm:pt modelId="{9336DFC7-E790-4AC5-A02F-B99AE1DA8F45}" type="parTrans" cxnId="{1D2B8B58-D97B-47AF-99C6-9F2BC862FF3F}">
      <dgm:prSet/>
      <dgm:spPr/>
      <dgm:t>
        <a:bodyPr/>
        <a:lstStyle/>
        <a:p>
          <a:endParaRPr lang="fr-CA"/>
        </a:p>
      </dgm:t>
    </dgm:pt>
    <dgm:pt modelId="{7F84BA58-AA8F-4FA1-8721-78BC70172362}" type="sibTrans" cxnId="{1D2B8B58-D97B-47AF-99C6-9F2BC862FF3F}">
      <dgm:prSet/>
      <dgm:spPr/>
      <dgm:t>
        <a:bodyPr/>
        <a:lstStyle/>
        <a:p>
          <a:endParaRPr lang="fr-CA"/>
        </a:p>
      </dgm:t>
    </dgm:pt>
    <dgm:pt modelId="{6A63C5C0-356F-44A0-B90C-939C6280E498}">
      <dgm:prSet phldrT="[Texte]"/>
      <dgm:spPr/>
      <dgm:t>
        <a:bodyPr/>
        <a:lstStyle/>
        <a:p>
          <a:r>
            <a:rPr lang="fr-CA" dirty="0">
              <a:solidFill>
                <a:schemeClr val="tx1"/>
              </a:solidFill>
            </a:rPr>
            <a:t>Body</a:t>
          </a:r>
        </a:p>
      </dgm:t>
    </dgm:pt>
    <dgm:pt modelId="{AA326CA2-7651-4573-938F-AD5DD610E513}" type="parTrans" cxnId="{AAA4631F-A47B-4516-9409-41E2A3BB4EB0}">
      <dgm:prSet/>
      <dgm:spPr/>
      <dgm:t>
        <a:bodyPr/>
        <a:lstStyle/>
        <a:p>
          <a:endParaRPr lang="fr-CA"/>
        </a:p>
      </dgm:t>
    </dgm:pt>
    <dgm:pt modelId="{485C37AA-A83A-4C1E-95BD-EEE14C1A030C}" type="sibTrans" cxnId="{AAA4631F-A47B-4516-9409-41E2A3BB4EB0}">
      <dgm:prSet/>
      <dgm:spPr/>
      <dgm:t>
        <a:bodyPr/>
        <a:lstStyle/>
        <a:p>
          <a:endParaRPr lang="fr-CA"/>
        </a:p>
      </dgm:t>
    </dgm:pt>
    <dgm:pt modelId="{961A6704-2CF0-4FC2-A4E9-FE1C50160384}">
      <dgm:prSet phldrT="[Texte]"/>
      <dgm:spPr/>
      <dgm:t>
        <a:bodyPr/>
        <a:lstStyle/>
        <a:p>
          <a:r>
            <a:rPr lang="fr-CA" dirty="0"/>
            <a:t>Meta</a:t>
          </a:r>
        </a:p>
      </dgm:t>
    </dgm:pt>
    <dgm:pt modelId="{A683E365-85DD-496A-ACFE-DAE69146B6B1}" type="parTrans" cxnId="{F981D5F6-9D3B-441C-9CF0-E32A095296D2}">
      <dgm:prSet/>
      <dgm:spPr/>
      <dgm:t>
        <a:bodyPr/>
        <a:lstStyle/>
        <a:p>
          <a:endParaRPr lang="fr-CA"/>
        </a:p>
      </dgm:t>
    </dgm:pt>
    <dgm:pt modelId="{F20D3001-136D-4BE3-8D01-1DCE6762F757}" type="sibTrans" cxnId="{F981D5F6-9D3B-441C-9CF0-E32A095296D2}">
      <dgm:prSet/>
      <dgm:spPr/>
      <dgm:t>
        <a:bodyPr/>
        <a:lstStyle/>
        <a:p>
          <a:endParaRPr lang="fr-CA"/>
        </a:p>
      </dgm:t>
    </dgm:pt>
    <dgm:pt modelId="{8E2EE81E-496C-45F9-B25F-3D446C02409C}">
      <dgm:prSet phldrT="[Texte]"/>
      <dgm:spPr/>
      <dgm:t>
        <a:bodyPr/>
        <a:lstStyle/>
        <a:p>
          <a:r>
            <a:rPr lang="fr-CA" dirty="0"/>
            <a:t>Section</a:t>
          </a:r>
        </a:p>
      </dgm:t>
    </dgm:pt>
    <dgm:pt modelId="{F6A3B992-D666-429C-B916-A8A216C9E197}" type="parTrans" cxnId="{336E0ADC-2AB3-4997-B734-846BBABF3BA1}">
      <dgm:prSet/>
      <dgm:spPr/>
      <dgm:t>
        <a:bodyPr/>
        <a:lstStyle/>
        <a:p>
          <a:endParaRPr lang="fr-CA"/>
        </a:p>
      </dgm:t>
    </dgm:pt>
    <dgm:pt modelId="{6F538F2D-6D64-43E3-878E-002C69F3831B}" type="sibTrans" cxnId="{336E0ADC-2AB3-4997-B734-846BBABF3BA1}">
      <dgm:prSet/>
      <dgm:spPr/>
      <dgm:t>
        <a:bodyPr/>
        <a:lstStyle/>
        <a:p>
          <a:endParaRPr lang="fr-CA"/>
        </a:p>
      </dgm:t>
    </dgm:pt>
    <dgm:pt modelId="{D7B84DD4-DE7E-4185-BF90-F736DDA03DFC}">
      <dgm:prSet phldrT="[Texte]"/>
      <dgm:spPr>
        <a:solidFill>
          <a:schemeClr val="tx2"/>
        </a:solidFill>
      </dgm:spPr>
      <dgm:t>
        <a:bodyPr/>
        <a:lstStyle/>
        <a:p>
          <a:r>
            <a:rPr lang="fr-CA" dirty="0"/>
            <a:t>H1 FAQ</a:t>
          </a:r>
        </a:p>
      </dgm:t>
    </dgm:pt>
    <dgm:pt modelId="{5D22497F-EB43-4F4B-93A5-561E4158668C}" type="parTrans" cxnId="{A991476D-CE00-4E82-B54E-D4CA63D6DC37}">
      <dgm:prSet/>
      <dgm:spPr/>
      <dgm:t>
        <a:bodyPr/>
        <a:lstStyle/>
        <a:p>
          <a:endParaRPr lang="fr-CA"/>
        </a:p>
      </dgm:t>
    </dgm:pt>
    <dgm:pt modelId="{6D99DF82-43C8-416E-B63B-F132F8AA2607}" type="sibTrans" cxnId="{A991476D-CE00-4E82-B54E-D4CA63D6DC37}">
      <dgm:prSet/>
      <dgm:spPr/>
      <dgm:t>
        <a:bodyPr/>
        <a:lstStyle/>
        <a:p>
          <a:endParaRPr lang="fr-CA"/>
        </a:p>
      </dgm:t>
    </dgm:pt>
    <dgm:pt modelId="{84A16DA5-5F6B-49A8-B5D5-E5CD7D07E422}">
      <dgm:prSet phldrT="[Texte]"/>
      <dgm:spPr>
        <a:solidFill>
          <a:schemeClr val="tx2"/>
        </a:solidFill>
      </dgm:spPr>
      <dgm:t>
        <a:bodyPr/>
        <a:lstStyle/>
        <a:p>
          <a:r>
            <a:rPr lang="fr-CA" dirty="0"/>
            <a:t>H2 </a:t>
          </a:r>
          <a:r>
            <a:rPr lang="fr-CA" i="1" dirty="0">
              <a:solidFill>
                <a:schemeClr val="tx1"/>
              </a:solidFill>
            </a:rPr>
            <a:t>Qu’est-ce…</a:t>
          </a:r>
          <a:endParaRPr lang="fr-CA" dirty="0">
            <a:solidFill>
              <a:schemeClr val="tx1"/>
            </a:solidFill>
          </a:endParaRPr>
        </a:p>
      </dgm:t>
    </dgm:pt>
    <dgm:pt modelId="{09E20341-A3F1-4092-A389-575A223C2C5D}" type="parTrans" cxnId="{77556EF8-C4B4-4C8D-8091-BA0513D78E67}">
      <dgm:prSet/>
      <dgm:spPr/>
      <dgm:t>
        <a:bodyPr/>
        <a:lstStyle/>
        <a:p>
          <a:endParaRPr lang="fr-CA"/>
        </a:p>
      </dgm:t>
    </dgm:pt>
    <dgm:pt modelId="{45486276-ED54-4BD0-9E9F-14CC4D68CB9F}" type="sibTrans" cxnId="{77556EF8-C4B4-4C8D-8091-BA0513D78E67}">
      <dgm:prSet/>
      <dgm:spPr/>
      <dgm:t>
        <a:bodyPr/>
        <a:lstStyle/>
        <a:p>
          <a:endParaRPr lang="fr-CA"/>
        </a:p>
      </dgm:t>
    </dgm:pt>
    <dgm:pt modelId="{119AE053-D41F-4100-B34D-7D158C057533}">
      <dgm:prSet phldrT="[Texte]"/>
      <dgm:spPr>
        <a:solidFill>
          <a:schemeClr val="tx2"/>
        </a:solidFill>
      </dgm:spPr>
      <dgm:t>
        <a:bodyPr/>
        <a:lstStyle/>
        <a:p>
          <a:r>
            <a:rPr lang="fr-CA" dirty="0"/>
            <a:t>div</a:t>
          </a:r>
        </a:p>
      </dgm:t>
    </dgm:pt>
    <dgm:pt modelId="{623D58C0-C6F2-4951-AABD-FDCB321AF634}" type="parTrans" cxnId="{D3A753C0-DC47-4A47-BB7F-21425C2B62B8}">
      <dgm:prSet/>
      <dgm:spPr/>
      <dgm:t>
        <a:bodyPr/>
        <a:lstStyle/>
        <a:p>
          <a:endParaRPr lang="fr-CA"/>
        </a:p>
      </dgm:t>
    </dgm:pt>
    <dgm:pt modelId="{87040078-9AFE-4C34-A681-DC3A79C02D70}" type="sibTrans" cxnId="{D3A753C0-DC47-4A47-BB7F-21425C2B62B8}">
      <dgm:prSet/>
      <dgm:spPr/>
      <dgm:t>
        <a:bodyPr/>
        <a:lstStyle/>
        <a:p>
          <a:endParaRPr lang="fr-CA"/>
        </a:p>
      </dgm:t>
    </dgm:pt>
    <dgm:pt modelId="{5DB1F778-5324-413D-B7DB-2BF674CD688E}">
      <dgm:prSet phldrT="[Texte]"/>
      <dgm:spPr>
        <a:solidFill>
          <a:schemeClr val="tx2"/>
        </a:solidFill>
      </dgm:spPr>
      <dgm:t>
        <a:bodyPr/>
        <a:lstStyle/>
        <a:p>
          <a:r>
            <a:rPr lang="fr-CA" dirty="0"/>
            <a:t>H2 </a:t>
          </a:r>
          <a:r>
            <a:rPr lang="fr-CA" i="1" dirty="0">
              <a:solidFill>
                <a:schemeClr val="tx1"/>
              </a:solidFill>
            </a:rPr>
            <a:t>Pourquoi</a:t>
          </a:r>
          <a:endParaRPr lang="fr-CA" dirty="0">
            <a:solidFill>
              <a:schemeClr val="tx1"/>
            </a:solidFill>
          </a:endParaRPr>
        </a:p>
      </dgm:t>
    </dgm:pt>
    <dgm:pt modelId="{11EB89E7-36C7-40BD-B999-151B3FB97721}" type="parTrans" cxnId="{D79B9825-9955-4151-B582-0AEA8033C9E1}">
      <dgm:prSet/>
      <dgm:spPr/>
      <dgm:t>
        <a:bodyPr/>
        <a:lstStyle/>
        <a:p>
          <a:endParaRPr lang="fr-CA"/>
        </a:p>
      </dgm:t>
    </dgm:pt>
    <dgm:pt modelId="{FCC2D709-48FE-477C-9670-352A81D0133E}" type="sibTrans" cxnId="{D79B9825-9955-4151-B582-0AEA8033C9E1}">
      <dgm:prSet/>
      <dgm:spPr/>
      <dgm:t>
        <a:bodyPr/>
        <a:lstStyle/>
        <a:p>
          <a:endParaRPr lang="fr-CA"/>
        </a:p>
      </dgm:t>
    </dgm:pt>
    <dgm:pt modelId="{FE5FE4B7-E04D-48D1-A942-2B5D47E714CE}">
      <dgm:prSet phldrT="[Texte]"/>
      <dgm:spPr>
        <a:solidFill>
          <a:schemeClr val="tx2"/>
        </a:solidFill>
      </dgm:spPr>
      <dgm:t>
        <a:bodyPr/>
        <a:lstStyle/>
        <a:p>
          <a:r>
            <a:rPr lang="fr-CA" dirty="0"/>
            <a:t>div</a:t>
          </a:r>
        </a:p>
      </dgm:t>
    </dgm:pt>
    <dgm:pt modelId="{B8B4EE55-2A8F-4751-9D42-3F2467604A91}" type="parTrans" cxnId="{4F8CD22B-89F5-42A5-BAAD-603E26747C81}">
      <dgm:prSet/>
      <dgm:spPr/>
      <dgm:t>
        <a:bodyPr/>
        <a:lstStyle/>
        <a:p>
          <a:endParaRPr lang="fr-CA"/>
        </a:p>
      </dgm:t>
    </dgm:pt>
    <dgm:pt modelId="{F8A2BD85-6CC9-471F-B0C5-C8B61DC2E144}" type="sibTrans" cxnId="{4F8CD22B-89F5-42A5-BAAD-603E26747C81}">
      <dgm:prSet/>
      <dgm:spPr/>
      <dgm:t>
        <a:bodyPr/>
        <a:lstStyle/>
        <a:p>
          <a:endParaRPr lang="fr-CA"/>
        </a:p>
      </dgm:t>
    </dgm:pt>
    <dgm:pt modelId="{09B4ABA1-5433-4391-8451-8CB46229A1B4}">
      <dgm:prSet phldrT="[Texte]"/>
      <dgm:spPr>
        <a:solidFill>
          <a:schemeClr val="tx2"/>
        </a:solidFill>
      </dgm:spPr>
      <dgm:t>
        <a:bodyPr/>
        <a:lstStyle/>
        <a:p>
          <a:r>
            <a:rPr lang="fr-CA" dirty="0"/>
            <a:t>H2 </a:t>
          </a:r>
          <a:r>
            <a:rPr lang="fr-CA" i="1" dirty="0">
              <a:solidFill>
                <a:schemeClr val="tx1"/>
              </a:solidFill>
            </a:rPr>
            <a:t>Lequel</a:t>
          </a:r>
          <a:r>
            <a:rPr lang="fr-CA" dirty="0">
              <a:solidFill>
                <a:schemeClr val="tx1"/>
              </a:solidFill>
            </a:rPr>
            <a:t>…</a:t>
          </a:r>
        </a:p>
      </dgm:t>
    </dgm:pt>
    <dgm:pt modelId="{822545F9-DBAC-42F7-B56D-5607B68E8543}" type="parTrans" cxnId="{83F0819D-D281-4902-B9BC-CFD01E3B04A9}">
      <dgm:prSet/>
      <dgm:spPr/>
      <dgm:t>
        <a:bodyPr/>
        <a:lstStyle/>
        <a:p>
          <a:endParaRPr lang="fr-CA"/>
        </a:p>
      </dgm:t>
    </dgm:pt>
    <dgm:pt modelId="{D7E0D601-AD1F-4D60-9587-9F9FB31F1365}" type="sibTrans" cxnId="{83F0819D-D281-4902-B9BC-CFD01E3B04A9}">
      <dgm:prSet/>
      <dgm:spPr/>
      <dgm:t>
        <a:bodyPr/>
        <a:lstStyle/>
        <a:p>
          <a:endParaRPr lang="fr-CA"/>
        </a:p>
      </dgm:t>
    </dgm:pt>
    <dgm:pt modelId="{91871EF3-890E-48DE-A213-839603EA797F}">
      <dgm:prSet phldrT="[Texte]"/>
      <dgm:spPr/>
      <dgm:t>
        <a:bodyPr/>
        <a:lstStyle/>
        <a:p>
          <a:r>
            <a:rPr lang="fr-CA" dirty="0" err="1"/>
            <a:t>Title</a:t>
          </a:r>
          <a:endParaRPr lang="fr-CA" dirty="0"/>
        </a:p>
      </dgm:t>
    </dgm:pt>
    <dgm:pt modelId="{219913F3-9790-4D2C-BFE7-4FAF81A34BE7}" type="parTrans" cxnId="{25A0DA8D-C31F-43E4-AD12-F9530B68F30B}">
      <dgm:prSet/>
      <dgm:spPr/>
      <dgm:t>
        <a:bodyPr/>
        <a:lstStyle/>
        <a:p>
          <a:endParaRPr lang="fr-CA"/>
        </a:p>
      </dgm:t>
    </dgm:pt>
    <dgm:pt modelId="{90903596-6788-4C4B-8B7D-093B944D08D9}" type="sibTrans" cxnId="{25A0DA8D-C31F-43E4-AD12-F9530B68F30B}">
      <dgm:prSet/>
      <dgm:spPr/>
      <dgm:t>
        <a:bodyPr/>
        <a:lstStyle/>
        <a:p>
          <a:endParaRPr lang="fr-CA"/>
        </a:p>
      </dgm:t>
    </dgm:pt>
    <dgm:pt modelId="{E6DD69D2-DFA3-4A83-93C5-10D5002A4396}">
      <dgm:prSet phldrT="[Texte]"/>
      <dgm:spPr/>
      <dgm:t>
        <a:bodyPr/>
        <a:lstStyle/>
        <a:p>
          <a:r>
            <a:rPr lang="fr-CA" dirty="0"/>
            <a:t>Link</a:t>
          </a:r>
        </a:p>
      </dgm:t>
    </dgm:pt>
    <dgm:pt modelId="{4CD8EF53-852F-4BFA-AC7A-3E1A457E1C46}" type="parTrans" cxnId="{1CDC4C6B-D12A-4030-AF31-421ED1E67286}">
      <dgm:prSet/>
      <dgm:spPr/>
      <dgm:t>
        <a:bodyPr/>
        <a:lstStyle/>
        <a:p>
          <a:endParaRPr lang="fr-CA"/>
        </a:p>
      </dgm:t>
    </dgm:pt>
    <dgm:pt modelId="{5A885C5C-F8E4-45E3-B92C-2EF10B5C0A22}" type="sibTrans" cxnId="{1CDC4C6B-D12A-4030-AF31-421ED1E67286}">
      <dgm:prSet/>
      <dgm:spPr/>
      <dgm:t>
        <a:bodyPr/>
        <a:lstStyle/>
        <a:p>
          <a:endParaRPr lang="fr-CA"/>
        </a:p>
      </dgm:t>
    </dgm:pt>
    <dgm:pt modelId="{7E6ECB22-0199-49AF-A7CF-B24BBCA45B4E}">
      <dgm:prSet phldrT="[Texte]"/>
      <dgm:spPr/>
      <dgm:t>
        <a:bodyPr/>
        <a:lstStyle/>
        <a:p>
          <a:r>
            <a:rPr lang="fr-CA" dirty="0"/>
            <a:t>script</a:t>
          </a:r>
        </a:p>
      </dgm:t>
    </dgm:pt>
    <dgm:pt modelId="{4225CC7A-4E4E-4420-96EE-E638A8D18CD2}" type="parTrans" cxnId="{F35CAABC-73E0-4AB5-BFEC-BB2F54015B06}">
      <dgm:prSet/>
      <dgm:spPr/>
      <dgm:t>
        <a:bodyPr/>
        <a:lstStyle/>
        <a:p>
          <a:endParaRPr lang="fr-CA"/>
        </a:p>
      </dgm:t>
    </dgm:pt>
    <dgm:pt modelId="{5E32B04F-3E52-46E7-A1F6-A2DC71FBB56C}" type="sibTrans" cxnId="{F35CAABC-73E0-4AB5-BFEC-BB2F54015B06}">
      <dgm:prSet/>
      <dgm:spPr/>
      <dgm:t>
        <a:bodyPr/>
        <a:lstStyle/>
        <a:p>
          <a:endParaRPr lang="fr-CA"/>
        </a:p>
      </dgm:t>
    </dgm:pt>
    <dgm:pt modelId="{0BD5D1BA-59A5-40A9-9E7E-3A8AB2B7B556}">
      <dgm:prSet phldrT="[Texte]"/>
      <dgm:spPr>
        <a:solidFill>
          <a:schemeClr val="tx2"/>
        </a:solidFill>
      </dgm:spPr>
      <dgm:t>
        <a:bodyPr/>
        <a:lstStyle/>
        <a:p>
          <a:r>
            <a:rPr lang="fr-CA" dirty="0"/>
            <a:t>div</a:t>
          </a:r>
        </a:p>
      </dgm:t>
    </dgm:pt>
    <dgm:pt modelId="{5C111ECD-6528-4501-A3A1-2A5B80543312}" type="parTrans" cxnId="{FA84DD42-E0AC-4274-AF00-F150F2BF95F1}">
      <dgm:prSet/>
      <dgm:spPr/>
      <dgm:t>
        <a:bodyPr/>
        <a:lstStyle/>
        <a:p>
          <a:endParaRPr lang="fr-CA"/>
        </a:p>
      </dgm:t>
    </dgm:pt>
    <dgm:pt modelId="{E48FA8F5-2AE5-4968-ADC1-0196E8FDA928}" type="sibTrans" cxnId="{FA84DD42-E0AC-4274-AF00-F150F2BF95F1}">
      <dgm:prSet/>
      <dgm:spPr/>
      <dgm:t>
        <a:bodyPr/>
        <a:lstStyle/>
        <a:p>
          <a:endParaRPr lang="fr-CA"/>
        </a:p>
      </dgm:t>
    </dgm:pt>
    <dgm:pt modelId="{FA1669F3-C700-4DD2-8303-8F9A28E47310}" type="pres">
      <dgm:prSet presAssocID="{7BA75E5A-1B19-4370-85A9-C8F4C0F716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BD591A-B24F-47CD-AF15-73D2E651B0AD}" type="pres">
      <dgm:prSet presAssocID="{FB7CCD3A-F6D7-40DF-8566-6663ACCCC4AB}" presName="hierRoot1" presStyleCnt="0">
        <dgm:presLayoutVars>
          <dgm:hierBranch val="init"/>
        </dgm:presLayoutVars>
      </dgm:prSet>
      <dgm:spPr/>
    </dgm:pt>
    <dgm:pt modelId="{F42CA7B9-3906-464A-B1D3-08F30C24151B}" type="pres">
      <dgm:prSet presAssocID="{FB7CCD3A-F6D7-40DF-8566-6663ACCCC4AB}" presName="rootComposite1" presStyleCnt="0"/>
      <dgm:spPr/>
    </dgm:pt>
    <dgm:pt modelId="{A8DDA72B-51C2-4409-962A-F44C8F7E245A}" type="pres">
      <dgm:prSet presAssocID="{FB7CCD3A-F6D7-40DF-8566-6663ACCCC4AB}" presName="rootText1" presStyleLbl="node0" presStyleIdx="0" presStyleCnt="1">
        <dgm:presLayoutVars>
          <dgm:chPref val="3"/>
        </dgm:presLayoutVars>
      </dgm:prSet>
      <dgm:spPr/>
    </dgm:pt>
    <dgm:pt modelId="{BD66E9A0-C23C-45FE-8B07-00BA256F0F0A}" type="pres">
      <dgm:prSet presAssocID="{FB7CCD3A-F6D7-40DF-8566-6663ACCCC4AB}" presName="rootConnector1" presStyleLbl="node1" presStyleIdx="0" presStyleCnt="0"/>
      <dgm:spPr/>
    </dgm:pt>
    <dgm:pt modelId="{09EAD968-0F4D-4621-B6E4-9634D70D9E79}" type="pres">
      <dgm:prSet presAssocID="{FB7CCD3A-F6D7-40DF-8566-6663ACCCC4AB}" presName="hierChild2" presStyleCnt="0"/>
      <dgm:spPr/>
    </dgm:pt>
    <dgm:pt modelId="{D5DCEE12-46C6-4708-AD78-6ADD006F13B7}" type="pres">
      <dgm:prSet presAssocID="{9336DFC7-E790-4AC5-A02F-B99AE1DA8F45}" presName="Name37" presStyleLbl="parChTrans1D2" presStyleIdx="0" presStyleCnt="2"/>
      <dgm:spPr/>
    </dgm:pt>
    <dgm:pt modelId="{C0AB5394-3073-458D-B4B1-7F45BB58A2B6}" type="pres">
      <dgm:prSet presAssocID="{DC4043D3-2085-44BF-A7BC-8D0B0CC83022}" presName="hierRoot2" presStyleCnt="0">
        <dgm:presLayoutVars>
          <dgm:hierBranch val="init"/>
        </dgm:presLayoutVars>
      </dgm:prSet>
      <dgm:spPr/>
    </dgm:pt>
    <dgm:pt modelId="{3F000533-813D-45E3-AA99-2A6C6A66D06C}" type="pres">
      <dgm:prSet presAssocID="{DC4043D3-2085-44BF-A7BC-8D0B0CC83022}" presName="rootComposite" presStyleCnt="0"/>
      <dgm:spPr/>
    </dgm:pt>
    <dgm:pt modelId="{79AF24AC-FB0D-4D37-ABE0-80F15097E134}" type="pres">
      <dgm:prSet presAssocID="{DC4043D3-2085-44BF-A7BC-8D0B0CC83022}" presName="rootText" presStyleLbl="node2" presStyleIdx="0" presStyleCnt="2">
        <dgm:presLayoutVars>
          <dgm:chPref val="3"/>
        </dgm:presLayoutVars>
      </dgm:prSet>
      <dgm:spPr/>
    </dgm:pt>
    <dgm:pt modelId="{841F8054-CAEF-42D3-AC1C-BD4DEF7D1EFD}" type="pres">
      <dgm:prSet presAssocID="{DC4043D3-2085-44BF-A7BC-8D0B0CC83022}" presName="rootConnector" presStyleLbl="node2" presStyleIdx="0" presStyleCnt="2"/>
      <dgm:spPr/>
    </dgm:pt>
    <dgm:pt modelId="{D8332E15-7CDC-48B0-94FE-5CB548B81DA6}" type="pres">
      <dgm:prSet presAssocID="{DC4043D3-2085-44BF-A7BC-8D0B0CC83022}" presName="hierChild4" presStyleCnt="0"/>
      <dgm:spPr/>
    </dgm:pt>
    <dgm:pt modelId="{CBE2DB2B-FD2F-4BC9-B250-C565FC5A29B5}" type="pres">
      <dgm:prSet presAssocID="{A683E365-85DD-496A-ACFE-DAE69146B6B1}" presName="Name37" presStyleLbl="parChTrans1D3" presStyleIdx="0" presStyleCnt="5"/>
      <dgm:spPr/>
    </dgm:pt>
    <dgm:pt modelId="{D69630D6-D2E3-43BB-BFC6-4AD15178FBF9}" type="pres">
      <dgm:prSet presAssocID="{961A6704-2CF0-4FC2-A4E9-FE1C50160384}" presName="hierRoot2" presStyleCnt="0">
        <dgm:presLayoutVars>
          <dgm:hierBranch val="init"/>
        </dgm:presLayoutVars>
      </dgm:prSet>
      <dgm:spPr/>
    </dgm:pt>
    <dgm:pt modelId="{18851A22-2748-4735-8470-542BD9236CCA}" type="pres">
      <dgm:prSet presAssocID="{961A6704-2CF0-4FC2-A4E9-FE1C50160384}" presName="rootComposite" presStyleCnt="0"/>
      <dgm:spPr/>
    </dgm:pt>
    <dgm:pt modelId="{7B3D78C1-CD79-4613-9C8C-9489022175A1}" type="pres">
      <dgm:prSet presAssocID="{961A6704-2CF0-4FC2-A4E9-FE1C50160384}" presName="rootText" presStyleLbl="node3" presStyleIdx="0" presStyleCnt="5">
        <dgm:presLayoutVars>
          <dgm:chPref val="3"/>
        </dgm:presLayoutVars>
      </dgm:prSet>
      <dgm:spPr/>
    </dgm:pt>
    <dgm:pt modelId="{46B68A87-5C25-45FB-8CFF-654EC1A31A64}" type="pres">
      <dgm:prSet presAssocID="{961A6704-2CF0-4FC2-A4E9-FE1C50160384}" presName="rootConnector" presStyleLbl="node3" presStyleIdx="0" presStyleCnt="5"/>
      <dgm:spPr/>
    </dgm:pt>
    <dgm:pt modelId="{BE9D552D-D971-4860-8350-D4423F6AB1C9}" type="pres">
      <dgm:prSet presAssocID="{961A6704-2CF0-4FC2-A4E9-FE1C50160384}" presName="hierChild4" presStyleCnt="0"/>
      <dgm:spPr/>
    </dgm:pt>
    <dgm:pt modelId="{194BFB43-727E-4E86-BB2E-01F49B5FD54A}" type="pres">
      <dgm:prSet presAssocID="{961A6704-2CF0-4FC2-A4E9-FE1C50160384}" presName="hierChild5" presStyleCnt="0"/>
      <dgm:spPr/>
    </dgm:pt>
    <dgm:pt modelId="{7D1FDD9B-64D0-4CD4-9EC1-6625C5A9818D}" type="pres">
      <dgm:prSet presAssocID="{219913F3-9790-4D2C-BFE7-4FAF81A34BE7}" presName="Name37" presStyleLbl="parChTrans1D3" presStyleIdx="1" presStyleCnt="5"/>
      <dgm:spPr/>
    </dgm:pt>
    <dgm:pt modelId="{FD3829C6-4531-4C3A-90CE-05BAD658F2C9}" type="pres">
      <dgm:prSet presAssocID="{91871EF3-890E-48DE-A213-839603EA797F}" presName="hierRoot2" presStyleCnt="0">
        <dgm:presLayoutVars>
          <dgm:hierBranch val="init"/>
        </dgm:presLayoutVars>
      </dgm:prSet>
      <dgm:spPr/>
    </dgm:pt>
    <dgm:pt modelId="{987FB43E-FFD8-461E-AD7D-2B653A9A4E00}" type="pres">
      <dgm:prSet presAssocID="{91871EF3-890E-48DE-A213-839603EA797F}" presName="rootComposite" presStyleCnt="0"/>
      <dgm:spPr/>
    </dgm:pt>
    <dgm:pt modelId="{4EA66D1D-E0AE-4027-92C8-DB0D050B26E6}" type="pres">
      <dgm:prSet presAssocID="{91871EF3-890E-48DE-A213-839603EA797F}" presName="rootText" presStyleLbl="node3" presStyleIdx="1" presStyleCnt="5">
        <dgm:presLayoutVars>
          <dgm:chPref val="3"/>
        </dgm:presLayoutVars>
      </dgm:prSet>
      <dgm:spPr/>
    </dgm:pt>
    <dgm:pt modelId="{BB70F954-67A2-4AA8-82C8-AC726A3E4192}" type="pres">
      <dgm:prSet presAssocID="{91871EF3-890E-48DE-A213-839603EA797F}" presName="rootConnector" presStyleLbl="node3" presStyleIdx="1" presStyleCnt="5"/>
      <dgm:spPr/>
    </dgm:pt>
    <dgm:pt modelId="{9A751577-E90C-4B1F-B4F3-AF40CF96911A}" type="pres">
      <dgm:prSet presAssocID="{91871EF3-890E-48DE-A213-839603EA797F}" presName="hierChild4" presStyleCnt="0"/>
      <dgm:spPr/>
    </dgm:pt>
    <dgm:pt modelId="{AAD031AF-86EF-4C95-BC18-4EB89A8EBAE4}" type="pres">
      <dgm:prSet presAssocID="{91871EF3-890E-48DE-A213-839603EA797F}" presName="hierChild5" presStyleCnt="0"/>
      <dgm:spPr/>
    </dgm:pt>
    <dgm:pt modelId="{316B0236-F283-4C24-8A68-C8B6D3B38A05}" type="pres">
      <dgm:prSet presAssocID="{4CD8EF53-852F-4BFA-AC7A-3E1A457E1C46}" presName="Name37" presStyleLbl="parChTrans1D3" presStyleIdx="2" presStyleCnt="5"/>
      <dgm:spPr/>
    </dgm:pt>
    <dgm:pt modelId="{03392544-12B0-4BF2-B2BF-8876474A0975}" type="pres">
      <dgm:prSet presAssocID="{E6DD69D2-DFA3-4A83-93C5-10D5002A4396}" presName="hierRoot2" presStyleCnt="0">
        <dgm:presLayoutVars>
          <dgm:hierBranch val="init"/>
        </dgm:presLayoutVars>
      </dgm:prSet>
      <dgm:spPr/>
    </dgm:pt>
    <dgm:pt modelId="{EA1FFB71-CDC6-4AF7-ADFE-C96A6FFA922B}" type="pres">
      <dgm:prSet presAssocID="{E6DD69D2-DFA3-4A83-93C5-10D5002A4396}" presName="rootComposite" presStyleCnt="0"/>
      <dgm:spPr/>
    </dgm:pt>
    <dgm:pt modelId="{AEEFF714-F190-4033-B824-AC5DABA04E35}" type="pres">
      <dgm:prSet presAssocID="{E6DD69D2-DFA3-4A83-93C5-10D5002A4396}" presName="rootText" presStyleLbl="node3" presStyleIdx="2" presStyleCnt="5">
        <dgm:presLayoutVars>
          <dgm:chPref val="3"/>
        </dgm:presLayoutVars>
      </dgm:prSet>
      <dgm:spPr/>
    </dgm:pt>
    <dgm:pt modelId="{1A6F9D7D-4CF8-4082-8A3B-11CA100D8E69}" type="pres">
      <dgm:prSet presAssocID="{E6DD69D2-DFA3-4A83-93C5-10D5002A4396}" presName="rootConnector" presStyleLbl="node3" presStyleIdx="2" presStyleCnt="5"/>
      <dgm:spPr/>
    </dgm:pt>
    <dgm:pt modelId="{1A54036A-A8E6-4A7B-B899-5013547A1A40}" type="pres">
      <dgm:prSet presAssocID="{E6DD69D2-DFA3-4A83-93C5-10D5002A4396}" presName="hierChild4" presStyleCnt="0"/>
      <dgm:spPr/>
    </dgm:pt>
    <dgm:pt modelId="{FFDC4315-04DE-466A-BBF2-0BA06CF5C85F}" type="pres">
      <dgm:prSet presAssocID="{E6DD69D2-DFA3-4A83-93C5-10D5002A4396}" presName="hierChild5" presStyleCnt="0"/>
      <dgm:spPr/>
    </dgm:pt>
    <dgm:pt modelId="{8B72DA51-33BA-4609-A66E-9565FA2F1D86}" type="pres">
      <dgm:prSet presAssocID="{4225CC7A-4E4E-4420-96EE-E638A8D18CD2}" presName="Name37" presStyleLbl="parChTrans1D3" presStyleIdx="3" presStyleCnt="5"/>
      <dgm:spPr/>
    </dgm:pt>
    <dgm:pt modelId="{F7E0E088-C0BA-4477-B314-E4E038D11EF4}" type="pres">
      <dgm:prSet presAssocID="{7E6ECB22-0199-49AF-A7CF-B24BBCA45B4E}" presName="hierRoot2" presStyleCnt="0">
        <dgm:presLayoutVars>
          <dgm:hierBranch val="init"/>
        </dgm:presLayoutVars>
      </dgm:prSet>
      <dgm:spPr/>
    </dgm:pt>
    <dgm:pt modelId="{27B86D6F-38C3-42F1-8439-DFBC89A06250}" type="pres">
      <dgm:prSet presAssocID="{7E6ECB22-0199-49AF-A7CF-B24BBCA45B4E}" presName="rootComposite" presStyleCnt="0"/>
      <dgm:spPr/>
    </dgm:pt>
    <dgm:pt modelId="{233AC89F-9A4D-4D82-A8A4-C525A2DE536F}" type="pres">
      <dgm:prSet presAssocID="{7E6ECB22-0199-49AF-A7CF-B24BBCA45B4E}" presName="rootText" presStyleLbl="node3" presStyleIdx="3" presStyleCnt="5">
        <dgm:presLayoutVars>
          <dgm:chPref val="3"/>
        </dgm:presLayoutVars>
      </dgm:prSet>
      <dgm:spPr/>
    </dgm:pt>
    <dgm:pt modelId="{340B8B5E-E29B-4081-8453-2282EB228BA2}" type="pres">
      <dgm:prSet presAssocID="{7E6ECB22-0199-49AF-A7CF-B24BBCA45B4E}" presName="rootConnector" presStyleLbl="node3" presStyleIdx="3" presStyleCnt="5"/>
      <dgm:spPr/>
    </dgm:pt>
    <dgm:pt modelId="{04059AAD-423A-4900-98CE-E01C364C21F2}" type="pres">
      <dgm:prSet presAssocID="{7E6ECB22-0199-49AF-A7CF-B24BBCA45B4E}" presName="hierChild4" presStyleCnt="0"/>
      <dgm:spPr/>
    </dgm:pt>
    <dgm:pt modelId="{AFCBF790-649C-4D14-BB5E-2EE6D40F95D7}" type="pres">
      <dgm:prSet presAssocID="{7E6ECB22-0199-49AF-A7CF-B24BBCA45B4E}" presName="hierChild5" presStyleCnt="0"/>
      <dgm:spPr/>
    </dgm:pt>
    <dgm:pt modelId="{D7127BEA-237B-458D-A984-FACD312EC63F}" type="pres">
      <dgm:prSet presAssocID="{DC4043D3-2085-44BF-A7BC-8D0B0CC83022}" presName="hierChild5" presStyleCnt="0"/>
      <dgm:spPr/>
    </dgm:pt>
    <dgm:pt modelId="{797BD061-BC78-4385-BC0D-F776679B17FD}" type="pres">
      <dgm:prSet presAssocID="{AA326CA2-7651-4573-938F-AD5DD610E513}" presName="Name37" presStyleLbl="parChTrans1D2" presStyleIdx="1" presStyleCnt="2"/>
      <dgm:spPr/>
    </dgm:pt>
    <dgm:pt modelId="{34B5E1DB-2917-4D85-93CC-3BCEE0547733}" type="pres">
      <dgm:prSet presAssocID="{6A63C5C0-356F-44A0-B90C-939C6280E498}" presName="hierRoot2" presStyleCnt="0">
        <dgm:presLayoutVars>
          <dgm:hierBranch val="init"/>
        </dgm:presLayoutVars>
      </dgm:prSet>
      <dgm:spPr/>
    </dgm:pt>
    <dgm:pt modelId="{A7886A26-0D85-4851-9479-BECF7A97838A}" type="pres">
      <dgm:prSet presAssocID="{6A63C5C0-356F-44A0-B90C-939C6280E498}" presName="rootComposite" presStyleCnt="0"/>
      <dgm:spPr/>
    </dgm:pt>
    <dgm:pt modelId="{A1C97CB7-46A2-466A-B5BA-071FC6D7D54F}" type="pres">
      <dgm:prSet presAssocID="{6A63C5C0-356F-44A0-B90C-939C6280E498}" presName="rootText" presStyleLbl="node2" presStyleIdx="1" presStyleCnt="2">
        <dgm:presLayoutVars>
          <dgm:chPref val="3"/>
        </dgm:presLayoutVars>
      </dgm:prSet>
      <dgm:spPr/>
    </dgm:pt>
    <dgm:pt modelId="{DB1EB622-3848-43A5-9B1C-175982281141}" type="pres">
      <dgm:prSet presAssocID="{6A63C5C0-356F-44A0-B90C-939C6280E498}" presName="rootConnector" presStyleLbl="node2" presStyleIdx="1" presStyleCnt="2"/>
      <dgm:spPr/>
    </dgm:pt>
    <dgm:pt modelId="{93422360-7857-4341-91A1-89B27F32BB04}" type="pres">
      <dgm:prSet presAssocID="{6A63C5C0-356F-44A0-B90C-939C6280E498}" presName="hierChild4" presStyleCnt="0"/>
      <dgm:spPr/>
    </dgm:pt>
    <dgm:pt modelId="{D279BCE6-52E9-4C49-9787-F5A32E36E1DE}" type="pres">
      <dgm:prSet presAssocID="{F6A3B992-D666-429C-B916-A8A216C9E197}" presName="Name37" presStyleLbl="parChTrans1D3" presStyleIdx="4" presStyleCnt="5"/>
      <dgm:spPr/>
    </dgm:pt>
    <dgm:pt modelId="{787255AC-1490-4979-930A-F7782A26CA1B}" type="pres">
      <dgm:prSet presAssocID="{8E2EE81E-496C-45F9-B25F-3D446C02409C}" presName="hierRoot2" presStyleCnt="0">
        <dgm:presLayoutVars>
          <dgm:hierBranch/>
        </dgm:presLayoutVars>
      </dgm:prSet>
      <dgm:spPr/>
    </dgm:pt>
    <dgm:pt modelId="{9A614E35-5C0F-428D-8EB1-E559531A2369}" type="pres">
      <dgm:prSet presAssocID="{8E2EE81E-496C-45F9-B25F-3D446C02409C}" presName="rootComposite" presStyleCnt="0"/>
      <dgm:spPr/>
    </dgm:pt>
    <dgm:pt modelId="{17520182-C20E-479E-955A-5F31F313815D}" type="pres">
      <dgm:prSet presAssocID="{8E2EE81E-496C-45F9-B25F-3D446C02409C}" presName="rootText" presStyleLbl="node3" presStyleIdx="4" presStyleCnt="5">
        <dgm:presLayoutVars>
          <dgm:chPref val="3"/>
        </dgm:presLayoutVars>
      </dgm:prSet>
      <dgm:spPr/>
    </dgm:pt>
    <dgm:pt modelId="{E9A407F1-003C-453A-876C-325E49D367FC}" type="pres">
      <dgm:prSet presAssocID="{8E2EE81E-496C-45F9-B25F-3D446C02409C}" presName="rootConnector" presStyleLbl="node3" presStyleIdx="4" presStyleCnt="5"/>
      <dgm:spPr/>
    </dgm:pt>
    <dgm:pt modelId="{4346DCEC-B711-4F63-804A-5B2101D8DA13}" type="pres">
      <dgm:prSet presAssocID="{8E2EE81E-496C-45F9-B25F-3D446C02409C}" presName="hierChild4" presStyleCnt="0"/>
      <dgm:spPr/>
    </dgm:pt>
    <dgm:pt modelId="{1CC042ED-1426-4734-8691-7EC6E79DEE3B}" type="pres">
      <dgm:prSet presAssocID="{5D22497F-EB43-4F4B-93A5-561E4158668C}" presName="Name35" presStyleLbl="parChTrans1D4" presStyleIdx="0" presStyleCnt="7"/>
      <dgm:spPr/>
    </dgm:pt>
    <dgm:pt modelId="{15D0BBC3-16DD-45D8-A9E5-05D7FAF9EB14}" type="pres">
      <dgm:prSet presAssocID="{D7B84DD4-DE7E-4185-BF90-F736DDA03DFC}" presName="hierRoot2" presStyleCnt="0">
        <dgm:presLayoutVars>
          <dgm:hierBranch val="init"/>
        </dgm:presLayoutVars>
      </dgm:prSet>
      <dgm:spPr/>
    </dgm:pt>
    <dgm:pt modelId="{C4C4DAE9-B2B5-46ED-9C04-0116E5A5442C}" type="pres">
      <dgm:prSet presAssocID="{D7B84DD4-DE7E-4185-BF90-F736DDA03DFC}" presName="rootComposite" presStyleCnt="0"/>
      <dgm:spPr/>
    </dgm:pt>
    <dgm:pt modelId="{3F85040F-5DD5-411F-AD87-0F3880F15B0B}" type="pres">
      <dgm:prSet presAssocID="{D7B84DD4-DE7E-4185-BF90-F736DDA03DFC}" presName="rootText" presStyleLbl="node4" presStyleIdx="0" presStyleCnt="7">
        <dgm:presLayoutVars>
          <dgm:chPref val="3"/>
        </dgm:presLayoutVars>
      </dgm:prSet>
      <dgm:spPr/>
    </dgm:pt>
    <dgm:pt modelId="{583A8257-C63A-4B18-A132-3D6BB8C11896}" type="pres">
      <dgm:prSet presAssocID="{D7B84DD4-DE7E-4185-BF90-F736DDA03DFC}" presName="rootConnector" presStyleLbl="node4" presStyleIdx="0" presStyleCnt="7"/>
      <dgm:spPr/>
    </dgm:pt>
    <dgm:pt modelId="{124CAF70-4318-40CA-B9F9-3DF6FFA1C570}" type="pres">
      <dgm:prSet presAssocID="{D7B84DD4-DE7E-4185-BF90-F736DDA03DFC}" presName="hierChild4" presStyleCnt="0"/>
      <dgm:spPr/>
    </dgm:pt>
    <dgm:pt modelId="{0CD0B379-3B27-4326-BB03-B3CD6B53D6EA}" type="pres">
      <dgm:prSet presAssocID="{D7B84DD4-DE7E-4185-BF90-F736DDA03DFC}" presName="hierChild5" presStyleCnt="0"/>
      <dgm:spPr/>
    </dgm:pt>
    <dgm:pt modelId="{6B1CED91-9BA1-4126-A6C5-FBAF508FE850}" type="pres">
      <dgm:prSet presAssocID="{09E20341-A3F1-4092-A389-575A223C2C5D}" presName="Name35" presStyleLbl="parChTrans1D4" presStyleIdx="1" presStyleCnt="7"/>
      <dgm:spPr/>
    </dgm:pt>
    <dgm:pt modelId="{E9995BA2-5CF4-45C6-B407-3C9BF1DAA897}" type="pres">
      <dgm:prSet presAssocID="{84A16DA5-5F6B-49A8-B5D5-E5CD7D07E422}" presName="hierRoot2" presStyleCnt="0">
        <dgm:presLayoutVars>
          <dgm:hierBranch val="init"/>
        </dgm:presLayoutVars>
      </dgm:prSet>
      <dgm:spPr/>
    </dgm:pt>
    <dgm:pt modelId="{F7A484D3-8126-4BED-B296-9DCAB6529CDC}" type="pres">
      <dgm:prSet presAssocID="{84A16DA5-5F6B-49A8-B5D5-E5CD7D07E422}" presName="rootComposite" presStyleCnt="0"/>
      <dgm:spPr/>
    </dgm:pt>
    <dgm:pt modelId="{85E8FFE7-5D26-45CD-B75F-CDF1BC56D221}" type="pres">
      <dgm:prSet presAssocID="{84A16DA5-5F6B-49A8-B5D5-E5CD7D07E422}" presName="rootText" presStyleLbl="node4" presStyleIdx="1" presStyleCnt="7">
        <dgm:presLayoutVars>
          <dgm:chPref val="3"/>
        </dgm:presLayoutVars>
      </dgm:prSet>
      <dgm:spPr/>
    </dgm:pt>
    <dgm:pt modelId="{8F211AE8-7954-48FB-ABB1-D3CAFA76847F}" type="pres">
      <dgm:prSet presAssocID="{84A16DA5-5F6B-49A8-B5D5-E5CD7D07E422}" presName="rootConnector" presStyleLbl="node4" presStyleIdx="1" presStyleCnt="7"/>
      <dgm:spPr/>
    </dgm:pt>
    <dgm:pt modelId="{A663112C-6FB8-4406-B166-D57ACCDEB655}" type="pres">
      <dgm:prSet presAssocID="{84A16DA5-5F6B-49A8-B5D5-E5CD7D07E422}" presName="hierChild4" presStyleCnt="0"/>
      <dgm:spPr/>
    </dgm:pt>
    <dgm:pt modelId="{0C756E34-1AFE-4380-BD6C-44AC0D6CB8B6}" type="pres">
      <dgm:prSet presAssocID="{84A16DA5-5F6B-49A8-B5D5-E5CD7D07E422}" presName="hierChild5" presStyleCnt="0"/>
      <dgm:spPr/>
    </dgm:pt>
    <dgm:pt modelId="{27EB79E3-EE8A-4DA2-BD32-E2754E7564B9}" type="pres">
      <dgm:prSet presAssocID="{623D58C0-C6F2-4951-AABD-FDCB321AF634}" presName="Name35" presStyleLbl="parChTrans1D4" presStyleIdx="2" presStyleCnt="7"/>
      <dgm:spPr/>
    </dgm:pt>
    <dgm:pt modelId="{521E6AB8-F99F-44FD-9DEE-BCFE8AA93C67}" type="pres">
      <dgm:prSet presAssocID="{119AE053-D41F-4100-B34D-7D158C057533}" presName="hierRoot2" presStyleCnt="0">
        <dgm:presLayoutVars>
          <dgm:hierBranch val="init"/>
        </dgm:presLayoutVars>
      </dgm:prSet>
      <dgm:spPr/>
    </dgm:pt>
    <dgm:pt modelId="{06B78FBE-A3BB-4B4D-AC17-A8674ADE7197}" type="pres">
      <dgm:prSet presAssocID="{119AE053-D41F-4100-B34D-7D158C057533}" presName="rootComposite" presStyleCnt="0"/>
      <dgm:spPr/>
    </dgm:pt>
    <dgm:pt modelId="{AC20E2C1-5675-4942-AC6C-29106A0BC39C}" type="pres">
      <dgm:prSet presAssocID="{119AE053-D41F-4100-B34D-7D158C057533}" presName="rootText" presStyleLbl="node4" presStyleIdx="2" presStyleCnt="7">
        <dgm:presLayoutVars>
          <dgm:chPref val="3"/>
        </dgm:presLayoutVars>
      </dgm:prSet>
      <dgm:spPr/>
    </dgm:pt>
    <dgm:pt modelId="{A9391468-3C57-4DFB-9D71-4E588A91E315}" type="pres">
      <dgm:prSet presAssocID="{119AE053-D41F-4100-B34D-7D158C057533}" presName="rootConnector" presStyleLbl="node4" presStyleIdx="2" presStyleCnt="7"/>
      <dgm:spPr/>
    </dgm:pt>
    <dgm:pt modelId="{53B50CAE-90B1-4EE5-8600-0708560BCA87}" type="pres">
      <dgm:prSet presAssocID="{119AE053-D41F-4100-B34D-7D158C057533}" presName="hierChild4" presStyleCnt="0"/>
      <dgm:spPr/>
    </dgm:pt>
    <dgm:pt modelId="{81FCF1E0-26F5-43A3-B06D-932CFB4B0DBD}" type="pres">
      <dgm:prSet presAssocID="{119AE053-D41F-4100-B34D-7D158C057533}" presName="hierChild5" presStyleCnt="0"/>
      <dgm:spPr/>
    </dgm:pt>
    <dgm:pt modelId="{39E0FB44-5E82-46EA-9DC5-72D5E965C9F1}" type="pres">
      <dgm:prSet presAssocID="{11EB89E7-36C7-40BD-B999-151B3FB97721}" presName="Name35" presStyleLbl="parChTrans1D4" presStyleIdx="3" presStyleCnt="7"/>
      <dgm:spPr/>
    </dgm:pt>
    <dgm:pt modelId="{D72563B3-1D42-4E3D-8C6D-1C1D94D096B9}" type="pres">
      <dgm:prSet presAssocID="{5DB1F778-5324-413D-B7DB-2BF674CD688E}" presName="hierRoot2" presStyleCnt="0">
        <dgm:presLayoutVars>
          <dgm:hierBranch val="init"/>
        </dgm:presLayoutVars>
      </dgm:prSet>
      <dgm:spPr/>
    </dgm:pt>
    <dgm:pt modelId="{89428355-F685-4989-97B8-B0EAF79CC6F1}" type="pres">
      <dgm:prSet presAssocID="{5DB1F778-5324-413D-B7DB-2BF674CD688E}" presName="rootComposite" presStyleCnt="0"/>
      <dgm:spPr/>
    </dgm:pt>
    <dgm:pt modelId="{D2BE4AB2-53EA-41A8-AE05-3F5AE4603DDF}" type="pres">
      <dgm:prSet presAssocID="{5DB1F778-5324-413D-B7DB-2BF674CD688E}" presName="rootText" presStyleLbl="node4" presStyleIdx="3" presStyleCnt="7">
        <dgm:presLayoutVars>
          <dgm:chPref val="3"/>
        </dgm:presLayoutVars>
      </dgm:prSet>
      <dgm:spPr/>
    </dgm:pt>
    <dgm:pt modelId="{3EEC3B26-5198-4C91-86AA-62AC0612579B}" type="pres">
      <dgm:prSet presAssocID="{5DB1F778-5324-413D-B7DB-2BF674CD688E}" presName="rootConnector" presStyleLbl="node4" presStyleIdx="3" presStyleCnt="7"/>
      <dgm:spPr/>
    </dgm:pt>
    <dgm:pt modelId="{EB1982C9-68D5-4B5E-998D-C896B4110996}" type="pres">
      <dgm:prSet presAssocID="{5DB1F778-5324-413D-B7DB-2BF674CD688E}" presName="hierChild4" presStyleCnt="0"/>
      <dgm:spPr/>
    </dgm:pt>
    <dgm:pt modelId="{A176D80F-50FD-4242-AA24-5AFCFC8B5E23}" type="pres">
      <dgm:prSet presAssocID="{5DB1F778-5324-413D-B7DB-2BF674CD688E}" presName="hierChild5" presStyleCnt="0"/>
      <dgm:spPr/>
    </dgm:pt>
    <dgm:pt modelId="{5BFE8A0B-B7F4-41FF-B133-32C3AEE136A7}" type="pres">
      <dgm:prSet presAssocID="{B8B4EE55-2A8F-4751-9D42-3F2467604A91}" presName="Name35" presStyleLbl="parChTrans1D4" presStyleIdx="4" presStyleCnt="7"/>
      <dgm:spPr/>
    </dgm:pt>
    <dgm:pt modelId="{F4E05490-973E-4F94-8137-EC1B231452AB}" type="pres">
      <dgm:prSet presAssocID="{FE5FE4B7-E04D-48D1-A942-2B5D47E714CE}" presName="hierRoot2" presStyleCnt="0">
        <dgm:presLayoutVars>
          <dgm:hierBranch val="init"/>
        </dgm:presLayoutVars>
      </dgm:prSet>
      <dgm:spPr/>
    </dgm:pt>
    <dgm:pt modelId="{78377B49-21ED-4E04-9666-5FFB88D66384}" type="pres">
      <dgm:prSet presAssocID="{FE5FE4B7-E04D-48D1-A942-2B5D47E714CE}" presName="rootComposite" presStyleCnt="0"/>
      <dgm:spPr/>
    </dgm:pt>
    <dgm:pt modelId="{1C74A0EF-836F-4D1A-9368-2C27D35360CE}" type="pres">
      <dgm:prSet presAssocID="{FE5FE4B7-E04D-48D1-A942-2B5D47E714CE}" presName="rootText" presStyleLbl="node4" presStyleIdx="4" presStyleCnt="7">
        <dgm:presLayoutVars>
          <dgm:chPref val="3"/>
        </dgm:presLayoutVars>
      </dgm:prSet>
      <dgm:spPr/>
    </dgm:pt>
    <dgm:pt modelId="{B58B06DD-EB16-495B-920F-8262554B99F0}" type="pres">
      <dgm:prSet presAssocID="{FE5FE4B7-E04D-48D1-A942-2B5D47E714CE}" presName="rootConnector" presStyleLbl="node4" presStyleIdx="4" presStyleCnt="7"/>
      <dgm:spPr/>
    </dgm:pt>
    <dgm:pt modelId="{370A09FC-CD89-4ECA-AF82-F949163ADC41}" type="pres">
      <dgm:prSet presAssocID="{FE5FE4B7-E04D-48D1-A942-2B5D47E714CE}" presName="hierChild4" presStyleCnt="0"/>
      <dgm:spPr/>
    </dgm:pt>
    <dgm:pt modelId="{7395A8E4-A044-41BA-B0A2-C66C0ABB39F2}" type="pres">
      <dgm:prSet presAssocID="{FE5FE4B7-E04D-48D1-A942-2B5D47E714CE}" presName="hierChild5" presStyleCnt="0"/>
      <dgm:spPr/>
    </dgm:pt>
    <dgm:pt modelId="{090A953D-6C4C-4A1B-A6DB-8917106429C5}" type="pres">
      <dgm:prSet presAssocID="{822545F9-DBAC-42F7-B56D-5607B68E8543}" presName="Name35" presStyleLbl="parChTrans1D4" presStyleIdx="5" presStyleCnt="7"/>
      <dgm:spPr/>
    </dgm:pt>
    <dgm:pt modelId="{1BDD3784-3AE7-4D2D-907F-52FDB6B5EF02}" type="pres">
      <dgm:prSet presAssocID="{09B4ABA1-5433-4391-8451-8CB46229A1B4}" presName="hierRoot2" presStyleCnt="0">
        <dgm:presLayoutVars>
          <dgm:hierBranch val="init"/>
        </dgm:presLayoutVars>
      </dgm:prSet>
      <dgm:spPr/>
    </dgm:pt>
    <dgm:pt modelId="{D6054A66-3B9F-48EF-8B8A-78673DBD71D1}" type="pres">
      <dgm:prSet presAssocID="{09B4ABA1-5433-4391-8451-8CB46229A1B4}" presName="rootComposite" presStyleCnt="0"/>
      <dgm:spPr/>
    </dgm:pt>
    <dgm:pt modelId="{68CC0D41-864C-4161-8D2A-D4436799BB49}" type="pres">
      <dgm:prSet presAssocID="{09B4ABA1-5433-4391-8451-8CB46229A1B4}" presName="rootText" presStyleLbl="node4" presStyleIdx="5" presStyleCnt="7">
        <dgm:presLayoutVars>
          <dgm:chPref val="3"/>
        </dgm:presLayoutVars>
      </dgm:prSet>
      <dgm:spPr/>
    </dgm:pt>
    <dgm:pt modelId="{F72ED3B8-4CD3-4ADB-8E70-BDD54D741D24}" type="pres">
      <dgm:prSet presAssocID="{09B4ABA1-5433-4391-8451-8CB46229A1B4}" presName="rootConnector" presStyleLbl="node4" presStyleIdx="5" presStyleCnt="7"/>
      <dgm:spPr/>
    </dgm:pt>
    <dgm:pt modelId="{15DE8D0B-B431-4C8D-9C0F-6EEDA1874909}" type="pres">
      <dgm:prSet presAssocID="{09B4ABA1-5433-4391-8451-8CB46229A1B4}" presName="hierChild4" presStyleCnt="0"/>
      <dgm:spPr/>
    </dgm:pt>
    <dgm:pt modelId="{3C542FAC-6238-4E64-9DF4-35791E4AE5A0}" type="pres">
      <dgm:prSet presAssocID="{09B4ABA1-5433-4391-8451-8CB46229A1B4}" presName="hierChild5" presStyleCnt="0"/>
      <dgm:spPr/>
    </dgm:pt>
    <dgm:pt modelId="{69DE9E8F-80C2-40A1-B624-FDD0B21AF867}" type="pres">
      <dgm:prSet presAssocID="{5C111ECD-6528-4501-A3A1-2A5B80543312}" presName="Name35" presStyleLbl="parChTrans1D4" presStyleIdx="6" presStyleCnt="7"/>
      <dgm:spPr/>
    </dgm:pt>
    <dgm:pt modelId="{3811046A-D76F-4E51-A4DA-DD1389407F70}" type="pres">
      <dgm:prSet presAssocID="{0BD5D1BA-59A5-40A9-9E7E-3A8AB2B7B556}" presName="hierRoot2" presStyleCnt="0">
        <dgm:presLayoutVars>
          <dgm:hierBranch val="init"/>
        </dgm:presLayoutVars>
      </dgm:prSet>
      <dgm:spPr/>
    </dgm:pt>
    <dgm:pt modelId="{207765CF-891E-4705-AD9A-300F8CF78336}" type="pres">
      <dgm:prSet presAssocID="{0BD5D1BA-59A5-40A9-9E7E-3A8AB2B7B556}" presName="rootComposite" presStyleCnt="0"/>
      <dgm:spPr/>
    </dgm:pt>
    <dgm:pt modelId="{E9982504-F2C8-4D88-AC2A-99981D128747}" type="pres">
      <dgm:prSet presAssocID="{0BD5D1BA-59A5-40A9-9E7E-3A8AB2B7B556}" presName="rootText" presStyleLbl="node4" presStyleIdx="6" presStyleCnt="7">
        <dgm:presLayoutVars>
          <dgm:chPref val="3"/>
        </dgm:presLayoutVars>
      </dgm:prSet>
      <dgm:spPr/>
    </dgm:pt>
    <dgm:pt modelId="{9BCB86D1-2F24-4148-BD75-C6A1D209CBB2}" type="pres">
      <dgm:prSet presAssocID="{0BD5D1BA-59A5-40A9-9E7E-3A8AB2B7B556}" presName="rootConnector" presStyleLbl="node4" presStyleIdx="6" presStyleCnt="7"/>
      <dgm:spPr/>
    </dgm:pt>
    <dgm:pt modelId="{58CB51B0-C046-469F-A3D7-8BCDE3F59645}" type="pres">
      <dgm:prSet presAssocID="{0BD5D1BA-59A5-40A9-9E7E-3A8AB2B7B556}" presName="hierChild4" presStyleCnt="0"/>
      <dgm:spPr/>
    </dgm:pt>
    <dgm:pt modelId="{E72D5CE7-DC16-4034-9237-88F18EB4820F}" type="pres">
      <dgm:prSet presAssocID="{0BD5D1BA-59A5-40A9-9E7E-3A8AB2B7B556}" presName="hierChild5" presStyleCnt="0"/>
      <dgm:spPr/>
    </dgm:pt>
    <dgm:pt modelId="{DF97B281-E6B5-4D1F-ACF2-4E9A3BFF76F8}" type="pres">
      <dgm:prSet presAssocID="{8E2EE81E-496C-45F9-B25F-3D446C02409C}" presName="hierChild5" presStyleCnt="0"/>
      <dgm:spPr/>
    </dgm:pt>
    <dgm:pt modelId="{7193FD6E-3904-4135-ADD7-84D86372FDA3}" type="pres">
      <dgm:prSet presAssocID="{6A63C5C0-356F-44A0-B90C-939C6280E498}" presName="hierChild5" presStyleCnt="0"/>
      <dgm:spPr/>
    </dgm:pt>
    <dgm:pt modelId="{86F1817A-C2AE-4D91-82A6-EEFBFBA7064D}" type="pres">
      <dgm:prSet presAssocID="{FB7CCD3A-F6D7-40DF-8566-6663ACCCC4AB}" presName="hierChild3" presStyleCnt="0"/>
      <dgm:spPr/>
    </dgm:pt>
  </dgm:ptLst>
  <dgm:cxnLst>
    <dgm:cxn modelId="{7CFD4001-ACAD-4896-94E9-0CCC797958AA}" type="presOf" srcId="{5D22497F-EB43-4F4B-93A5-561E4158668C}" destId="{1CC042ED-1426-4734-8691-7EC6E79DEE3B}" srcOrd="0" destOrd="0" presId="urn:microsoft.com/office/officeart/2005/8/layout/orgChart1"/>
    <dgm:cxn modelId="{7B8E1A05-3734-4B3C-B029-7BC25A07AF8D}" type="presOf" srcId="{961A6704-2CF0-4FC2-A4E9-FE1C50160384}" destId="{7B3D78C1-CD79-4613-9C8C-9489022175A1}" srcOrd="0" destOrd="0" presId="urn:microsoft.com/office/officeart/2005/8/layout/orgChart1"/>
    <dgm:cxn modelId="{645D450B-98A8-4A82-BD2F-4E8F652EE7BF}" type="presOf" srcId="{E6DD69D2-DFA3-4A83-93C5-10D5002A4396}" destId="{1A6F9D7D-4CF8-4082-8A3B-11CA100D8E69}" srcOrd="1" destOrd="0" presId="urn:microsoft.com/office/officeart/2005/8/layout/orgChart1"/>
    <dgm:cxn modelId="{161DC00E-0BEE-4400-90B4-C148F5F979B5}" type="presOf" srcId="{DC4043D3-2085-44BF-A7BC-8D0B0CC83022}" destId="{79AF24AC-FB0D-4D37-ABE0-80F15097E134}" srcOrd="0" destOrd="0" presId="urn:microsoft.com/office/officeart/2005/8/layout/orgChart1"/>
    <dgm:cxn modelId="{EF9E2D10-4026-468C-860A-233D2DFA81C7}" type="presOf" srcId="{E6DD69D2-DFA3-4A83-93C5-10D5002A4396}" destId="{AEEFF714-F190-4033-B824-AC5DABA04E35}" srcOrd="0" destOrd="0" presId="urn:microsoft.com/office/officeart/2005/8/layout/orgChart1"/>
    <dgm:cxn modelId="{83F63319-FCC0-42CB-8644-FCED15C82FEB}" type="presOf" srcId="{91871EF3-890E-48DE-A213-839603EA797F}" destId="{4EA66D1D-E0AE-4027-92C8-DB0D050B26E6}" srcOrd="0" destOrd="0" presId="urn:microsoft.com/office/officeart/2005/8/layout/orgChart1"/>
    <dgm:cxn modelId="{24810B1D-4857-431D-B718-918E5FA62CA2}" type="presOf" srcId="{961A6704-2CF0-4FC2-A4E9-FE1C50160384}" destId="{46B68A87-5C25-45FB-8CFF-654EC1A31A64}" srcOrd="1" destOrd="0" presId="urn:microsoft.com/office/officeart/2005/8/layout/orgChart1"/>
    <dgm:cxn modelId="{7227181D-05F2-4301-B4AC-76D19104A784}" type="presOf" srcId="{6A63C5C0-356F-44A0-B90C-939C6280E498}" destId="{DB1EB622-3848-43A5-9B1C-175982281141}" srcOrd="1" destOrd="0" presId="urn:microsoft.com/office/officeart/2005/8/layout/orgChart1"/>
    <dgm:cxn modelId="{B69F5F1D-2BB6-419D-90F8-B12C14E414C7}" type="presOf" srcId="{B8B4EE55-2A8F-4751-9D42-3F2467604A91}" destId="{5BFE8A0B-B7F4-41FF-B133-32C3AEE136A7}" srcOrd="0" destOrd="0" presId="urn:microsoft.com/office/officeart/2005/8/layout/orgChart1"/>
    <dgm:cxn modelId="{AAA4631F-A47B-4516-9409-41E2A3BB4EB0}" srcId="{FB7CCD3A-F6D7-40DF-8566-6663ACCCC4AB}" destId="{6A63C5C0-356F-44A0-B90C-939C6280E498}" srcOrd="1" destOrd="0" parTransId="{AA326CA2-7651-4573-938F-AD5DD610E513}" sibTransId="{485C37AA-A83A-4C1E-95BD-EEE14C1A030C}"/>
    <dgm:cxn modelId="{D79B9825-9955-4151-B582-0AEA8033C9E1}" srcId="{8E2EE81E-496C-45F9-B25F-3D446C02409C}" destId="{5DB1F778-5324-413D-B7DB-2BF674CD688E}" srcOrd="3" destOrd="0" parTransId="{11EB89E7-36C7-40BD-B999-151B3FB97721}" sibTransId="{FCC2D709-48FE-477C-9670-352A81D0133E}"/>
    <dgm:cxn modelId="{4F8CD22B-89F5-42A5-BAAD-603E26747C81}" srcId="{8E2EE81E-496C-45F9-B25F-3D446C02409C}" destId="{FE5FE4B7-E04D-48D1-A942-2B5D47E714CE}" srcOrd="4" destOrd="0" parTransId="{B8B4EE55-2A8F-4751-9D42-3F2467604A91}" sibTransId="{F8A2BD85-6CC9-471F-B0C5-C8B61DC2E144}"/>
    <dgm:cxn modelId="{C18A2D37-004E-4F74-95CD-68043D035F05}" type="presOf" srcId="{5DB1F778-5324-413D-B7DB-2BF674CD688E}" destId="{D2BE4AB2-53EA-41A8-AE05-3F5AE4603DDF}" srcOrd="0" destOrd="0" presId="urn:microsoft.com/office/officeart/2005/8/layout/orgChart1"/>
    <dgm:cxn modelId="{02B3943D-3988-4CDF-A037-879F99C91A5E}" type="presOf" srcId="{AA326CA2-7651-4573-938F-AD5DD610E513}" destId="{797BD061-BC78-4385-BC0D-F776679B17FD}" srcOrd="0" destOrd="0" presId="urn:microsoft.com/office/officeart/2005/8/layout/orgChart1"/>
    <dgm:cxn modelId="{B386E83F-CD87-45D2-9B82-50EE6FD80585}" type="presOf" srcId="{F6A3B992-D666-429C-B916-A8A216C9E197}" destId="{D279BCE6-52E9-4C49-9787-F5A32E36E1DE}" srcOrd="0" destOrd="0" presId="urn:microsoft.com/office/officeart/2005/8/layout/orgChart1"/>
    <dgm:cxn modelId="{DB6F2340-3B59-4F02-A78E-CC236EB3D299}" type="presOf" srcId="{623D58C0-C6F2-4951-AABD-FDCB321AF634}" destId="{27EB79E3-EE8A-4DA2-BD32-E2754E7564B9}" srcOrd="0" destOrd="0" presId="urn:microsoft.com/office/officeart/2005/8/layout/orgChart1"/>
    <dgm:cxn modelId="{AE886A60-30AD-4FD6-8F47-88A8E55E73AE}" type="presOf" srcId="{11EB89E7-36C7-40BD-B999-151B3FB97721}" destId="{39E0FB44-5E82-46EA-9DC5-72D5E965C9F1}" srcOrd="0" destOrd="0" presId="urn:microsoft.com/office/officeart/2005/8/layout/orgChart1"/>
    <dgm:cxn modelId="{3A06D242-76DF-4D1D-9628-3147A39D15E8}" type="presOf" srcId="{219913F3-9790-4D2C-BFE7-4FAF81A34BE7}" destId="{7D1FDD9B-64D0-4CD4-9EC1-6625C5A9818D}" srcOrd="0" destOrd="0" presId="urn:microsoft.com/office/officeart/2005/8/layout/orgChart1"/>
    <dgm:cxn modelId="{FA84DD42-E0AC-4274-AF00-F150F2BF95F1}" srcId="{8E2EE81E-496C-45F9-B25F-3D446C02409C}" destId="{0BD5D1BA-59A5-40A9-9E7E-3A8AB2B7B556}" srcOrd="6" destOrd="0" parTransId="{5C111ECD-6528-4501-A3A1-2A5B80543312}" sibTransId="{E48FA8F5-2AE5-4968-ADC1-0196E8FDA928}"/>
    <dgm:cxn modelId="{5900ED64-4DC0-4426-BAAC-C74A323706D3}" type="presOf" srcId="{91871EF3-890E-48DE-A213-839603EA797F}" destId="{BB70F954-67A2-4AA8-82C8-AC726A3E4192}" srcOrd="1" destOrd="0" presId="urn:microsoft.com/office/officeart/2005/8/layout/orgChart1"/>
    <dgm:cxn modelId="{8795F144-34D7-49CB-AE37-7F338200901F}" type="presOf" srcId="{DC4043D3-2085-44BF-A7BC-8D0B0CC83022}" destId="{841F8054-CAEF-42D3-AC1C-BD4DEF7D1EFD}" srcOrd="1" destOrd="0" presId="urn:microsoft.com/office/officeart/2005/8/layout/orgChart1"/>
    <dgm:cxn modelId="{32501D46-2121-4795-90F1-C9D1CC14AED1}" type="presOf" srcId="{822545F9-DBAC-42F7-B56D-5607B68E8543}" destId="{090A953D-6C4C-4A1B-A6DB-8917106429C5}" srcOrd="0" destOrd="0" presId="urn:microsoft.com/office/officeart/2005/8/layout/orgChart1"/>
    <dgm:cxn modelId="{1CDC4C6B-D12A-4030-AF31-421ED1E67286}" srcId="{DC4043D3-2085-44BF-A7BC-8D0B0CC83022}" destId="{E6DD69D2-DFA3-4A83-93C5-10D5002A4396}" srcOrd="2" destOrd="0" parTransId="{4CD8EF53-852F-4BFA-AC7A-3E1A457E1C46}" sibTransId="{5A885C5C-F8E4-45E3-B92C-2EF10B5C0A22}"/>
    <dgm:cxn modelId="{1C15934C-3485-4AFE-AEC5-3C65A648E669}" type="presOf" srcId="{FE5FE4B7-E04D-48D1-A942-2B5D47E714CE}" destId="{B58B06DD-EB16-495B-920F-8262554B99F0}" srcOrd="1" destOrd="0" presId="urn:microsoft.com/office/officeart/2005/8/layout/orgChart1"/>
    <dgm:cxn modelId="{A991476D-CE00-4E82-B54E-D4CA63D6DC37}" srcId="{8E2EE81E-496C-45F9-B25F-3D446C02409C}" destId="{D7B84DD4-DE7E-4185-BF90-F736DDA03DFC}" srcOrd="0" destOrd="0" parTransId="{5D22497F-EB43-4F4B-93A5-561E4158668C}" sibTransId="{6D99DF82-43C8-416E-B63B-F132F8AA2607}"/>
    <dgm:cxn modelId="{2E35C16E-6D78-4378-AE79-686EF211A3B2}" type="presOf" srcId="{9336DFC7-E790-4AC5-A02F-B99AE1DA8F45}" destId="{D5DCEE12-46C6-4708-AD78-6ADD006F13B7}" srcOrd="0" destOrd="0" presId="urn:microsoft.com/office/officeart/2005/8/layout/orgChart1"/>
    <dgm:cxn modelId="{F672FE4E-FE96-43B0-A5ED-6CF63029DC30}" type="presOf" srcId="{84A16DA5-5F6B-49A8-B5D5-E5CD7D07E422}" destId="{8F211AE8-7954-48FB-ABB1-D3CAFA76847F}" srcOrd="1" destOrd="0" presId="urn:microsoft.com/office/officeart/2005/8/layout/orgChart1"/>
    <dgm:cxn modelId="{D8B31A70-11D6-4BB4-A074-390DEE14D372}" type="presOf" srcId="{A683E365-85DD-496A-ACFE-DAE69146B6B1}" destId="{CBE2DB2B-FD2F-4BC9-B250-C565FC5A29B5}" srcOrd="0" destOrd="0" presId="urn:microsoft.com/office/officeart/2005/8/layout/orgChart1"/>
    <dgm:cxn modelId="{E2A5FB70-2631-459E-8F7A-EAA546CFC915}" type="presOf" srcId="{09B4ABA1-5433-4391-8451-8CB46229A1B4}" destId="{F72ED3B8-4CD3-4ADB-8E70-BDD54D741D24}" srcOrd="1" destOrd="0" presId="urn:microsoft.com/office/officeart/2005/8/layout/orgChart1"/>
    <dgm:cxn modelId="{1D2B8B58-D97B-47AF-99C6-9F2BC862FF3F}" srcId="{FB7CCD3A-F6D7-40DF-8566-6663ACCCC4AB}" destId="{DC4043D3-2085-44BF-A7BC-8D0B0CC83022}" srcOrd="0" destOrd="0" parTransId="{9336DFC7-E790-4AC5-A02F-B99AE1DA8F45}" sibTransId="{7F84BA58-AA8F-4FA1-8721-78BC70172362}"/>
    <dgm:cxn modelId="{66D58B8D-9007-46CD-AB75-F0D570DC4627}" type="presOf" srcId="{84A16DA5-5F6B-49A8-B5D5-E5CD7D07E422}" destId="{85E8FFE7-5D26-45CD-B75F-CDF1BC56D221}" srcOrd="0" destOrd="0" presId="urn:microsoft.com/office/officeart/2005/8/layout/orgChart1"/>
    <dgm:cxn modelId="{25A0DA8D-C31F-43E4-AD12-F9530B68F30B}" srcId="{DC4043D3-2085-44BF-A7BC-8D0B0CC83022}" destId="{91871EF3-890E-48DE-A213-839603EA797F}" srcOrd="1" destOrd="0" parTransId="{219913F3-9790-4D2C-BFE7-4FAF81A34BE7}" sibTransId="{90903596-6788-4C4B-8B7D-093B944D08D9}"/>
    <dgm:cxn modelId="{4D597992-710E-4D59-8427-77AD44F05659}" srcId="{7BA75E5A-1B19-4370-85A9-C8F4C0F71670}" destId="{FB7CCD3A-F6D7-40DF-8566-6663ACCCC4AB}" srcOrd="0" destOrd="0" parTransId="{A9758541-DF91-4EC5-A718-D35FA6C17075}" sibTransId="{1009096E-5C83-42A6-91E0-4AB67244693C}"/>
    <dgm:cxn modelId="{EE85FF98-9AB3-42BC-BCD7-206BE4AF4E86}" type="presOf" srcId="{0BD5D1BA-59A5-40A9-9E7E-3A8AB2B7B556}" destId="{9BCB86D1-2F24-4148-BD75-C6A1D209CBB2}" srcOrd="1" destOrd="0" presId="urn:microsoft.com/office/officeart/2005/8/layout/orgChart1"/>
    <dgm:cxn modelId="{E83F1F9D-7B68-4741-8C9F-A3AA62CD0092}" type="presOf" srcId="{7E6ECB22-0199-49AF-A7CF-B24BBCA45B4E}" destId="{340B8B5E-E29B-4081-8453-2282EB228BA2}" srcOrd="1" destOrd="0" presId="urn:microsoft.com/office/officeart/2005/8/layout/orgChart1"/>
    <dgm:cxn modelId="{83F0819D-D281-4902-B9BC-CFD01E3B04A9}" srcId="{8E2EE81E-496C-45F9-B25F-3D446C02409C}" destId="{09B4ABA1-5433-4391-8451-8CB46229A1B4}" srcOrd="5" destOrd="0" parTransId="{822545F9-DBAC-42F7-B56D-5607B68E8543}" sibTransId="{D7E0D601-AD1F-4D60-9587-9F9FB31F1365}"/>
    <dgm:cxn modelId="{B2CE7F9E-12C5-46B3-A641-1052AACE7872}" type="presOf" srcId="{119AE053-D41F-4100-B34D-7D158C057533}" destId="{AC20E2C1-5675-4942-AC6C-29106A0BC39C}" srcOrd="0" destOrd="0" presId="urn:microsoft.com/office/officeart/2005/8/layout/orgChart1"/>
    <dgm:cxn modelId="{E3DBAEB2-00F4-49AF-9FA3-082A1BE195E7}" type="presOf" srcId="{5C111ECD-6528-4501-A3A1-2A5B80543312}" destId="{69DE9E8F-80C2-40A1-B624-FDD0B21AF867}" srcOrd="0" destOrd="0" presId="urn:microsoft.com/office/officeart/2005/8/layout/orgChart1"/>
    <dgm:cxn modelId="{F35CAABC-73E0-4AB5-BFEC-BB2F54015B06}" srcId="{DC4043D3-2085-44BF-A7BC-8D0B0CC83022}" destId="{7E6ECB22-0199-49AF-A7CF-B24BBCA45B4E}" srcOrd="3" destOrd="0" parTransId="{4225CC7A-4E4E-4420-96EE-E638A8D18CD2}" sibTransId="{5E32B04F-3E52-46E7-A1F6-A2DC71FBB56C}"/>
    <dgm:cxn modelId="{628278BF-CB42-4637-8420-D3EFD7453B58}" type="presOf" srcId="{D7B84DD4-DE7E-4185-BF90-F736DDA03DFC}" destId="{583A8257-C63A-4B18-A132-3D6BB8C11896}" srcOrd="1" destOrd="0" presId="urn:microsoft.com/office/officeart/2005/8/layout/orgChart1"/>
    <dgm:cxn modelId="{D3A753C0-DC47-4A47-BB7F-21425C2B62B8}" srcId="{8E2EE81E-496C-45F9-B25F-3D446C02409C}" destId="{119AE053-D41F-4100-B34D-7D158C057533}" srcOrd="2" destOrd="0" parTransId="{623D58C0-C6F2-4951-AABD-FDCB321AF634}" sibTransId="{87040078-9AFE-4C34-A681-DC3A79C02D70}"/>
    <dgm:cxn modelId="{B6C1FAC1-E62B-4D8B-895F-6F42F376769D}" type="presOf" srcId="{7BA75E5A-1B19-4370-85A9-C8F4C0F71670}" destId="{FA1669F3-C700-4DD2-8303-8F9A28E47310}" srcOrd="0" destOrd="0" presId="urn:microsoft.com/office/officeart/2005/8/layout/orgChart1"/>
    <dgm:cxn modelId="{A2CE1FC7-C141-440C-A8AD-99FAE6DB05C4}" type="presOf" srcId="{5DB1F778-5324-413D-B7DB-2BF674CD688E}" destId="{3EEC3B26-5198-4C91-86AA-62AC0612579B}" srcOrd="1" destOrd="0" presId="urn:microsoft.com/office/officeart/2005/8/layout/orgChart1"/>
    <dgm:cxn modelId="{140E3FC9-268C-4990-8542-BF2469983968}" type="presOf" srcId="{4225CC7A-4E4E-4420-96EE-E638A8D18CD2}" destId="{8B72DA51-33BA-4609-A66E-9565FA2F1D86}" srcOrd="0" destOrd="0" presId="urn:microsoft.com/office/officeart/2005/8/layout/orgChart1"/>
    <dgm:cxn modelId="{D9FEADD6-5844-4421-86D0-7073EA368E50}" type="presOf" srcId="{6A63C5C0-356F-44A0-B90C-939C6280E498}" destId="{A1C97CB7-46A2-466A-B5BA-071FC6D7D54F}" srcOrd="0" destOrd="0" presId="urn:microsoft.com/office/officeart/2005/8/layout/orgChart1"/>
    <dgm:cxn modelId="{336E0ADC-2AB3-4997-B734-846BBABF3BA1}" srcId="{6A63C5C0-356F-44A0-B90C-939C6280E498}" destId="{8E2EE81E-496C-45F9-B25F-3D446C02409C}" srcOrd="0" destOrd="0" parTransId="{F6A3B992-D666-429C-B916-A8A216C9E197}" sibTransId="{6F538F2D-6D64-43E3-878E-002C69F3831B}"/>
    <dgm:cxn modelId="{F13B0CDD-48AC-4E7E-82AA-6A7A092ABC50}" type="presOf" srcId="{0BD5D1BA-59A5-40A9-9E7E-3A8AB2B7B556}" destId="{E9982504-F2C8-4D88-AC2A-99981D128747}" srcOrd="0" destOrd="0" presId="urn:microsoft.com/office/officeart/2005/8/layout/orgChart1"/>
    <dgm:cxn modelId="{2CC88EDE-3C3D-46ED-A194-602C45DF5BAC}" type="presOf" srcId="{09B4ABA1-5433-4391-8451-8CB46229A1B4}" destId="{68CC0D41-864C-4161-8D2A-D4436799BB49}" srcOrd="0" destOrd="0" presId="urn:microsoft.com/office/officeart/2005/8/layout/orgChart1"/>
    <dgm:cxn modelId="{259C5AE1-364A-490B-9CD3-4B60A1245F35}" type="presOf" srcId="{D7B84DD4-DE7E-4185-BF90-F736DDA03DFC}" destId="{3F85040F-5DD5-411F-AD87-0F3880F15B0B}" srcOrd="0" destOrd="0" presId="urn:microsoft.com/office/officeart/2005/8/layout/orgChart1"/>
    <dgm:cxn modelId="{D8BD43E2-40D6-4346-9400-A7F22F68ACD7}" type="presOf" srcId="{4CD8EF53-852F-4BFA-AC7A-3E1A457E1C46}" destId="{316B0236-F283-4C24-8A68-C8B6D3B38A05}" srcOrd="0" destOrd="0" presId="urn:microsoft.com/office/officeart/2005/8/layout/orgChart1"/>
    <dgm:cxn modelId="{4A53AEE4-6C17-429A-8AE9-A2F098804A00}" type="presOf" srcId="{119AE053-D41F-4100-B34D-7D158C057533}" destId="{A9391468-3C57-4DFB-9D71-4E588A91E315}" srcOrd="1" destOrd="0" presId="urn:microsoft.com/office/officeart/2005/8/layout/orgChart1"/>
    <dgm:cxn modelId="{9A428AE7-1A4D-44ED-9A9C-5CAF24FB81D7}" type="presOf" srcId="{FE5FE4B7-E04D-48D1-A942-2B5D47E714CE}" destId="{1C74A0EF-836F-4D1A-9368-2C27D35360CE}" srcOrd="0" destOrd="0" presId="urn:microsoft.com/office/officeart/2005/8/layout/orgChart1"/>
    <dgm:cxn modelId="{3912E7EA-4E5D-4507-B4E7-DAD304E35AB3}" type="presOf" srcId="{09E20341-A3F1-4092-A389-575A223C2C5D}" destId="{6B1CED91-9BA1-4126-A6C5-FBAF508FE850}" srcOrd="0" destOrd="0" presId="urn:microsoft.com/office/officeart/2005/8/layout/orgChart1"/>
    <dgm:cxn modelId="{ACA474F0-5CB2-4472-B340-EE754A6916AC}" type="presOf" srcId="{FB7CCD3A-F6D7-40DF-8566-6663ACCCC4AB}" destId="{BD66E9A0-C23C-45FE-8B07-00BA256F0F0A}" srcOrd="1" destOrd="0" presId="urn:microsoft.com/office/officeart/2005/8/layout/orgChart1"/>
    <dgm:cxn modelId="{46B04AF2-B8D5-4073-AC66-2F5EECA98935}" type="presOf" srcId="{7E6ECB22-0199-49AF-A7CF-B24BBCA45B4E}" destId="{233AC89F-9A4D-4D82-A8A4-C525A2DE536F}" srcOrd="0" destOrd="0" presId="urn:microsoft.com/office/officeart/2005/8/layout/orgChart1"/>
    <dgm:cxn modelId="{05AD43F6-2837-4B86-8999-0BC6F8EC6F9A}" type="presOf" srcId="{8E2EE81E-496C-45F9-B25F-3D446C02409C}" destId="{17520182-C20E-479E-955A-5F31F313815D}" srcOrd="0" destOrd="0" presId="urn:microsoft.com/office/officeart/2005/8/layout/orgChart1"/>
    <dgm:cxn modelId="{02189EF6-67EA-46F4-A3A3-28CF349505C6}" type="presOf" srcId="{FB7CCD3A-F6D7-40DF-8566-6663ACCCC4AB}" destId="{A8DDA72B-51C2-4409-962A-F44C8F7E245A}" srcOrd="0" destOrd="0" presId="urn:microsoft.com/office/officeart/2005/8/layout/orgChart1"/>
    <dgm:cxn modelId="{F981D5F6-9D3B-441C-9CF0-E32A095296D2}" srcId="{DC4043D3-2085-44BF-A7BC-8D0B0CC83022}" destId="{961A6704-2CF0-4FC2-A4E9-FE1C50160384}" srcOrd="0" destOrd="0" parTransId="{A683E365-85DD-496A-ACFE-DAE69146B6B1}" sibTransId="{F20D3001-136D-4BE3-8D01-1DCE6762F757}"/>
    <dgm:cxn modelId="{77556EF8-C4B4-4C8D-8091-BA0513D78E67}" srcId="{8E2EE81E-496C-45F9-B25F-3D446C02409C}" destId="{84A16DA5-5F6B-49A8-B5D5-E5CD7D07E422}" srcOrd="1" destOrd="0" parTransId="{09E20341-A3F1-4092-A389-575A223C2C5D}" sibTransId="{45486276-ED54-4BD0-9E9F-14CC4D68CB9F}"/>
    <dgm:cxn modelId="{494FDBF9-C81C-4B59-BF6B-1D271A14F3F0}" type="presOf" srcId="{8E2EE81E-496C-45F9-B25F-3D446C02409C}" destId="{E9A407F1-003C-453A-876C-325E49D367FC}" srcOrd="1" destOrd="0" presId="urn:microsoft.com/office/officeart/2005/8/layout/orgChart1"/>
    <dgm:cxn modelId="{7EE72F48-3448-4ECD-959C-099F9697A1A4}" type="presParOf" srcId="{FA1669F3-C700-4DD2-8303-8F9A28E47310}" destId="{8EBD591A-B24F-47CD-AF15-73D2E651B0AD}" srcOrd="0" destOrd="0" presId="urn:microsoft.com/office/officeart/2005/8/layout/orgChart1"/>
    <dgm:cxn modelId="{546D17B9-E239-49A0-9C91-065DBF1F9BE3}" type="presParOf" srcId="{8EBD591A-B24F-47CD-AF15-73D2E651B0AD}" destId="{F42CA7B9-3906-464A-B1D3-08F30C24151B}" srcOrd="0" destOrd="0" presId="urn:microsoft.com/office/officeart/2005/8/layout/orgChart1"/>
    <dgm:cxn modelId="{A349362B-086F-4F81-A1D9-2F180F0365CE}" type="presParOf" srcId="{F42CA7B9-3906-464A-B1D3-08F30C24151B}" destId="{A8DDA72B-51C2-4409-962A-F44C8F7E245A}" srcOrd="0" destOrd="0" presId="urn:microsoft.com/office/officeart/2005/8/layout/orgChart1"/>
    <dgm:cxn modelId="{2A7C118F-8D79-4BCF-90D0-EF540E98966C}" type="presParOf" srcId="{F42CA7B9-3906-464A-B1D3-08F30C24151B}" destId="{BD66E9A0-C23C-45FE-8B07-00BA256F0F0A}" srcOrd="1" destOrd="0" presId="urn:microsoft.com/office/officeart/2005/8/layout/orgChart1"/>
    <dgm:cxn modelId="{838FB214-B06C-4CA7-9FD9-C590A1535C22}" type="presParOf" srcId="{8EBD591A-B24F-47CD-AF15-73D2E651B0AD}" destId="{09EAD968-0F4D-4621-B6E4-9634D70D9E79}" srcOrd="1" destOrd="0" presId="urn:microsoft.com/office/officeart/2005/8/layout/orgChart1"/>
    <dgm:cxn modelId="{8B6C1C0B-04C6-482F-97B7-0BB476830F5F}" type="presParOf" srcId="{09EAD968-0F4D-4621-B6E4-9634D70D9E79}" destId="{D5DCEE12-46C6-4708-AD78-6ADD006F13B7}" srcOrd="0" destOrd="0" presId="urn:microsoft.com/office/officeart/2005/8/layout/orgChart1"/>
    <dgm:cxn modelId="{7E6C2307-5EAA-40CC-BAC1-5E4B9148E5A2}" type="presParOf" srcId="{09EAD968-0F4D-4621-B6E4-9634D70D9E79}" destId="{C0AB5394-3073-458D-B4B1-7F45BB58A2B6}" srcOrd="1" destOrd="0" presId="urn:microsoft.com/office/officeart/2005/8/layout/orgChart1"/>
    <dgm:cxn modelId="{40A85A8A-088E-41B5-BF3A-910C6BEBD896}" type="presParOf" srcId="{C0AB5394-3073-458D-B4B1-7F45BB58A2B6}" destId="{3F000533-813D-45E3-AA99-2A6C6A66D06C}" srcOrd="0" destOrd="0" presId="urn:microsoft.com/office/officeart/2005/8/layout/orgChart1"/>
    <dgm:cxn modelId="{49008A71-E9E8-410B-9036-793D08B0180B}" type="presParOf" srcId="{3F000533-813D-45E3-AA99-2A6C6A66D06C}" destId="{79AF24AC-FB0D-4D37-ABE0-80F15097E134}" srcOrd="0" destOrd="0" presId="urn:microsoft.com/office/officeart/2005/8/layout/orgChart1"/>
    <dgm:cxn modelId="{C9612D2A-6080-4D25-BA6A-C6FE60599A15}" type="presParOf" srcId="{3F000533-813D-45E3-AA99-2A6C6A66D06C}" destId="{841F8054-CAEF-42D3-AC1C-BD4DEF7D1EFD}" srcOrd="1" destOrd="0" presId="urn:microsoft.com/office/officeart/2005/8/layout/orgChart1"/>
    <dgm:cxn modelId="{7290D8C0-1348-49CB-AECB-8201F6DA70A0}" type="presParOf" srcId="{C0AB5394-3073-458D-B4B1-7F45BB58A2B6}" destId="{D8332E15-7CDC-48B0-94FE-5CB548B81DA6}" srcOrd="1" destOrd="0" presId="urn:microsoft.com/office/officeart/2005/8/layout/orgChart1"/>
    <dgm:cxn modelId="{DA5446B5-9D87-4B4E-8CEE-0BDF3C5E9150}" type="presParOf" srcId="{D8332E15-7CDC-48B0-94FE-5CB548B81DA6}" destId="{CBE2DB2B-FD2F-4BC9-B250-C565FC5A29B5}" srcOrd="0" destOrd="0" presId="urn:microsoft.com/office/officeart/2005/8/layout/orgChart1"/>
    <dgm:cxn modelId="{07E15E41-89B5-4AE4-B9FE-DBCE9DE2E04C}" type="presParOf" srcId="{D8332E15-7CDC-48B0-94FE-5CB548B81DA6}" destId="{D69630D6-D2E3-43BB-BFC6-4AD15178FBF9}" srcOrd="1" destOrd="0" presId="urn:microsoft.com/office/officeart/2005/8/layout/orgChart1"/>
    <dgm:cxn modelId="{BE3061FA-DE94-48BB-AFE3-F1FF7F9B2681}" type="presParOf" srcId="{D69630D6-D2E3-43BB-BFC6-4AD15178FBF9}" destId="{18851A22-2748-4735-8470-542BD9236CCA}" srcOrd="0" destOrd="0" presId="urn:microsoft.com/office/officeart/2005/8/layout/orgChart1"/>
    <dgm:cxn modelId="{04EEE9A1-33F7-4A53-8B51-5D67184E1A9F}" type="presParOf" srcId="{18851A22-2748-4735-8470-542BD9236CCA}" destId="{7B3D78C1-CD79-4613-9C8C-9489022175A1}" srcOrd="0" destOrd="0" presId="urn:microsoft.com/office/officeart/2005/8/layout/orgChart1"/>
    <dgm:cxn modelId="{D15EBB5C-807C-46B2-9FE4-21AF6DB3433B}" type="presParOf" srcId="{18851A22-2748-4735-8470-542BD9236CCA}" destId="{46B68A87-5C25-45FB-8CFF-654EC1A31A64}" srcOrd="1" destOrd="0" presId="urn:microsoft.com/office/officeart/2005/8/layout/orgChart1"/>
    <dgm:cxn modelId="{2BB39CC7-29E9-49E0-A805-6DAF9E751357}" type="presParOf" srcId="{D69630D6-D2E3-43BB-BFC6-4AD15178FBF9}" destId="{BE9D552D-D971-4860-8350-D4423F6AB1C9}" srcOrd="1" destOrd="0" presId="urn:microsoft.com/office/officeart/2005/8/layout/orgChart1"/>
    <dgm:cxn modelId="{619D8C0E-5B89-4C65-927E-493CFE41899E}" type="presParOf" srcId="{D69630D6-D2E3-43BB-BFC6-4AD15178FBF9}" destId="{194BFB43-727E-4E86-BB2E-01F49B5FD54A}" srcOrd="2" destOrd="0" presId="urn:microsoft.com/office/officeart/2005/8/layout/orgChart1"/>
    <dgm:cxn modelId="{53DE9BF1-C0C5-4DBB-8AB6-7CEF75A1C726}" type="presParOf" srcId="{D8332E15-7CDC-48B0-94FE-5CB548B81DA6}" destId="{7D1FDD9B-64D0-4CD4-9EC1-6625C5A9818D}" srcOrd="2" destOrd="0" presId="urn:microsoft.com/office/officeart/2005/8/layout/orgChart1"/>
    <dgm:cxn modelId="{79062150-D1A9-4DE2-9860-F211FCDE44FB}" type="presParOf" srcId="{D8332E15-7CDC-48B0-94FE-5CB548B81DA6}" destId="{FD3829C6-4531-4C3A-90CE-05BAD658F2C9}" srcOrd="3" destOrd="0" presId="urn:microsoft.com/office/officeart/2005/8/layout/orgChart1"/>
    <dgm:cxn modelId="{EB04CDC0-9221-4ADE-B8E9-EF6822F0F1E5}" type="presParOf" srcId="{FD3829C6-4531-4C3A-90CE-05BAD658F2C9}" destId="{987FB43E-FFD8-461E-AD7D-2B653A9A4E00}" srcOrd="0" destOrd="0" presId="urn:microsoft.com/office/officeart/2005/8/layout/orgChart1"/>
    <dgm:cxn modelId="{6AF57476-B1F9-4ACB-A91B-7B7BF997220A}" type="presParOf" srcId="{987FB43E-FFD8-461E-AD7D-2B653A9A4E00}" destId="{4EA66D1D-E0AE-4027-92C8-DB0D050B26E6}" srcOrd="0" destOrd="0" presId="urn:microsoft.com/office/officeart/2005/8/layout/orgChart1"/>
    <dgm:cxn modelId="{D068B388-B2E9-4573-A4E6-FD3D1E8E8E20}" type="presParOf" srcId="{987FB43E-FFD8-461E-AD7D-2B653A9A4E00}" destId="{BB70F954-67A2-4AA8-82C8-AC726A3E4192}" srcOrd="1" destOrd="0" presId="urn:microsoft.com/office/officeart/2005/8/layout/orgChart1"/>
    <dgm:cxn modelId="{5DB4D0D8-2059-47CB-B31F-BE1531D90C6D}" type="presParOf" srcId="{FD3829C6-4531-4C3A-90CE-05BAD658F2C9}" destId="{9A751577-E90C-4B1F-B4F3-AF40CF96911A}" srcOrd="1" destOrd="0" presId="urn:microsoft.com/office/officeart/2005/8/layout/orgChart1"/>
    <dgm:cxn modelId="{3135FAA6-9014-4960-AC7B-B6737AB15A90}" type="presParOf" srcId="{FD3829C6-4531-4C3A-90CE-05BAD658F2C9}" destId="{AAD031AF-86EF-4C95-BC18-4EB89A8EBAE4}" srcOrd="2" destOrd="0" presId="urn:microsoft.com/office/officeart/2005/8/layout/orgChart1"/>
    <dgm:cxn modelId="{F81DB679-6335-4CC9-B0BD-44E145957052}" type="presParOf" srcId="{D8332E15-7CDC-48B0-94FE-5CB548B81DA6}" destId="{316B0236-F283-4C24-8A68-C8B6D3B38A05}" srcOrd="4" destOrd="0" presId="urn:microsoft.com/office/officeart/2005/8/layout/orgChart1"/>
    <dgm:cxn modelId="{EC33EE78-A272-40DA-9AA8-A8C06C74958E}" type="presParOf" srcId="{D8332E15-7CDC-48B0-94FE-5CB548B81DA6}" destId="{03392544-12B0-4BF2-B2BF-8876474A0975}" srcOrd="5" destOrd="0" presId="urn:microsoft.com/office/officeart/2005/8/layout/orgChart1"/>
    <dgm:cxn modelId="{4F61A85D-A30D-4C74-BAB8-80E2F83FEE5F}" type="presParOf" srcId="{03392544-12B0-4BF2-B2BF-8876474A0975}" destId="{EA1FFB71-CDC6-4AF7-ADFE-C96A6FFA922B}" srcOrd="0" destOrd="0" presId="urn:microsoft.com/office/officeart/2005/8/layout/orgChart1"/>
    <dgm:cxn modelId="{2F10484B-AFA4-4A6D-AC66-F4EA2B297659}" type="presParOf" srcId="{EA1FFB71-CDC6-4AF7-ADFE-C96A6FFA922B}" destId="{AEEFF714-F190-4033-B824-AC5DABA04E35}" srcOrd="0" destOrd="0" presId="urn:microsoft.com/office/officeart/2005/8/layout/orgChart1"/>
    <dgm:cxn modelId="{D85B9CE1-3D57-47A6-A2CD-0503ABAD06EA}" type="presParOf" srcId="{EA1FFB71-CDC6-4AF7-ADFE-C96A6FFA922B}" destId="{1A6F9D7D-4CF8-4082-8A3B-11CA100D8E69}" srcOrd="1" destOrd="0" presId="urn:microsoft.com/office/officeart/2005/8/layout/orgChart1"/>
    <dgm:cxn modelId="{EC5BD02A-009B-4C48-9DFA-5CFAB88D8C47}" type="presParOf" srcId="{03392544-12B0-4BF2-B2BF-8876474A0975}" destId="{1A54036A-A8E6-4A7B-B899-5013547A1A40}" srcOrd="1" destOrd="0" presId="urn:microsoft.com/office/officeart/2005/8/layout/orgChart1"/>
    <dgm:cxn modelId="{67591222-6E8B-4F4C-8551-9B2FB092B744}" type="presParOf" srcId="{03392544-12B0-4BF2-B2BF-8876474A0975}" destId="{FFDC4315-04DE-466A-BBF2-0BA06CF5C85F}" srcOrd="2" destOrd="0" presId="urn:microsoft.com/office/officeart/2005/8/layout/orgChart1"/>
    <dgm:cxn modelId="{26D38257-2D7C-4AAA-9954-D601C0A30444}" type="presParOf" srcId="{D8332E15-7CDC-48B0-94FE-5CB548B81DA6}" destId="{8B72DA51-33BA-4609-A66E-9565FA2F1D86}" srcOrd="6" destOrd="0" presId="urn:microsoft.com/office/officeart/2005/8/layout/orgChart1"/>
    <dgm:cxn modelId="{ED2D44C1-6501-4A7B-B133-D386ED0AFFF0}" type="presParOf" srcId="{D8332E15-7CDC-48B0-94FE-5CB548B81DA6}" destId="{F7E0E088-C0BA-4477-B314-E4E038D11EF4}" srcOrd="7" destOrd="0" presId="urn:microsoft.com/office/officeart/2005/8/layout/orgChart1"/>
    <dgm:cxn modelId="{93330505-EC98-4BA6-BC2A-F86CB147292C}" type="presParOf" srcId="{F7E0E088-C0BA-4477-B314-E4E038D11EF4}" destId="{27B86D6F-38C3-42F1-8439-DFBC89A06250}" srcOrd="0" destOrd="0" presId="urn:microsoft.com/office/officeart/2005/8/layout/orgChart1"/>
    <dgm:cxn modelId="{930392B7-420F-4CCA-9D65-F477E7E226B8}" type="presParOf" srcId="{27B86D6F-38C3-42F1-8439-DFBC89A06250}" destId="{233AC89F-9A4D-4D82-A8A4-C525A2DE536F}" srcOrd="0" destOrd="0" presId="urn:microsoft.com/office/officeart/2005/8/layout/orgChart1"/>
    <dgm:cxn modelId="{6A3385BD-54E7-4109-A7F5-DB71D0A2957E}" type="presParOf" srcId="{27B86D6F-38C3-42F1-8439-DFBC89A06250}" destId="{340B8B5E-E29B-4081-8453-2282EB228BA2}" srcOrd="1" destOrd="0" presId="urn:microsoft.com/office/officeart/2005/8/layout/orgChart1"/>
    <dgm:cxn modelId="{4763479F-66AA-4012-A802-6D9454724A52}" type="presParOf" srcId="{F7E0E088-C0BA-4477-B314-E4E038D11EF4}" destId="{04059AAD-423A-4900-98CE-E01C364C21F2}" srcOrd="1" destOrd="0" presId="urn:microsoft.com/office/officeart/2005/8/layout/orgChart1"/>
    <dgm:cxn modelId="{EF367185-5ACE-4100-B020-25DADFD80A17}" type="presParOf" srcId="{F7E0E088-C0BA-4477-B314-E4E038D11EF4}" destId="{AFCBF790-649C-4D14-BB5E-2EE6D40F95D7}" srcOrd="2" destOrd="0" presId="urn:microsoft.com/office/officeart/2005/8/layout/orgChart1"/>
    <dgm:cxn modelId="{EF9008DD-4708-4194-A3B9-8FCF95370F86}" type="presParOf" srcId="{C0AB5394-3073-458D-B4B1-7F45BB58A2B6}" destId="{D7127BEA-237B-458D-A984-FACD312EC63F}" srcOrd="2" destOrd="0" presId="urn:microsoft.com/office/officeart/2005/8/layout/orgChart1"/>
    <dgm:cxn modelId="{3CEB5C51-B519-4967-B722-965EFB53DDFA}" type="presParOf" srcId="{09EAD968-0F4D-4621-B6E4-9634D70D9E79}" destId="{797BD061-BC78-4385-BC0D-F776679B17FD}" srcOrd="2" destOrd="0" presId="urn:microsoft.com/office/officeart/2005/8/layout/orgChart1"/>
    <dgm:cxn modelId="{BCE06256-7D5C-4EDC-8700-EF7B0269C7F4}" type="presParOf" srcId="{09EAD968-0F4D-4621-B6E4-9634D70D9E79}" destId="{34B5E1DB-2917-4D85-93CC-3BCEE0547733}" srcOrd="3" destOrd="0" presId="urn:microsoft.com/office/officeart/2005/8/layout/orgChart1"/>
    <dgm:cxn modelId="{00A4E3F7-7D26-4C64-8375-0AC47052AA04}" type="presParOf" srcId="{34B5E1DB-2917-4D85-93CC-3BCEE0547733}" destId="{A7886A26-0D85-4851-9479-BECF7A97838A}" srcOrd="0" destOrd="0" presId="urn:microsoft.com/office/officeart/2005/8/layout/orgChart1"/>
    <dgm:cxn modelId="{D4E6BC24-CB6D-4059-AFA1-D5EBE87CB83D}" type="presParOf" srcId="{A7886A26-0D85-4851-9479-BECF7A97838A}" destId="{A1C97CB7-46A2-466A-B5BA-071FC6D7D54F}" srcOrd="0" destOrd="0" presId="urn:microsoft.com/office/officeart/2005/8/layout/orgChart1"/>
    <dgm:cxn modelId="{A5E19EC4-D86B-418D-8C16-6D85935AF144}" type="presParOf" srcId="{A7886A26-0D85-4851-9479-BECF7A97838A}" destId="{DB1EB622-3848-43A5-9B1C-175982281141}" srcOrd="1" destOrd="0" presId="urn:microsoft.com/office/officeart/2005/8/layout/orgChart1"/>
    <dgm:cxn modelId="{D5CE78DF-879A-4B41-A0B6-92E61F1FED04}" type="presParOf" srcId="{34B5E1DB-2917-4D85-93CC-3BCEE0547733}" destId="{93422360-7857-4341-91A1-89B27F32BB04}" srcOrd="1" destOrd="0" presId="urn:microsoft.com/office/officeart/2005/8/layout/orgChart1"/>
    <dgm:cxn modelId="{EB188850-35D0-4DE1-B9B6-3F56988E8B2F}" type="presParOf" srcId="{93422360-7857-4341-91A1-89B27F32BB04}" destId="{D279BCE6-52E9-4C49-9787-F5A32E36E1DE}" srcOrd="0" destOrd="0" presId="urn:microsoft.com/office/officeart/2005/8/layout/orgChart1"/>
    <dgm:cxn modelId="{A0ABAC7F-B8C9-464D-B483-1A6DFE473F98}" type="presParOf" srcId="{93422360-7857-4341-91A1-89B27F32BB04}" destId="{787255AC-1490-4979-930A-F7782A26CA1B}" srcOrd="1" destOrd="0" presId="urn:microsoft.com/office/officeart/2005/8/layout/orgChart1"/>
    <dgm:cxn modelId="{2E59A300-0217-4556-9BD6-B03C8880D17D}" type="presParOf" srcId="{787255AC-1490-4979-930A-F7782A26CA1B}" destId="{9A614E35-5C0F-428D-8EB1-E559531A2369}" srcOrd="0" destOrd="0" presId="urn:microsoft.com/office/officeart/2005/8/layout/orgChart1"/>
    <dgm:cxn modelId="{2B052FD5-DA65-4492-BE62-E75595F95F2E}" type="presParOf" srcId="{9A614E35-5C0F-428D-8EB1-E559531A2369}" destId="{17520182-C20E-479E-955A-5F31F313815D}" srcOrd="0" destOrd="0" presId="urn:microsoft.com/office/officeart/2005/8/layout/orgChart1"/>
    <dgm:cxn modelId="{AD9D8584-6767-48A9-ADB9-C792E5957655}" type="presParOf" srcId="{9A614E35-5C0F-428D-8EB1-E559531A2369}" destId="{E9A407F1-003C-453A-876C-325E49D367FC}" srcOrd="1" destOrd="0" presId="urn:microsoft.com/office/officeart/2005/8/layout/orgChart1"/>
    <dgm:cxn modelId="{2E74DF53-7140-487D-9423-10F7BE50D13E}" type="presParOf" srcId="{787255AC-1490-4979-930A-F7782A26CA1B}" destId="{4346DCEC-B711-4F63-804A-5B2101D8DA13}" srcOrd="1" destOrd="0" presId="urn:microsoft.com/office/officeart/2005/8/layout/orgChart1"/>
    <dgm:cxn modelId="{DB8A694A-3927-4B8F-8BBC-E76314A5D762}" type="presParOf" srcId="{4346DCEC-B711-4F63-804A-5B2101D8DA13}" destId="{1CC042ED-1426-4734-8691-7EC6E79DEE3B}" srcOrd="0" destOrd="0" presId="urn:microsoft.com/office/officeart/2005/8/layout/orgChart1"/>
    <dgm:cxn modelId="{88CDD9E0-56FA-4E95-8161-3249C7FC9CEC}" type="presParOf" srcId="{4346DCEC-B711-4F63-804A-5B2101D8DA13}" destId="{15D0BBC3-16DD-45D8-A9E5-05D7FAF9EB14}" srcOrd="1" destOrd="0" presId="urn:microsoft.com/office/officeart/2005/8/layout/orgChart1"/>
    <dgm:cxn modelId="{F7DF4BA8-29CC-429E-96EA-9D49098F1BA2}" type="presParOf" srcId="{15D0BBC3-16DD-45D8-A9E5-05D7FAF9EB14}" destId="{C4C4DAE9-B2B5-46ED-9C04-0116E5A5442C}" srcOrd="0" destOrd="0" presId="urn:microsoft.com/office/officeart/2005/8/layout/orgChart1"/>
    <dgm:cxn modelId="{2D0BDD55-022F-46FA-A65F-DFB369492FD8}" type="presParOf" srcId="{C4C4DAE9-B2B5-46ED-9C04-0116E5A5442C}" destId="{3F85040F-5DD5-411F-AD87-0F3880F15B0B}" srcOrd="0" destOrd="0" presId="urn:microsoft.com/office/officeart/2005/8/layout/orgChart1"/>
    <dgm:cxn modelId="{68E479FE-AB74-4145-9FAA-E7000A01E057}" type="presParOf" srcId="{C4C4DAE9-B2B5-46ED-9C04-0116E5A5442C}" destId="{583A8257-C63A-4B18-A132-3D6BB8C11896}" srcOrd="1" destOrd="0" presId="urn:microsoft.com/office/officeart/2005/8/layout/orgChart1"/>
    <dgm:cxn modelId="{F56E8F88-9454-468C-89B0-DD0F074EA8ED}" type="presParOf" srcId="{15D0BBC3-16DD-45D8-A9E5-05D7FAF9EB14}" destId="{124CAF70-4318-40CA-B9F9-3DF6FFA1C570}" srcOrd="1" destOrd="0" presId="urn:microsoft.com/office/officeart/2005/8/layout/orgChart1"/>
    <dgm:cxn modelId="{57F604C1-20B6-4854-BE89-08305B63F4A2}" type="presParOf" srcId="{15D0BBC3-16DD-45D8-A9E5-05D7FAF9EB14}" destId="{0CD0B379-3B27-4326-BB03-B3CD6B53D6EA}" srcOrd="2" destOrd="0" presId="urn:microsoft.com/office/officeart/2005/8/layout/orgChart1"/>
    <dgm:cxn modelId="{821D007E-CEEC-45ED-AD0B-0760733BC221}" type="presParOf" srcId="{4346DCEC-B711-4F63-804A-5B2101D8DA13}" destId="{6B1CED91-9BA1-4126-A6C5-FBAF508FE850}" srcOrd="2" destOrd="0" presId="urn:microsoft.com/office/officeart/2005/8/layout/orgChart1"/>
    <dgm:cxn modelId="{C0A4BF57-6EE3-4F83-83FB-3C3D06D902DC}" type="presParOf" srcId="{4346DCEC-B711-4F63-804A-5B2101D8DA13}" destId="{E9995BA2-5CF4-45C6-B407-3C9BF1DAA897}" srcOrd="3" destOrd="0" presId="urn:microsoft.com/office/officeart/2005/8/layout/orgChart1"/>
    <dgm:cxn modelId="{32D825C4-F989-4136-846C-A0E16C11080E}" type="presParOf" srcId="{E9995BA2-5CF4-45C6-B407-3C9BF1DAA897}" destId="{F7A484D3-8126-4BED-B296-9DCAB6529CDC}" srcOrd="0" destOrd="0" presId="urn:microsoft.com/office/officeart/2005/8/layout/orgChart1"/>
    <dgm:cxn modelId="{812EAF78-57D7-4296-9FD5-A6216BADBCC9}" type="presParOf" srcId="{F7A484D3-8126-4BED-B296-9DCAB6529CDC}" destId="{85E8FFE7-5D26-45CD-B75F-CDF1BC56D221}" srcOrd="0" destOrd="0" presId="urn:microsoft.com/office/officeart/2005/8/layout/orgChart1"/>
    <dgm:cxn modelId="{012E6AA2-791B-4136-9B03-6DCA9D7884CA}" type="presParOf" srcId="{F7A484D3-8126-4BED-B296-9DCAB6529CDC}" destId="{8F211AE8-7954-48FB-ABB1-D3CAFA76847F}" srcOrd="1" destOrd="0" presId="urn:microsoft.com/office/officeart/2005/8/layout/orgChart1"/>
    <dgm:cxn modelId="{FF67D68A-249A-4A6E-BAEB-FBCD30FBD878}" type="presParOf" srcId="{E9995BA2-5CF4-45C6-B407-3C9BF1DAA897}" destId="{A663112C-6FB8-4406-B166-D57ACCDEB655}" srcOrd="1" destOrd="0" presId="urn:microsoft.com/office/officeart/2005/8/layout/orgChart1"/>
    <dgm:cxn modelId="{FF9757B8-3957-4864-97DF-DA1531469542}" type="presParOf" srcId="{E9995BA2-5CF4-45C6-B407-3C9BF1DAA897}" destId="{0C756E34-1AFE-4380-BD6C-44AC0D6CB8B6}" srcOrd="2" destOrd="0" presId="urn:microsoft.com/office/officeart/2005/8/layout/orgChart1"/>
    <dgm:cxn modelId="{A0591893-7B48-41A9-B683-438804CB62AF}" type="presParOf" srcId="{4346DCEC-B711-4F63-804A-5B2101D8DA13}" destId="{27EB79E3-EE8A-4DA2-BD32-E2754E7564B9}" srcOrd="4" destOrd="0" presId="urn:microsoft.com/office/officeart/2005/8/layout/orgChart1"/>
    <dgm:cxn modelId="{5070C089-1B22-4BEF-B308-F067D8D46EDC}" type="presParOf" srcId="{4346DCEC-B711-4F63-804A-5B2101D8DA13}" destId="{521E6AB8-F99F-44FD-9DEE-BCFE8AA93C67}" srcOrd="5" destOrd="0" presId="urn:microsoft.com/office/officeart/2005/8/layout/orgChart1"/>
    <dgm:cxn modelId="{D7547175-A4F1-45AE-95F5-D87DDF239912}" type="presParOf" srcId="{521E6AB8-F99F-44FD-9DEE-BCFE8AA93C67}" destId="{06B78FBE-A3BB-4B4D-AC17-A8674ADE7197}" srcOrd="0" destOrd="0" presId="urn:microsoft.com/office/officeart/2005/8/layout/orgChart1"/>
    <dgm:cxn modelId="{F1164739-3660-41FC-886F-D175DDF9A38A}" type="presParOf" srcId="{06B78FBE-A3BB-4B4D-AC17-A8674ADE7197}" destId="{AC20E2C1-5675-4942-AC6C-29106A0BC39C}" srcOrd="0" destOrd="0" presId="urn:microsoft.com/office/officeart/2005/8/layout/orgChart1"/>
    <dgm:cxn modelId="{F389FEF3-DFA9-4792-B21D-B740102B092C}" type="presParOf" srcId="{06B78FBE-A3BB-4B4D-AC17-A8674ADE7197}" destId="{A9391468-3C57-4DFB-9D71-4E588A91E315}" srcOrd="1" destOrd="0" presId="urn:microsoft.com/office/officeart/2005/8/layout/orgChart1"/>
    <dgm:cxn modelId="{235768DF-BF60-45CA-BB05-97BE2F5E7700}" type="presParOf" srcId="{521E6AB8-F99F-44FD-9DEE-BCFE8AA93C67}" destId="{53B50CAE-90B1-4EE5-8600-0708560BCA87}" srcOrd="1" destOrd="0" presId="urn:microsoft.com/office/officeart/2005/8/layout/orgChart1"/>
    <dgm:cxn modelId="{5F535456-C613-400A-98FF-ECDC1D5AD6A2}" type="presParOf" srcId="{521E6AB8-F99F-44FD-9DEE-BCFE8AA93C67}" destId="{81FCF1E0-26F5-43A3-B06D-932CFB4B0DBD}" srcOrd="2" destOrd="0" presId="urn:microsoft.com/office/officeart/2005/8/layout/orgChart1"/>
    <dgm:cxn modelId="{353FB932-B64A-40F8-BBBE-3F7FACA936C8}" type="presParOf" srcId="{4346DCEC-B711-4F63-804A-5B2101D8DA13}" destId="{39E0FB44-5E82-46EA-9DC5-72D5E965C9F1}" srcOrd="6" destOrd="0" presId="urn:microsoft.com/office/officeart/2005/8/layout/orgChart1"/>
    <dgm:cxn modelId="{772FE0F6-2A59-454A-A055-925F8893E3F5}" type="presParOf" srcId="{4346DCEC-B711-4F63-804A-5B2101D8DA13}" destId="{D72563B3-1D42-4E3D-8C6D-1C1D94D096B9}" srcOrd="7" destOrd="0" presId="urn:microsoft.com/office/officeart/2005/8/layout/orgChart1"/>
    <dgm:cxn modelId="{9D2E0AB5-33EF-4DCC-8047-2F1DA605D481}" type="presParOf" srcId="{D72563B3-1D42-4E3D-8C6D-1C1D94D096B9}" destId="{89428355-F685-4989-97B8-B0EAF79CC6F1}" srcOrd="0" destOrd="0" presId="urn:microsoft.com/office/officeart/2005/8/layout/orgChart1"/>
    <dgm:cxn modelId="{5ABF6B41-D63E-4E1B-90C4-D6D8AB412818}" type="presParOf" srcId="{89428355-F685-4989-97B8-B0EAF79CC6F1}" destId="{D2BE4AB2-53EA-41A8-AE05-3F5AE4603DDF}" srcOrd="0" destOrd="0" presId="urn:microsoft.com/office/officeart/2005/8/layout/orgChart1"/>
    <dgm:cxn modelId="{FF35BBF4-87CD-4284-8079-FAE5DD78AB9F}" type="presParOf" srcId="{89428355-F685-4989-97B8-B0EAF79CC6F1}" destId="{3EEC3B26-5198-4C91-86AA-62AC0612579B}" srcOrd="1" destOrd="0" presId="urn:microsoft.com/office/officeart/2005/8/layout/orgChart1"/>
    <dgm:cxn modelId="{1D13002E-1681-4155-BA68-072A0D774596}" type="presParOf" srcId="{D72563B3-1D42-4E3D-8C6D-1C1D94D096B9}" destId="{EB1982C9-68D5-4B5E-998D-C896B4110996}" srcOrd="1" destOrd="0" presId="urn:microsoft.com/office/officeart/2005/8/layout/orgChart1"/>
    <dgm:cxn modelId="{0357675D-B3B6-4950-9059-E1297B49E4BC}" type="presParOf" srcId="{D72563B3-1D42-4E3D-8C6D-1C1D94D096B9}" destId="{A176D80F-50FD-4242-AA24-5AFCFC8B5E23}" srcOrd="2" destOrd="0" presId="urn:microsoft.com/office/officeart/2005/8/layout/orgChart1"/>
    <dgm:cxn modelId="{4E8BFDD7-23F8-459D-960C-789374342B08}" type="presParOf" srcId="{4346DCEC-B711-4F63-804A-5B2101D8DA13}" destId="{5BFE8A0B-B7F4-41FF-B133-32C3AEE136A7}" srcOrd="8" destOrd="0" presId="urn:microsoft.com/office/officeart/2005/8/layout/orgChart1"/>
    <dgm:cxn modelId="{7DEE3307-6874-43B6-B9D0-2309AECBF0C1}" type="presParOf" srcId="{4346DCEC-B711-4F63-804A-5B2101D8DA13}" destId="{F4E05490-973E-4F94-8137-EC1B231452AB}" srcOrd="9" destOrd="0" presId="urn:microsoft.com/office/officeart/2005/8/layout/orgChart1"/>
    <dgm:cxn modelId="{7513D5E5-8E22-4783-A36B-3C9A25A47038}" type="presParOf" srcId="{F4E05490-973E-4F94-8137-EC1B231452AB}" destId="{78377B49-21ED-4E04-9666-5FFB88D66384}" srcOrd="0" destOrd="0" presId="urn:microsoft.com/office/officeart/2005/8/layout/orgChart1"/>
    <dgm:cxn modelId="{52C8D9C5-0416-4561-8D9E-24B3B921FA5B}" type="presParOf" srcId="{78377B49-21ED-4E04-9666-5FFB88D66384}" destId="{1C74A0EF-836F-4D1A-9368-2C27D35360CE}" srcOrd="0" destOrd="0" presId="urn:microsoft.com/office/officeart/2005/8/layout/orgChart1"/>
    <dgm:cxn modelId="{F9099FB1-0496-4BA2-8A71-60169DF02487}" type="presParOf" srcId="{78377B49-21ED-4E04-9666-5FFB88D66384}" destId="{B58B06DD-EB16-495B-920F-8262554B99F0}" srcOrd="1" destOrd="0" presId="urn:microsoft.com/office/officeart/2005/8/layout/orgChart1"/>
    <dgm:cxn modelId="{164D2DC5-ED10-4DD2-8C2C-8939844C0587}" type="presParOf" srcId="{F4E05490-973E-4F94-8137-EC1B231452AB}" destId="{370A09FC-CD89-4ECA-AF82-F949163ADC41}" srcOrd="1" destOrd="0" presId="urn:microsoft.com/office/officeart/2005/8/layout/orgChart1"/>
    <dgm:cxn modelId="{FB799B22-E6D2-4218-BA28-32BE79E3DC06}" type="presParOf" srcId="{F4E05490-973E-4F94-8137-EC1B231452AB}" destId="{7395A8E4-A044-41BA-B0A2-C66C0ABB39F2}" srcOrd="2" destOrd="0" presId="urn:microsoft.com/office/officeart/2005/8/layout/orgChart1"/>
    <dgm:cxn modelId="{D78171CA-FBB5-441E-856F-4521716EAE01}" type="presParOf" srcId="{4346DCEC-B711-4F63-804A-5B2101D8DA13}" destId="{090A953D-6C4C-4A1B-A6DB-8917106429C5}" srcOrd="10" destOrd="0" presId="urn:microsoft.com/office/officeart/2005/8/layout/orgChart1"/>
    <dgm:cxn modelId="{59821A8D-60C4-4EB3-BAD4-3F0B0BBCB837}" type="presParOf" srcId="{4346DCEC-B711-4F63-804A-5B2101D8DA13}" destId="{1BDD3784-3AE7-4D2D-907F-52FDB6B5EF02}" srcOrd="11" destOrd="0" presId="urn:microsoft.com/office/officeart/2005/8/layout/orgChart1"/>
    <dgm:cxn modelId="{F7735117-A902-40FD-BC8B-26DC44A9A1B8}" type="presParOf" srcId="{1BDD3784-3AE7-4D2D-907F-52FDB6B5EF02}" destId="{D6054A66-3B9F-48EF-8B8A-78673DBD71D1}" srcOrd="0" destOrd="0" presId="urn:microsoft.com/office/officeart/2005/8/layout/orgChart1"/>
    <dgm:cxn modelId="{22574666-E805-4B0D-874D-7195E9426975}" type="presParOf" srcId="{D6054A66-3B9F-48EF-8B8A-78673DBD71D1}" destId="{68CC0D41-864C-4161-8D2A-D4436799BB49}" srcOrd="0" destOrd="0" presId="urn:microsoft.com/office/officeart/2005/8/layout/orgChart1"/>
    <dgm:cxn modelId="{F54D83DC-8853-4571-A285-52E2596249D6}" type="presParOf" srcId="{D6054A66-3B9F-48EF-8B8A-78673DBD71D1}" destId="{F72ED3B8-4CD3-4ADB-8E70-BDD54D741D24}" srcOrd="1" destOrd="0" presId="urn:microsoft.com/office/officeart/2005/8/layout/orgChart1"/>
    <dgm:cxn modelId="{4F797716-2154-4DB9-AFF3-F2C4DDCC2616}" type="presParOf" srcId="{1BDD3784-3AE7-4D2D-907F-52FDB6B5EF02}" destId="{15DE8D0B-B431-4C8D-9C0F-6EEDA1874909}" srcOrd="1" destOrd="0" presId="urn:microsoft.com/office/officeart/2005/8/layout/orgChart1"/>
    <dgm:cxn modelId="{0FE9180C-F043-40AA-ADC0-369A43200509}" type="presParOf" srcId="{1BDD3784-3AE7-4D2D-907F-52FDB6B5EF02}" destId="{3C542FAC-6238-4E64-9DF4-35791E4AE5A0}" srcOrd="2" destOrd="0" presId="urn:microsoft.com/office/officeart/2005/8/layout/orgChart1"/>
    <dgm:cxn modelId="{D3FB53D1-1516-4FFC-83B0-0D1DE6793819}" type="presParOf" srcId="{4346DCEC-B711-4F63-804A-5B2101D8DA13}" destId="{69DE9E8F-80C2-40A1-B624-FDD0B21AF867}" srcOrd="12" destOrd="0" presId="urn:microsoft.com/office/officeart/2005/8/layout/orgChart1"/>
    <dgm:cxn modelId="{910F56F1-4312-453C-A09E-B704068B8150}" type="presParOf" srcId="{4346DCEC-B711-4F63-804A-5B2101D8DA13}" destId="{3811046A-D76F-4E51-A4DA-DD1389407F70}" srcOrd="13" destOrd="0" presId="urn:microsoft.com/office/officeart/2005/8/layout/orgChart1"/>
    <dgm:cxn modelId="{68CA23DC-D6E4-4598-81B3-C68C10A7EDA4}" type="presParOf" srcId="{3811046A-D76F-4E51-A4DA-DD1389407F70}" destId="{207765CF-891E-4705-AD9A-300F8CF78336}" srcOrd="0" destOrd="0" presId="urn:microsoft.com/office/officeart/2005/8/layout/orgChart1"/>
    <dgm:cxn modelId="{FE7C0A7E-17D1-4664-A31E-AB28614D9B83}" type="presParOf" srcId="{207765CF-891E-4705-AD9A-300F8CF78336}" destId="{E9982504-F2C8-4D88-AC2A-99981D128747}" srcOrd="0" destOrd="0" presId="urn:microsoft.com/office/officeart/2005/8/layout/orgChart1"/>
    <dgm:cxn modelId="{3F56AEAF-5C26-4D70-8508-46BC82036354}" type="presParOf" srcId="{207765CF-891E-4705-AD9A-300F8CF78336}" destId="{9BCB86D1-2F24-4148-BD75-C6A1D209CBB2}" srcOrd="1" destOrd="0" presId="urn:microsoft.com/office/officeart/2005/8/layout/orgChart1"/>
    <dgm:cxn modelId="{ADA99603-3FBA-4236-9982-04F1F09F2B4D}" type="presParOf" srcId="{3811046A-D76F-4E51-A4DA-DD1389407F70}" destId="{58CB51B0-C046-469F-A3D7-8BCDE3F59645}" srcOrd="1" destOrd="0" presId="urn:microsoft.com/office/officeart/2005/8/layout/orgChart1"/>
    <dgm:cxn modelId="{E06DFEEE-1AF2-445B-823A-2D8B2B9C557A}" type="presParOf" srcId="{3811046A-D76F-4E51-A4DA-DD1389407F70}" destId="{E72D5CE7-DC16-4034-9237-88F18EB4820F}" srcOrd="2" destOrd="0" presId="urn:microsoft.com/office/officeart/2005/8/layout/orgChart1"/>
    <dgm:cxn modelId="{537F4AD7-CB5B-43E6-B4E0-DDB0B20EE29A}" type="presParOf" srcId="{787255AC-1490-4979-930A-F7782A26CA1B}" destId="{DF97B281-E6B5-4D1F-ACF2-4E9A3BFF76F8}" srcOrd="2" destOrd="0" presId="urn:microsoft.com/office/officeart/2005/8/layout/orgChart1"/>
    <dgm:cxn modelId="{618C8BF4-AD93-4AC2-A71F-3FACE763F328}" type="presParOf" srcId="{34B5E1DB-2917-4D85-93CC-3BCEE0547733}" destId="{7193FD6E-3904-4135-ADD7-84D86372FDA3}" srcOrd="2" destOrd="0" presId="urn:microsoft.com/office/officeart/2005/8/layout/orgChart1"/>
    <dgm:cxn modelId="{953D5D05-24C8-46D0-9594-51F68E1F4314}" type="presParOf" srcId="{8EBD591A-B24F-47CD-AF15-73D2E651B0AD}" destId="{86F1817A-C2AE-4D91-82A6-EEFBFBA7064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A75E5A-1B19-4370-85A9-C8F4C0F71670}" type="doc">
      <dgm:prSet loTypeId="urn:microsoft.com/office/officeart/2005/8/layout/orgChart1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fr-CA"/>
        </a:p>
      </dgm:t>
    </dgm:pt>
    <dgm:pt modelId="{8E2EE81E-496C-45F9-B25F-3D446C02409C}">
      <dgm:prSet phldrT="[Texte]"/>
      <dgm:spPr/>
      <dgm:t>
        <a:bodyPr/>
        <a:lstStyle/>
        <a:p>
          <a:r>
            <a:rPr lang="fr-CA" dirty="0"/>
            <a:t>Section</a:t>
          </a:r>
        </a:p>
      </dgm:t>
    </dgm:pt>
    <dgm:pt modelId="{F6A3B992-D666-429C-B916-A8A216C9E197}" type="parTrans" cxnId="{336E0ADC-2AB3-4997-B734-846BBABF3BA1}">
      <dgm:prSet/>
      <dgm:spPr/>
      <dgm:t>
        <a:bodyPr/>
        <a:lstStyle/>
        <a:p>
          <a:endParaRPr lang="fr-CA"/>
        </a:p>
      </dgm:t>
    </dgm:pt>
    <dgm:pt modelId="{6F538F2D-6D64-43E3-878E-002C69F3831B}" type="sibTrans" cxnId="{336E0ADC-2AB3-4997-B734-846BBABF3BA1}">
      <dgm:prSet/>
      <dgm:spPr/>
      <dgm:t>
        <a:bodyPr/>
        <a:lstStyle/>
        <a:p>
          <a:endParaRPr lang="fr-CA"/>
        </a:p>
      </dgm:t>
    </dgm:pt>
    <dgm:pt modelId="{D7B84DD4-DE7E-4185-BF90-F736DDA03DFC}">
      <dgm:prSet phldrT="[Texte]"/>
      <dgm:spPr/>
      <dgm:t>
        <a:bodyPr/>
        <a:lstStyle/>
        <a:p>
          <a:r>
            <a:rPr lang="fr-CA" dirty="0"/>
            <a:t>H1</a:t>
          </a:r>
        </a:p>
      </dgm:t>
    </dgm:pt>
    <dgm:pt modelId="{5D22497F-EB43-4F4B-93A5-561E4158668C}" type="parTrans" cxnId="{A991476D-CE00-4E82-B54E-D4CA63D6DC37}">
      <dgm:prSet/>
      <dgm:spPr/>
      <dgm:t>
        <a:bodyPr/>
        <a:lstStyle/>
        <a:p>
          <a:endParaRPr lang="fr-CA"/>
        </a:p>
      </dgm:t>
    </dgm:pt>
    <dgm:pt modelId="{6D99DF82-43C8-416E-B63B-F132F8AA2607}" type="sibTrans" cxnId="{A991476D-CE00-4E82-B54E-D4CA63D6DC37}">
      <dgm:prSet/>
      <dgm:spPr/>
      <dgm:t>
        <a:bodyPr/>
        <a:lstStyle/>
        <a:p>
          <a:endParaRPr lang="fr-CA"/>
        </a:p>
      </dgm:t>
    </dgm:pt>
    <dgm:pt modelId="{84A16DA5-5F6B-49A8-B5D5-E5CD7D07E422}">
      <dgm:prSet phldrT="[Texte]"/>
      <dgm:spPr/>
      <dgm:t>
        <a:bodyPr/>
        <a:lstStyle/>
        <a:p>
          <a:r>
            <a:rPr lang="fr-CA" dirty="0"/>
            <a:t>H2</a:t>
          </a:r>
        </a:p>
      </dgm:t>
    </dgm:pt>
    <dgm:pt modelId="{09E20341-A3F1-4092-A389-575A223C2C5D}" type="parTrans" cxnId="{77556EF8-C4B4-4C8D-8091-BA0513D78E67}">
      <dgm:prSet/>
      <dgm:spPr/>
      <dgm:t>
        <a:bodyPr/>
        <a:lstStyle/>
        <a:p>
          <a:endParaRPr lang="fr-CA"/>
        </a:p>
      </dgm:t>
    </dgm:pt>
    <dgm:pt modelId="{45486276-ED54-4BD0-9E9F-14CC4D68CB9F}" type="sibTrans" cxnId="{77556EF8-C4B4-4C8D-8091-BA0513D78E67}">
      <dgm:prSet/>
      <dgm:spPr/>
      <dgm:t>
        <a:bodyPr/>
        <a:lstStyle/>
        <a:p>
          <a:endParaRPr lang="fr-CA"/>
        </a:p>
      </dgm:t>
    </dgm:pt>
    <dgm:pt modelId="{119AE053-D41F-4100-B34D-7D158C057533}">
      <dgm:prSet phldrT="[Texte]"/>
      <dgm:spPr/>
      <dgm:t>
        <a:bodyPr/>
        <a:lstStyle/>
        <a:p>
          <a:r>
            <a:rPr lang="fr-CA" dirty="0"/>
            <a:t>div</a:t>
          </a:r>
        </a:p>
      </dgm:t>
    </dgm:pt>
    <dgm:pt modelId="{623D58C0-C6F2-4951-AABD-FDCB321AF634}" type="parTrans" cxnId="{D3A753C0-DC47-4A47-BB7F-21425C2B62B8}">
      <dgm:prSet/>
      <dgm:spPr/>
      <dgm:t>
        <a:bodyPr/>
        <a:lstStyle/>
        <a:p>
          <a:endParaRPr lang="fr-CA"/>
        </a:p>
      </dgm:t>
    </dgm:pt>
    <dgm:pt modelId="{87040078-9AFE-4C34-A681-DC3A79C02D70}" type="sibTrans" cxnId="{D3A753C0-DC47-4A47-BB7F-21425C2B62B8}">
      <dgm:prSet/>
      <dgm:spPr/>
      <dgm:t>
        <a:bodyPr/>
        <a:lstStyle/>
        <a:p>
          <a:endParaRPr lang="fr-CA"/>
        </a:p>
      </dgm:t>
    </dgm:pt>
    <dgm:pt modelId="{DBC810CF-F7D6-4437-A713-57CED91759E4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A" dirty="0"/>
            <a:t>P</a:t>
          </a:r>
        </a:p>
      </dgm:t>
    </dgm:pt>
    <dgm:pt modelId="{53FF39DD-F3A1-4EBC-93BA-ED3B9F029EAE}" type="parTrans" cxnId="{D325530E-5E23-4BD2-928A-6408A3DA53FD}">
      <dgm:prSet/>
      <dgm:spPr/>
      <dgm:t>
        <a:bodyPr/>
        <a:lstStyle/>
        <a:p>
          <a:endParaRPr lang="fr-CA"/>
        </a:p>
      </dgm:t>
    </dgm:pt>
    <dgm:pt modelId="{A7833AD3-4C4A-46B2-8B67-C9AD01376741}" type="sibTrans" cxnId="{D325530E-5E23-4BD2-928A-6408A3DA53FD}">
      <dgm:prSet/>
      <dgm:spPr/>
      <dgm:t>
        <a:bodyPr/>
        <a:lstStyle/>
        <a:p>
          <a:endParaRPr lang="fr-CA"/>
        </a:p>
      </dgm:t>
    </dgm:pt>
    <dgm:pt modelId="{5DB1F778-5324-413D-B7DB-2BF674CD688E}">
      <dgm:prSet phldrT="[Texte]"/>
      <dgm:spPr/>
      <dgm:t>
        <a:bodyPr/>
        <a:lstStyle/>
        <a:p>
          <a:r>
            <a:rPr lang="fr-CA" dirty="0"/>
            <a:t>H2</a:t>
          </a:r>
        </a:p>
      </dgm:t>
    </dgm:pt>
    <dgm:pt modelId="{11EB89E7-36C7-40BD-B999-151B3FB97721}" type="parTrans" cxnId="{D79B9825-9955-4151-B582-0AEA8033C9E1}">
      <dgm:prSet/>
      <dgm:spPr/>
      <dgm:t>
        <a:bodyPr/>
        <a:lstStyle/>
        <a:p>
          <a:endParaRPr lang="fr-CA"/>
        </a:p>
      </dgm:t>
    </dgm:pt>
    <dgm:pt modelId="{FCC2D709-48FE-477C-9670-352A81D0133E}" type="sibTrans" cxnId="{D79B9825-9955-4151-B582-0AEA8033C9E1}">
      <dgm:prSet/>
      <dgm:spPr/>
      <dgm:t>
        <a:bodyPr/>
        <a:lstStyle/>
        <a:p>
          <a:endParaRPr lang="fr-CA"/>
        </a:p>
      </dgm:t>
    </dgm:pt>
    <dgm:pt modelId="{FE5FE4B7-E04D-48D1-A942-2B5D47E714CE}">
      <dgm:prSet phldrT="[Texte]"/>
      <dgm:spPr/>
      <dgm:t>
        <a:bodyPr/>
        <a:lstStyle/>
        <a:p>
          <a:r>
            <a:rPr lang="fr-CA" dirty="0"/>
            <a:t>div</a:t>
          </a:r>
        </a:p>
      </dgm:t>
    </dgm:pt>
    <dgm:pt modelId="{B8B4EE55-2A8F-4751-9D42-3F2467604A91}" type="parTrans" cxnId="{4F8CD22B-89F5-42A5-BAAD-603E26747C81}">
      <dgm:prSet/>
      <dgm:spPr/>
      <dgm:t>
        <a:bodyPr/>
        <a:lstStyle/>
        <a:p>
          <a:endParaRPr lang="fr-CA"/>
        </a:p>
      </dgm:t>
    </dgm:pt>
    <dgm:pt modelId="{F8A2BD85-6CC9-471F-B0C5-C8B61DC2E144}" type="sibTrans" cxnId="{4F8CD22B-89F5-42A5-BAAD-603E26747C81}">
      <dgm:prSet/>
      <dgm:spPr/>
      <dgm:t>
        <a:bodyPr/>
        <a:lstStyle/>
        <a:p>
          <a:endParaRPr lang="fr-CA"/>
        </a:p>
      </dgm:t>
    </dgm:pt>
    <dgm:pt modelId="{A0FA252D-2233-4D0D-B62A-A74CDEA65272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A" dirty="0"/>
            <a:t>P</a:t>
          </a:r>
        </a:p>
      </dgm:t>
    </dgm:pt>
    <dgm:pt modelId="{DAF4F489-52F2-482B-A4DE-38C1446C80CC}" type="parTrans" cxnId="{D74D2FD9-345B-4E1F-B257-FE86EF51982C}">
      <dgm:prSet/>
      <dgm:spPr/>
      <dgm:t>
        <a:bodyPr/>
        <a:lstStyle/>
        <a:p>
          <a:endParaRPr lang="fr-CA"/>
        </a:p>
      </dgm:t>
    </dgm:pt>
    <dgm:pt modelId="{C494FE76-87AB-488F-8534-0BE299D865C4}" type="sibTrans" cxnId="{D74D2FD9-345B-4E1F-B257-FE86EF51982C}">
      <dgm:prSet/>
      <dgm:spPr/>
      <dgm:t>
        <a:bodyPr/>
        <a:lstStyle/>
        <a:p>
          <a:endParaRPr lang="fr-CA"/>
        </a:p>
      </dgm:t>
    </dgm:pt>
    <dgm:pt modelId="{09B4ABA1-5433-4391-8451-8CB46229A1B4}">
      <dgm:prSet phldrT="[Texte]"/>
      <dgm:spPr/>
      <dgm:t>
        <a:bodyPr/>
        <a:lstStyle/>
        <a:p>
          <a:r>
            <a:rPr lang="fr-CA" dirty="0"/>
            <a:t>H2</a:t>
          </a:r>
        </a:p>
      </dgm:t>
    </dgm:pt>
    <dgm:pt modelId="{822545F9-DBAC-42F7-B56D-5607B68E8543}" type="parTrans" cxnId="{83F0819D-D281-4902-B9BC-CFD01E3B04A9}">
      <dgm:prSet/>
      <dgm:spPr/>
      <dgm:t>
        <a:bodyPr/>
        <a:lstStyle/>
        <a:p>
          <a:endParaRPr lang="fr-CA"/>
        </a:p>
      </dgm:t>
    </dgm:pt>
    <dgm:pt modelId="{D7E0D601-AD1F-4D60-9587-9F9FB31F1365}" type="sibTrans" cxnId="{83F0819D-D281-4902-B9BC-CFD01E3B04A9}">
      <dgm:prSet/>
      <dgm:spPr/>
      <dgm:t>
        <a:bodyPr/>
        <a:lstStyle/>
        <a:p>
          <a:endParaRPr lang="fr-CA"/>
        </a:p>
      </dgm:t>
    </dgm:pt>
    <dgm:pt modelId="{696B274F-1C90-4D05-8C47-40E02A2CDBB7}">
      <dgm:prSet phldrT="[Texte]"/>
      <dgm:spPr/>
      <dgm:t>
        <a:bodyPr/>
        <a:lstStyle/>
        <a:p>
          <a:r>
            <a:rPr lang="fr-CA" dirty="0"/>
            <a:t>div</a:t>
          </a:r>
        </a:p>
      </dgm:t>
    </dgm:pt>
    <dgm:pt modelId="{A351DAF0-93BF-42F1-B15B-E74BB1D6D7C7}" type="parTrans" cxnId="{8E20A684-E6E3-43F7-AAF3-89BFC7005C59}">
      <dgm:prSet/>
      <dgm:spPr/>
      <dgm:t>
        <a:bodyPr/>
        <a:lstStyle/>
        <a:p>
          <a:endParaRPr lang="fr-CA"/>
        </a:p>
      </dgm:t>
    </dgm:pt>
    <dgm:pt modelId="{21BFB5FD-FFB9-47D3-9EEC-7154A9086406}" type="sibTrans" cxnId="{8E20A684-E6E3-43F7-AAF3-89BFC7005C59}">
      <dgm:prSet/>
      <dgm:spPr/>
      <dgm:t>
        <a:bodyPr/>
        <a:lstStyle/>
        <a:p>
          <a:endParaRPr lang="fr-CA"/>
        </a:p>
      </dgm:t>
    </dgm:pt>
    <dgm:pt modelId="{1AE97817-6462-4727-869D-3DDCC0B9D4E6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A" dirty="0"/>
            <a:t>P</a:t>
          </a:r>
        </a:p>
      </dgm:t>
    </dgm:pt>
    <dgm:pt modelId="{6737651F-2DED-4F23-BD8E-CAECC55C5CBA}" type="parTrans" cxnId="{F24394D5-58DD-4A34-9251-434AB04B0C93}">
      <dgm:prSet/>
      <dgm:spPr/>
      <dgm:t>
        <a:bodyPr/>
        <a:lstStyle/>
        <a:p>
          <a:endParaRPr lang="fr-CA"/>
        </a:p>
      </dgm:t>
    </dgm:pt>
    <dgm:pt modelId="{DB39B555-C8F0-421A-9175-12CAEB2D0626}" type="sibTrans" cxnId="{F24394D5-58DD-4A34-9251-434AB04B0C93}">
      <dgm:prSet/>
      <dgm:spPr/>
      <dgm:t>
        <a:bodyPr/>
        <a:lstStyle/>
        <a:p>
          <a:endParaRPr lang="fr-CA"/>
        </a:p>
      </dgm:t>
    </dgm:pt>
    <dgm:pt modelId="{950E36E8-8F26-40AF-A010-5FA43D59B4F3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A" dirty="0" err="1"/>
            <a:t>ul</a:t>
          </a:r>
          <a:endParaRPr lang="fr-CA" dirty="0"/>
        </a:p>
      </dgm:t>
    </dgm:pt>
    <dgm:pt modelId="{2DFA1AE0-E741-4E94-97E6-8E7154FE3909}" type="parTrans" cxnId="{5DD0DB45-1DCF-40F2-AF68-EE4B430FC492}">
      <dgm:prSet/>
      <dgm:spPr/>
      <dgm:t>
        <a:bodyPr/>
        <a:lstStyle/>
        <a:p>
          <a:endParaRPr lang="fr-CA"/>
        </a:p>
      </dgm:t>
    </dgm:pt>
    <dgm:pt modelId="{2681029A-340E-4F12-A4D2-8F1C1281CD94}" type="sibTrans" cxnId="{5DD0DB45-1DCF-40F2-AF68-EE4B430FC492}">
      <dgm:prSet/>
      <dgm:spPr/>
      <dgm:t>
        <a:bodyPr/>
        <a:lstStyle/>
        <a:p>
          <a:endParaRPr lang="fr-CA"/>
        </a:p>
      </dgm:t>
    </dgm:pt>
    <dgm:pt modelId="{DC303652-D4D7-44FF-A05D-6400E529DF4A}">
      <dgm:prSet phldrT="[Texte]"/>
      <dgm:spPr>
        <a:solidFill>
          <a:schemeClr val="accent4"/>
        </a:solidFill>
      </dgm:spPr>
      <dgm:t>
        <a:bodyPr/>
        <a:lstStyle/>
        <a:p>
          <a:r>
            <a:rPr lang="fr-CA" dirty="0"/>
            <a:t>Li</a:t>
          </a:r>
        </a:p>
      </dgm:t>
    </dgm:pt>
    <dgm:pt modelId="{32E47B89-13BA-4272-B0DB-4810C5075D64}" type="parTrans" cxnId="{B5C0569F-FAA6-4B9A-B36C-3AB2F80F394E}">
      <dgm:prSet/>
      <dgm:spPr/>
      <dgm:t>
        <a:bodyPr/>
        <a:lstStyle/>
        <a:p>
          <a:endParaRPr lang="fr-CA"/>
        </a:p>
      </dgm:t>
    </dgm:pt>
    <dgm:pt modelId="{2A9F36AB-7F6A-4B26-B432-772181ECF375}" type="sibTrans" cxnId="{B5C0569F-FAA6-4B9A-B36C-3AB2F80F394E}">
      <dgm:prSet/>
      <dgm:spPr/>
      <dgm:t>
        <a:bodyPr/>
        <a:lstStyle/>
        <a:p>
          <a:endParaRPr lang="fr-CA"/>
        </a:p>
      </dgm:t>
    </dgm:pt>
    <dgm:pt modelId="{43D09A2C-286A-409A-82A1-7883195F90E1}">
      <dgm:prSet phldrT="[Texte]"/>
      <dgm:spPr>
        <a:solidFill>
          <a:schemeClr val="accent4"/>
        </a:solidFill>
      </dgm:spPr>
      <dgm:t>
        <a:bodyPr/>
        <a:lstStyle/>
        <a:p>
          <a:r>
            <a:rPr lang="fr-CA" dirty="0"/>
            <a:t>Li</a:t>
          </a:r>
        </a:p>
      </dgm:t>
    </dgm:pt>
    <dgm:pt modelId="{6E13DCE7-6CDD-4946-8A87-524DFAE9B9B2}" type="parTrans" cxnId="{DF84208D-21CA-4075-B5A7-B76E6C6093BD}">
      <dgm:prSet/>
      <dgm:spPr/>
      <dgm:t>
        <a:bodyPr/>
        <a:lstStyle/>
        <a:p>
          <a:endParaRPr lang="fr-CA"/>
        </a:p>
      </dgm:t>
    </dgm:pt>
    <dgm:pt modelId="{68051823-C4B5-4DA2-BCE6-C5E81CF93AB1}" type="sibTrans" cxnId="{DF84208D-21CA-4075-B5A7-B76E6C6093BD}">
      <dgm:prSet/>
      <dgm:spPr/>
      <dgm:t>
        <a:bodyPr/>
        <a:lstStyle/>
        <a:p>
          <a:endParaRPr lang="fr-CA"/>
        </a:p>
      </dgm:t>
    </dgm:pt>
    <dgm:pt modelId="{F5FE5BCC-A67B-4148-97DE-966DB8AC65E8}">
      <dgm:prSet phldrT="[Texte]"/>
      <dgm:spPr>
        <a:solidFill>
          <a:schemeClr val="accent4"/>
        </a:solidFill>
      </dgm:spPr>
      <dgm:t>
        <a:bodyPr/>
        <a:lstStyle/>
        <a:p>
          <a:r>
            <a:rPr lang="fr-CA" dirty="0"/>
            <a:t>Li</a:t>
          </a:r>
        </a:p>
      </dgm:t>
    </dgm:pt>
    <dgm:pt modelId="{338623B9-3CDD-4EA0-8528-69058DFC066A}" type="parTrans" cxnId="{1CCDC700-AE9D-4BF3-9561-DD50A99F81C1}">
      <dgm:prSet/>
      <dgm:spPr/>
      <dgm:t>
        <a:bodyPr/>
        <a:lstStyle/>
        <a:p>
          <a:endParaRPr lang="fr-CA"/>
        </a:p>
      </dgm:t>
    </dgm:pt>
    <dgm:pt modelId="{7FF2BFC6-3C30-40AB-9F15-BAA37CA02656}" type="sibTrans" cxnId="{1CCDC700-AE9D-4BF3-9561-DD50A99F81C1}">
      <dgm:prSet/>
      <dgm:spPr/>
      <dgm:t>
        <a:bodyPr/>
        <a:lstStyle/>
        <a:p>
          <a:endParaRPr lang="fr-CA"/>
        </a:p>
      </dgm:t>
    </dgm:pt>
    <dgm:pt modelId="{5884AC28-CE89-41C1-955B-1228A5FFDC10}">
      <dgm:prSet phldrT="[Texte]"/>
      <dgm:spPr>
        <a:solidFill>
          <a:schemeClr val="accent1"/>
        </a:solidFill>
      </dgm:spPr>
      <dgm:t>
        <a:bodyPr/>
        <a:lstStyle/>
        <a:p>
          <a:r>
            <a:rPr lang="fr-CA" i="1" dirty="0" err="1">
              <a:solidFill>
                <a:schemeClr val="tx1"/>
              </a:solidFill>
            </a:rPr>
            <a:t>Jquery</a:t>
          </a:r>
          <a:r>
            <a:rPr lang="fr-CA" i="1" dirty="0">
              <a:solidFill>
                <a:schemeClr val="tx1"/>
              </a:solidFill>
            </a:rPr>
            <a:t>…</a:t>
          </a:r>
        </a:p>
      </dgm:t>
    </dgm:pt>
    <dgm:pt modelId="{A934496A-B231-477E-BE2B-18BC082D6EA9}" type="parTrans" cxnId="{49B85936-0DAB-4B10-8199-EE39689668DA}">
      <dgm:prSet/>
      <dgm:spPr/>
      <dgm:t>
        <a:bodyPr/>
        <a:lstStyle/>
        <a:p>
          <a:endParaRPr lang="fr-CA"/>
        </a:p>
      </dgm:t>
    </dgm:pt>
    <dgm:pt modelId="{0FB3144F-1A27-4AA1-A55B-909BFECDC2E5}" type="sibTrans" cxnId="{49B85936-0DAB-4B10-8199-EE39689668DA}">
      <dgm:prSet/>
      <dgm:spPr/>
      <dgm:t>
        <a:bodyPr/>
        <a:lstStyle/>
        <a:p>
          <a:endParaRPr lang="fr-CA"/>
        </a:p>
      </dgm:t>
    </dgm:pt>
    <dgm:pt modelId="{701A07D9-C867-4D37-93CC-2DC81CC9F1A8}">
      <dgm:prSet phldrT="[Texte]"/>
      <dgm:spPr>
        <a:solidFill>
          <a:schemeClr val="accent1"/>
        </a:solidFill>
      </dgm:spPr>
      <dgm:t>
        <a:bodyPr/>
        <a:lstStyle/>
        <a:p>
          <a:r>
            <a:rPr lang="fr-CA" i="1" dirty="0">
              <a:solidFill>
                <a:schemeClr val="tx1"/>
              </a:solidFill>
            </a:rPr>
            <a:t>Qu’est-ce…</a:t>
          </a:r>
        </a:p>
      </dgm:t>
    </dgm:pt>
    <dgm:pt modelId="{F407E0D6-FA03-4242-91FD-0D3B6920BD08}" type="parTrans" cxnId="{DF564DB1-EC47-486E-A8DE-16792C970DF4}">
      <dgm:prSet/>
      <dgm:spPr/>
      <dgm:t>
        <a:bodyPr/>
        <a:lstStyle/>
        <a:p>
          <a:endParaRPr lang="fr-CA"/>
        </a:p>
      </dgm:t>
    </dgm:pt>
    <dgm:pt modelId="{597B6B6F-B687-475D-B17E-92172F086696}" type="sibTrans" cxnId="{DF564DB1-EC47-486E-A8DE-16792C970DF4}">
      <dgm:prSet/>
      <dgm:spPr/>
      <dgm:t>
        <a:bodyPr/>
        <a:lstStyle/>
        <a:p>
          <a:endParaRPr lang="fr-CA"/>
        </a:p>
      </dgm:t>
    </dgm:pt>
    <dgm:pt modelId="{21F929A3-CA6D-4DA6-B65F-0D713A1D2931}">
      <dgm:prSet phldrT="[Texte]"/>
      <dgm:spPr>
        <a:solidFill>
          <a:schemeClr val="accent1"/>
        </a:solidFill>
      </dgm:spPr>
      <dgm:t>
        <a:bodyPr/>
        <a:lstStyle/>
        <a:p>
          <a:r>
            <a:rPr lang="fr-CA" i="1" dirty="0">
              <a:solidFill>
                <a:schemeClr val="tx1"/>
              </a:solidFill>
            </a:rPr>
            <a:t>FAQ</a:t>
          </a:r>
        </a:p>
      </dgm:t>
    </dgm:pt>
    <dgm:pt modelId="{7F5DEA1D-C98F-46C6-9C59-A3D9DA3B2389}" type="parTrans" cxnId="{AA7F63AE-3074-4822-9A20-023A8EC60C3A}">
      <dgm:prSet/>
      <dgm:spPr/>
      <dgm:t>
        <a:bodyPr/>
        <a:lstStyle/>
        <a:p>
          <a:endParaRPr lang="fr-CA"/>
        </a:p>
      </dgm:t>
    </dgm:pt>
    <dgm:pt modelId="{9E674793-996D-4C52-9C6A-518717966427}" type="sibTrans" cxnId="{AA7F63AE-3074-4822-9A20-023A8EC60C3A}">
      <dgm:prSet/>
      <dgm:spPr/>
      <dgm:t>
        <a:bodyPr/>
        <a:lstStyle/>
        <a:p>
          <a:endParaRPr lang="fr-CA"/>
        </a:p>
      </dgm:t>
    </dgm:pt>
    <dgm:pt modelId="{56316596-1DF0-4F21-930B-388C26E061BF}">
      <dgm:prSet phldrT="[Texte]"/>
      <dgm:spPr>
        <a:solidFill>
          <a:schemeClr val="accent1"/>
        </a:solidFill>
      </dgm:spPr>
      <dgm:t>
        <a:bodyPr/>
        <a:lstStyle/>
        <a:p>
          <a:r>
            <a:rPr lang="fr-CA" i="1" dirty="0">
              <a:solidFill>
                <a:schemeClr val="tx1"/>
              </a:solidFill>
            </a:rPr>
            <a:t>Pourquoi</a:t>
          </a:r>
        </a:p>
      </dgm:t>
    </dgm:pt>
    <dgm:pt modelId="{D3E28BF3-7D91-4ABD-BFD7-60F193D54174}" type="parTrans" cxnId="{DC54F1EF-1D3A-4BE4-8A24-87211BD5A9DC}">
      <dgm:prSet/>
      <dgm:spPr/>
      <dgm:t>
        <a:bodyPr/>
        <a:lstStyle/>
        <a:p>
          <a:endParaRPr lang="fr-CA"/>
        </a:p>
      </dgm:t>
    </dgm:pt>
    <dgm:pt modelId="{0445B385-4851-4A9D-ACF7-F28D5251795D}" type="sibTrans" cxnId="{DC54F1EF-1D3A-4BE4-8A24-87211BD5A9DC}">
      <dgm:prSet/>
      <dgm:spPr/>
      <dgm:t>
        <a:bodyPr/>
        <a:lstStyle/>
        <a:p>
          <a:endParaRPr lang="fr-CA"/>
        </a:p>
      </dgm:t>
    </dgm:pt>
    <dgm:pt modelId="{11ED15A7-8E53-4A20-BB8E-39C1BF35D88E}">
      <dgm:prSet phldrT="[Texte]"/>
      <dgm:spPr>
        <a:solidFill>
          <a:schemeClr val="accent1"/>
        </a:solidFill>
      </dgm:spPr>
      <dgm:t>
        <a:bodyPr/>
        <a:lstStyle/>
        <a:p>
          <a:r>
            <a:rPr lang="fr-CA" i="1" dirty="0">
              <a:solidFill>
                <a:schemeClr val="tx1"/>
              </a:solidFill>
            </a:rPr>
            <a:t>Lequel…</a:t>
          </a:r>
        </a:p>
      </dgm:t>
    </dgm:pt>
    <dgm:pt modelId="{4077BFD1-2302-4E20-9208-0C3174FFE950}" type="parTrans" cxnId="{9FAA902B-6570-43CB-909F-E68A8CB0F77E}">
      <dgm:prSet/>
      <dgm:spPr/>
      <dgm:t>
        <a:bodyPr/>
        <a:lstStyle/>
        <a:p>
          <a:endParaRPr lang="fr-CA"/>
        </a:p>
      </dgm:t>
    </dgm:pt>
    <dgm:pt modelId="{529E9318-B877-47EF-9511-A90615C558C2}" type="sibTrans" cxnId="{9FAA902B-6570-43CB-909F-E68A8CB0F77E}">
      <dgm:prSet/>
      <dgm:spPr/>
      <dgm:t>
        <a:bodyPr/>
        <a:lstStyle/>
        <a:p>
          <a:endParaRPr lang="fr-CA"/>
        </a:p>
      </dgm:t>
    </dgm:pt>
    <dgm:pt modelId="{C1A33502-CDF7-4C3C-A187-76E74FF8F783}">
      <dgm:prSet phldrT="[Texte]"/>
      <dgm:spPr>
        <a:solidFill>
          <a:schemeClr val="accent1"/>
        </a:solidFill>
      </dgm:spPr>
      <dgm:t>
        <a:bodyPr/>
        <a:lstStyle/>
        <a:p>
          <a:r>
            <a:rPr lang="fr-CA" i="1" dirty="0">
              <a:solidFill>
                <a:schemeClr val="tx1"/>
              </a:solidFill>
            </a:rPr>
            <a:t>Trois raisons…</a:t>
          </a:r>
        </a:p>
      </dgm:t>
    </dgm:pt>
    <dgm:pt modelId="{17ED7647-B746-4215-B2B5-C8584426FCA7}" type="parTrans" cxnId="{07F8A428-EE73-4B9B-8A0E-29FA9009A78A}">
      <dgm:prSet/>
      <dgm:spPr/>
      <dgm:t>
        <a:bodyPr/>
        <a:lstStyle/>
        <a:p>
          <a:endParaRPr lang="fr-CA"/>
        </a:p>
      </dgm:t>
    </dgm:pt>
    <dgm:pt modelId="{D7881355-9F72-4B54-8040-460B14E176A1}" type="sibTrans" cxnId="{07F8A428-EE73-4B9B-8A0E-29FA9009A78A}">
      <dgm:prSet/>
      <dgm:spPr/>
      <dgm:t>
        <a:bodyPr/>
        <a:lstStyle/>
        <a:p>
          <a:endParaRPr lang="fr-CA"/>
        </a:p>
      </dgm:t>
    </dgm:pt>
    <dgm:pt modelId="{C5124831-AEEA-4F2C-B3DC-C6CF8714946E}">
      <dgm:prSet phldrT="[Texte]"/>
      <dgm:spPr>
        <a:solidFill>
          <a:schemeClr val="accent1"/>
        </a:solidFill>
      </dgm:spPr>
      <dgm:t>
        <a:bodyPr/>
        <a:lstStyle/>
        <a:p>
          <a:r>
            <a:rPr lang="fr-CA" i="1" dirty="0">
              <a:solidFill>
                <a:schemeClr val="tx1"/>
              </a:solidFill>
            </a:rPr>
            <a:t>Pour la …</a:t>
          </a:r>
        </a:p>
      </dgm:t>
    </dgm:pt>
    <dgm:pt modelId="{B790A59D-E12D-45F3-BCEF-6196800DA34A}" type="parTrans" cxnId="{EE826F1C-BA19-44CF-A9A1-964114891C03}">
      <dgm:prSet/>
      <dgm:spPr/>
      <dgm:t>
        <a:bodyPr/>
        <a:lstStyle/>
        <a:p>
          <a:endParaRPr lang="fr-CA"/>
        </a:p>
      </dgm:t>
    </dgm:pt>
    <dgm:pt modelId="{D34D6156-1153-4417-880F-126CAE77330B}" type="sibTrans" cxnId="{EE826F1C-BA19-44CF-A9A1-964114891C03}">
      <dgm:prSet/>
      <dgm:spPr/>
      <dgm:t>
        <a:bodyPr/>
        <a:lstStyle/>
        <a:p>
          <a:endParaRPr lang="fr-CA"/>
        </a:p>
      </dgm:t>
    </dgm:pt>
    <dgm:pt modelId="{902C88B1-B563-491E-9CB4-BD1B9A503C8D}">
      <dgm:prSet phldrT="[Texte]"/>
      <dgm:spPr>
        <a:solidFill>
          <a:schemeClr val="accent1"/>
        </a:solidFill>
      </dgm:spPr>
      <dgm:t>
        <a:bodyPr/>
        <a:lstStyle/>
        <a:p>
          <a:r>
            <a:rPr lang="fr-CA" i="1" dirty="0">
              <a:solidFill>
                <a:schemeClr val="tx1"/>
              </a:solidFill>
            </a:rPr>
            <a:t>C’est gratuit</a:t>
          </a:r>
        </a:p>
      </dgm:t>
    </dgm:pt>
    <dgm:pt modelId="{927446B0-57F9-4CCC-A6A0-06C6F21A11E1}" type="parTrans" cxnId="{04997EFF-BFD9-4A1F-8665-09FACDD9F0F1}">
      <dgm:prSet/>
      <dgm:spPr/>
      <dgm:t>
        <a:bodyPr/>
        <a:lstStyle/>
        <a:p>
          <a:endParaRPr lang="fr-CA"/>
        </a:p>
      </dgm:t>
    </dgm:pt>
    <dgm:pt modelId="{5EC514A6-AECB-46FF-AB88-C27F98E7CD5C}" type="sibTrans" cxnId="{04997EFF-BFD9-4A1F-8665-09FACDD9F0F1}">
      <dgm:prSet/>
      <dgm:spPr/>
      <dgm:t>
        <a:bodyPr/>
        <a:lstStyle/>
        <a:p>
          <a:endParaRPr lang="fr-CA"/>
        </a:p>
      </dgm:t>
    </dgm:pt>
    <dgm:pt modelId="{4EA4C75A-D968-4464-90BE-0B03EF34FF82}">
      <dgm:prSet phldrT="[Texte]"/>
      <dgm:spPr>
        <a:solidFill>
          <a:schemeClr val="accent1"/>
        </a:solidFill>
      </dgm:spPr>
      <dgm:t>
        <a:bodyPr/>
        <a:lstStyle/>
        <a:p>
          <a:r>
            <a:rPr lang="fr-CA" i="1" dirty="0">
              <a:solidFill>
                <a:schemeClr val="tx1"/>
              </a:solidFill>
            </a:rPr>
            <a:t>Il vous permet</a:t>
          </a:r>
        </a:p>
      </dgm:t>
    </dgm:pt>
    <dgm:pt modelId="{3ECDF183-E2A5-4E91-BCA9-30E6DA843CE7}" type="parTrans" cxnId="{BDE6EDB0-B8DD-4527-A7AE-3223C1D58DE7}">
      <dgm:prSet/>
      <dgm:spPr/>
      <dgm:t>
        <a:bodyPr/>
        <a:lstStyle/>
        <a:p>
          <a:endParaRPr lang="fr-CA"/>
        </a:p>
      </dgm:t>
    </dgm:pt>
    <dgm:pt modelId="{EB8A7538-B079-48C9-8D2F-F61DB67B659B}" type="sibTrans" cxnId="{BDE6EDB0-B8DD-4527-A7AE-3223C1D58DE7}">
      <dgm:prSet/>
      <dgm:spPr/>
      <dgm:t>
        <a:bodyPr/>
        <a:lstStyle/>
        <a:p>
          <a:endParaRPr lang="fr-CA"/>
        </a:p>
      </dgm:t>
    </dgm:pt>
    <dgm:pt modelId="{4063C84D-8B70-4C2A-886E-8AC6B87DE7AA}">
      <dgm:prSet phldrT="[Texte]"/>
      <dgm:spPr>
        <a:solidFill>
          <a:schemeClr val="accent1"/>
        </a:solidFill>
      </dgm:spPr>
      <dgm:t>
        <a:bodyPr/>
        <a:lstStyle/>
        <a:p>
          <a:r>
            <a:rPr lang="fr-CA" i="1" dirty="0">
              <a:solidFill>
                <a:schemeClr val="tx1"/>
              </a:solidFill>
            </a:rPr>
            <a:t>Toutes ses..</a:t>
          </a:r>
        </a:p>
      </dgm:t>
    </dgm:pt>
    <dgm:pt modelId="{FC196116-D674-475C-804B-B21067467ACD}" type="parTrans" cxnId="{C283BBF1-BFC4-49E5-BF8D-08A80794F297}">
      <dgm:prSet/>
      <dgm:spPr/>
      <dgm:t>
        <a:bodyPr/>
        <a:lstStyle/>
        <a:p>
          <a:endParaRPr lang="fr-CA"/>
        </a:p>
      </dgm:t>
    </dgm:pt>
    <dgm:pt modelId="{8B4D783D-50C8-4EF8-99F4-3C95E6026A1F}" type="sibTrans" cxnId="{C283BBF1-BFC4-49E5-BF8D-08A80794F297}">
      <dgm:prSet/>
      <dgm:spPr/>
      <dgm:t>
        <a:bodyPr/>
        <a:lstStyle/>
        <a:p>
          <a:endParaRPr lang="fr-CA"/>
        </a:p>
      </dgm:t>
    </dgm:pt>
    <dgm:pt modelId="{FA1669F3-C700-4DD2-8303-8F9A28E47310}" type="pres">
      <dgm:prSet presAssocID="{7BA75E5A-1B19-4370-85A9-C8F4C0F716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7B337B-A0BA-4E92-9AD5-1CC411078027}" type="pres">
      <dgm:prSet presAssocID="{8E2EE81E-496C-45F9-B25F-3D446C02409C}" presName="hierRoot1" presStyleCnt="0">
        <dgm:presLayoutVars>
          <dgm:hierBranch/>
        </dgm:presLayoutVars>
      </dgm:prSet>
      <dgm:spPr/>
    </dgm:pt>
    <dgm:pt modelId="{E23E171B-155B-4BB3-AF0E-8EE5FE2E4BFF}" type="pres">
      <dgm:prSet presAssocID="{8E2EE81E-496C-45F9-B25F-3D446C02409C}" presName="rootComposite1" presStyleCnt="0"/>
      <dgm:spPr/>
    </dgm:pt>
    <dgm:pt modelId="{3B880ABE-03F6-4A6B-A47F-42FE7B766D86}" type="pres">
      <dgm:prSet presAssocID="{8E2EE81E-496C-45F9-B25F-3D446C02409C}" presName="rootText1" presStyleLbl="node0" presStyleIdx="0" presStyleCnt="1">
        <dgm:presLayoutVars>
          <dgm:chPref val="3"/>
        </dgm:presLayoutVars>
      </dgm:prSet>
      <dgm:spPr/>
    </dgm:pt>
    <dgm:pt modelId="{A8ED8C60-C04F-403A-94E8-D2B589515D03}" type="pres">
      <dgm:prSet presAssocID="{8E2EE81E-496C-45F9-B25F-3D446C02409C}" presName="rootConnector1" presStyleLbl="node1" presStyleIdx="0" presStyleCnt="0"/>
      <dgm:spPr/>
    </dgm:pt>
    <dgm:pt modelId="{3ED659B0-2F74-48A1-A59B-3824560DA70C}" type="pres">
      <dgm:prSet presAssocID="{8E2EE81E-496C-45F9-B25F-3D446C02409C}" presName="hierChild2" presStyleCnt="0"/>
      <dgm:spPr/>
    </dgm:pt>
    <dgm:pt modelId="{B08F15E0-B760-4255-B72B-BC2B0266F8BC}" type="pres">
      <dgm:prSet presAssocID="{5D22497F-EB43-4F4B-93A5-561E4158668C}" presName="Name35" presStyleLbl="parChTrans1D2" presStyleIdx="0" presStyleCnt="7"/>
      <dgm:spPr/>
    </dgm:pt>
    <dgm:pt modelId="{15D0BBC3-16DD-45D8-A9E5-05D7FAF9EB14}" type="pres">
      <dgm:prSet presAssocID="{D7B84DD4-DE7E-4185-BF90-F736DDA03DFC}" presName="hierRoot2" presStyleCnt="0">
        <dgm:presLayoutVars>
          <dgm:hierBranch val="init"/>
        </dgm:presLayoutVars>
      </dgm:prSet>
      <dgm:spPr/>
    </dgm:pt>
    <dgm:pt modelId="{C4C4DAE9-B2B5-46ED-9C04-0116E5A5442C}" type="pres">
      <dgm:prSet presAssocID="{D7B84DD4-DE7E-4185-BF90-F736DDA03DFC}" presName="rootComposite" presStyleCnt="0"/>
      <dgm:spPr/>
    </dgm:pt>
    <dgm:pt modelId="{3F85040F-5DD5-411F-AD87-0F3880F15B0B}" type="pres">
      <dgm:prSet presAssocID="{D7B84DD4-DE7E-4185-BF90-F736DDA03DFC}" presName="rootText" presStyleLbl="node2" presStyleIdx="0" presStyleCnt="7">
        <dgm:presLayoutVars>
          <dgm:chPref val="3"/>
        </dgm:presLayoutVars>
      </dgm:prSet>
      <dgm:spPr/>
    </dgm:pt>
    <dgm:pt modelId="{583A8257-C63A-4B18-A132-3D6BB8C11896}" type="pres">
      <dgm:prSet presAssocID="{D7B84DD4-DE7E-4185-BF90-F736DDA03DFC}" presName="rootConnector" presStyleLbl="node2" presStyleIdx="0" presStyleCnt="7"/>
      <dgm:spPr/>
    </dgm:pt>
    <dgm:pt modelId="{124CAF70-4318-40CA-B9F9-3DF6FFA1C570}" type="pres">
      <dgm:prSet presAssocID="{D7B84DD4-DE7E-4185-BF90-F736DDA03DFC}" presName="hierChild4" presStyleCnt="0"/>
      <dgm:spPr/>
    </dgm:pt>
    <dgm:pt modelId="{C90C9205-2C03-4CC8-837C-FC4C6507D9FF}" type="pres">
      <dgm:prSet presAssocID="{7F5DEA1D-C98F-46C6-9C59-A3D9DA3B2389}" presName="Name37" presStyleLbl="parChTrans1D3" presStyleIdx="0" presStyleCnt="8"/>
      <dgm:spPr/>
    </dgm:pt>
    <dgm:pt modelId="{5D4B248D-9D7C-4F97-B074-692DBDAFDB1D}" type="pres">
      <dgm:prSet presAssocID="{21F929A3-CA6D-4DA6-B65F-0D713A1D2931}" presName="hierRoot2" presStyleCnt="0">
        <dgm:presLayoutVars>
          <dgm:hierBranch val="init"/>
        </dgm:presLayoutVars>
      </dgm:prSet>
      <dgm:spPr/>
    </dgm:pt>
    <dgm:pt modelId="{35A6BF46-B3C6-4522-82BF-1594359AA19D}" type="pres">
      <dgm:prSet presAssocID="{21F929A3-CA6D-4DA6-B65F-0D713A1D2931}" presName="rootComposite" presStyleCnt="0"/>
      <dgm:spPr/>
    </dgm:pt>
    <dgm:pt modelId="{8824AF89-4132-4F0D-B969-F30DFDECFFD3}" type="pres">
      <dgm:prSet presAssocID="{21F929A3-CA6D-4DA6-B65F-0D713A1D2931}" presName="rootText" presStyleLbl="node3" presStyleIdx="0" presStyleCnt="8">
        <dgm:presLayoutVars>
          <dgm:chPref val="3"/>
        </dgm:presLayoutVars>
      </dgm:prSet>
      <dgm:spPr/>
    </dgm:pt>
    <dgm:pt modelId="{2B432795-3916-424E-BC7C-473582E3553C}" type="pres">
      <dgm:prSet presAssocID="{21F929A3-CA6D-4DA6-B65F-0D713A1D2931}" presName="rootConnector" presStyleLbl="node3" presStyleIdx="0" presStyleCnt="8"/>
      <dgm:spPr/>
    </dgm:pt>
    <dgm:pt modelId="{6D144E3A-B961-490F-BE7F-8E6E8F2A3CC6}" type="pres">
      <dgm:prSet presAssocID="{21F929A3-CA6D-4DA6-B65F-0D713A1D2931}" presName="hierChild4" presStyleCnt="0"/>
      <dgm:spPr/>
    </dgm:pt>
    <dgm:pt modelId="{020C3580-5009-40B5-93B5-5C1C2D9E99AA}" type="pres">
      <dgm:prSet presAssocID="{21F929A3-CA6D-4DA6-B65F-0D713A1D2931}" presName="hierChild5" presStyleCnt="0"/>
      <dgm:spPr/>
    </dgm:pt>
    <dgm:pt modelId="{0CD0B379-3B27-4326-BB03-B3CD6B53D6EA}" type="pres">
      <dgm:prSet presAssocID="{D7B84DD4-DE7E-4185-BF90-F736DDA03DFC}" presName="hierChild5" presStyleCnt="0"/>
      <dgm:spPr/>
    </dgm:pt>
    <dgm:pt modelId="{3113FF61-B1F5-45AD-9038-6838640AD087}" type="pres">
      <dgm:prSet presAssocID="{09E20341-A3F1-4092-A389-575A223C2C5D}" presName="Name35" presStyleLbl="parChTrans1D2" presStyleIdx="1" presStyleCnt="7"/>
      <dgm:spPr/>
    </dgm:pt>
    <dgm:pt modelId="{E9995BA2-5CF4-45C6-B407-3C9BF1DAA897}" type="pres">
      <dgm:prSet presAssocID="{84A16DA5-5F6B-49A8-B5D5-E5CD7D07E422}" presName="hierRoot2" presStyleCnt="0">
        <dgm:presLayoutVars>
          <dgm:hierBranch val="init"/>
        </dgm:presLayoutVars>
      </dgm:prSet>
      <dgm:spPr/>
    </dgm:pt>
    <dgm:pt modelId="{F7A484D3-8126-4BED-B296-9DCAB6529CDC}" type="pres">
      <dgm:prSet presAssocID="{84A16DA5-5F6B-49A8-B5D5-E5CD7D07E422}" presName="rootComposite" presStyleCnt="0"/>
      <dgm:spPr/>
    </dgm:pt>
    <dgm:pt modelId="{85E8FFE7-5D26-45CD-B75F-CDF1BC56D221}" type="pres">
      <dgm:prSet presAssocID="{84A16DA5-5F6B-49A8-B5D5-E5CD7D07E422}" presName="rootText" presStyleLbl="node2" presStyleIdx="1" presStyleCnt="7">
        <dgm:presLayoutVars>
          <dgm:chPref val="3"/>
        </dgm:presLayoutVars>
      </dgm:prSet>
      <dgm:spPr/>
    </dgm:pt>
    <dgm:pt modelId="{8F211AE8-7954-48FB-ABB1-D3CAFA76847F}" type="pres">
      <dgm:prSet presAssocID="{84A16DA5-5F6B-49A8-B5D5-E5CD7D07E422}" presName="rootConnector" presStyleLbl="node2" presStyleIdx="1" presStyleCnt="7"/>
      <dgm:spPr/>
    </dgm:pt>
    <dgm:pt modelId="{A663112C-6FB8-4406-B166-D57ACCDEB655}" type="pres">
      <dgm:prSet presAssocID="{84A16DA5-5F6B-49A8-B5D5-E5CD7D07E422}" presName="hierChild4" presStyleCnt="0"/>
      <dgm:spPr/>
    </dgm:pt>
    <dgm:pt modelId="{7A3B22D5-4E31-4556-9200-1BE2430E6229}" type="pres">
      <dgm:prSet presAssocID="{F407E0D6-FA03-4242-91FD-0D3B6920BD08}" presName="Name37" presStyleLbl="parChTrans1D3" presStyleIdx="1" presStyleCnt="8"/>
      <dgm:spPr/>
    </dgm:pt>
    <dgm:pt modelId="{49F42421-EE08-4625-8FDB-71105DDD8BE6}" type="pres">
      <dgm:prSet presAssocID="{701A07D9-C867-4D37-93CC-2DC81CC9F1A8}" presName="hierRoot2" presStyleCnt="0">
        <dgm:presLayoutVars>
          <dgm:hierBranch val="init"/>
        </dgm:presLayoutVars>
      </dgm:prSet>
      <dgm:spPr/>
    </dgm:pt>
    <dgm:pt modelId="{B89F56A5-42F6-4B5D-8FEF-921520E393E1}" type="pres">
      <dgm:prSet presAssocID="{701A07D9-C867-4D37-93CC-2DC81CC9F1A8}" presName="rootComposite" presStyleCnt="0"/>
      <dgm:spPr/>
    </dgm:pt>
    <dgm:pt modelId="{E338DD8D-AF51-4154-8536-BF6DB955702A}" type="pres">
      <dgm:prSet presAssocID="{701A07D9-C867-4D37-93CC-2DC81CC9F1A8}" presName="rootText" presStyleLbl="node3" presStyleIdx="1" presStyleCnt="8">
        <dgm:presLayoutVars>
          <dgm:chPref val="3"/>
        </dgm:presLayoutVars>
      </dgm:prSet>
      <dgm:spPr/>
    </dgm:pt>
    <dgm:pt modelId="{62FA4029-21EE-464D-A3F2-7648D34F1858}" type="pres">
      <dgm:prSet presAssocID="{701A07D9-C867-4D37-93CC-2DC81CC9F1A8}" presName="rootConnector" presStyleLbl="node3" presStyleIdx="1" presStyleCnt="8"/>
      <dgm:spPr/>
    </dgm:pt>
    <dgm:pt modelId="{39B77923-81B4-4131-922C-918E5AA326BB}" type="pres">
      <dgm:prSet presAssocID="{701A07D9-C867-4D37-93CC-2DC81CC9F1A8}" presName="hierChild4" presStyleCnt="0"/>
      <dgm:spPr/>
    </dgm:pt>
    <dgm:pt modelId="{941F1FED-A308-41CB-A88D-323CD70629EB}" type="pres">
      <dgm:prSet presAssocID="{701A07D9-C867-4D37-93CC-2DC81CC9F1A8}" presName="hierChild5" presStyleCnt="0"/>
      <dgm:spPr/>
    </dgm:pt>
    <dgm:pt modelId="{0C756E34-1AFE-4380-BD6C-44AC0D6CB8B6}" type="pres">
      <dgm:prSet presAssocID="{84A16DA5-5F6B-49A8-B5D5-E5CD7D07E422}" presName="hierChild5" presStyleCnt="0"/>
      <dgm:spPr/>
    </dgm:pt>
    <dgm:pt modelId="{01B0DDD1-50E8-4878-BE75-B49E0E12D3F4}" type="pres">
      <dgm:prSet presAssocID="{623D58C0-C6F2-4951-AABD-FDCB321AF634}" presName="Name35" presStyleLbl="parChTrans1D2" presStyleIdx="2" presStyleCnt="7"/>
      <dgm:spPr/>
    </dgm:pt>
    <dgm:pt modelId="{521E6AB8-F99F-44FD-9DEE-BCFE8AA93C67}" type="pres">
      <dgm:prSet presAssocID="{119AE053-D41F-4100-B34D-7D158C057533}" presName="hierRoot2" presStyleCnt="0">
        <dgm:presLayoutVars>
          <dgm:hierBranch val="init"/>
        </dgm:presLayoutVars>
      </dgm:prSet>
      <dgm:spPr/>
    </dgm:pt>
    <dgm:pt modelId="{06B78FBE-A3BB-4B4D-AC17-A8674ADE7197}" type="pres">
      <dgm:prSet presAssocID="{119AE053-D41F-4100-B34D-7D158C057533}" presName="rootComposite" presStyleCnt="0"/>
      <dgm:spPr/>
    </dgm:pt>
    <dgm:pt modelId="{AC20E2C1-5675-4942-AC6C-29106A0BC39C}" type="pres">
      <dgm:prSet presAssocID="{119AE053-D41F-4100-B34D-7D158C057533}" presName="rootText" presStyleLbl="node2" presStyleIdx="2" presStyleCnt="7">
        <dgm:presLayoutVars>
          <dgm:chPref val="3"/>
        </dgm:presLayoutVars>
      </dgm:prSet>
      <dgm:spPr/>
    </dgm:pt>
    <dgm:pt modelId="{A9391468-3C57-4DFB-9D71-4E588A91E315}" type="pres">
      <dgm:prSet presAssocID="{119AE053-D41F-4100-B34D-7D158C057533}" presName="rootConnector" presStyleLbl="node2" presStyleIdx="2" presStyleCnt="7"/>
      <dgm:spPr/>
    </dgm:pt>
    <dgm:pt modelId="{53B50CAE-90B1-4EE5-8600-0708560BCA87}" type="pres">
      <dgm:prSet presAssocID="{119AE053-D41F-4100-B34D-7D158C057533}" presName="hierChild4" presStyleCnt="0"/>
      <dgm:spPr/>
    </dgm:pt>
    <dgm:pt modelId="{13D65FA6-13B3-45BB-8B65-0BD4A0DD3CEE}" type="pres">
      <dgm:prSet presAssocID="{53FF39DD-F3A1-4EBC-93BA-ED3B9F029EAE}" presName="Name37" presStyleLbl="parChTrans1D3" presStyleIdx="2" presStyleCnt="8"/>
      <dgm:spPr/>
    </dgm:pt>
    <dgm:pt modelId="{C58D39FC-724E-4FA9-BD9B-8635D338CCDB}" type="pres">
      <dgm:prSet presAssocID="{DBC810CF-F7D6-4437-A713-57CED91759E4}" presName="hierRoot2" presStyleCnt="0">
        <dgm:presLayoutVars>
          <dgm:hierBranch val="init"/>
        </dgm:presLayoutVars>
      </dgm:prSet>
      <dgm:spPr/>
    </dgm:pt>
    <dgm:pt modelId="{9B9A2D33-A910-4011-A9C1-275EA0207D32}" type="pres">
      <dgm:prSet presAssocID="{DBC810CF-F7D6-4437-A713-57CED91759E4}" presName="rootComposite" presStyleCnt="0"/>
      <dgm:spPr/>
    </dgm:pt>
    <dgm:pt modelId="{31228047-EA6D-4E6C-B43F-C47B50FE5CB6}" type="pres">
      <dgm:prSet presAssocID="{DBC810CF-F7D6-4437-A713-57CED91759E4}" presName="rootText" presStyleLbl="node3" presStyleIdx="2" presStyleCnt="8">
        <dgm:presLayoutVars>
          <dgm:chPref val="3"/>
        </dgm:presLayoutVars>
      </dgm:prSet>
      <dgm:spPr/>
    </dgm:pt>
    <dgm:pt modelId="{42ABF34A-E74D-4EE2-86B7-41D56977AC4B}" type="pres">
      <dgm:prSet presAssocID="{DBC810CF-F7D6-4437-A713-57CED91759E4}" presName="rootConnector" presStyleLbl="node3" presStyleIdx="2" presStyleCnt="8"/>
      <dgm:spPr/>
    </dgm:pt>
    <dgm:pt modelId="{FD077557-3A66-4827-9638-1F36835D165C}" type="pres">
      <dgm:prSet presAssocID="{DBC810CF-F7D6-4437-A713-57CED91759E4}" presName="hierChild4" presStyleCnt="0"/>
      <dgm:spPr/>
    </dgm:pt>
    <dgm:pt modelId="{E9B02022-61A0-4D3B-8640-C42080425543}" type="pres">
      <dgm:prSet presAssocID="{A934496A-B231-477E-BE2B-18BC082D6EA9}" presName="Name37" presStyleLbl="parChTrans1D4" presStyleIdx="0" presStyleCnt="9"/>
      <dgm:spPr/>
    </dgm:pt>
    <dgm:pt modelId="{BB0AF26C-D189-4844-88B6-9C4C91772843}" type="pres">
      <dgm:prSet presAssocID="{5884AC28-CE89-41C1-955B-1228A5FFDC10}" presName="hierRoot2" presStyleCnt="0">
        <dgm:presLayoutVars>
          <dgm:hierBranch val="init"/>
        </dgm:presLayoutVars>
      </dgm:prSet>
      <dgm:spPr/>
    </dgm:pt>
    <dgm:pt modelId="{B5E8ED81-7EAD-4080-A518-87CF07597547}" type="pres">
      <dgm:prSet presAssocID="{5884AC28-CE89-41C1-955B-1228A5FFDC10}" presName="rootComposite" presStyleCnt="0"/>
      <dgm:spPr/>
    </dgm:pt>
    <dgm:pt modelId="{AC437464-DE0A-4A9F-8A5D-D575175E47CA}" type="pres">
      <dgm:prSet presAssocID="{5884AC28-CE89-41C1-955B-1228A5FFDC10}" presName="rootText" presStyleLbl="node4" presStyleIdx="0" presStyleCnt="9">
        <dgm:presLayoutVars>
          <dgm:chPref val="3"/>
        </dgm:presLayoutVars>
      </dgm:prSet>
      <dgm:spPr/>
    </dgm:pt>
    <dgm:pt modelId="{A25AA6BC-15EE-4AE0-B261-30F14C41E835}" type="pres">
      <dgm:prSet presAssocID="{5884AC28-CE89-41C1-955B-1228A5FFDC10}" presName="rootConnector" presStyleLbl="node4" presStyleIdx="0" presStyleCnt="9"/>
      <dgm:spPr/>
    </dgm:pt>
    <dgm:pt modelId="{6985A65A-3347-4FB9-88F1-DDB84E4E6C2D}" type="pres">
      <dgm:prSet presAssocID="{5884AC28-CE89-41C1-955B-1228A5FFDC10}" presName="hierChild4" presStyleCnt="0"/>
      <dgm:spPr/>
    </dgm:pt>
    <dgm:pt modelId="{F6629B04-82C3-4CFB-95B0-BD21D5BB2C29}" type="pres">
      <dgm:prSet presAssocID="{5884AC28-CE89-41C1-955B-1228A5FFDC10}" presName="hierChild5" presStyleCnt="0"/>
      <dgm:spPr/>
    </dgm:pt>
    <dgm:pt modelId="{38CBC3C1-F6B0-4DE2-8152-5544832ED9A0}" type="pres">
      <dgm:prSet presAssocID="{DBC810CF-F7D6-4437-A713-57CED91759E4}" presName="hierChild5" presStyleCnt="0"/>
      <dgm:spPr/>
    </dgm:pt>
    <dgm:pt modelId="{29900D69-A0C7-4F2F-9D47-5261A216028B}" type="pres">
      <dgm:prSet presAssocID="{2DFA1AE0-E741-4E94-97E6-8E7154FE3909}" presName="Name37" presStyleLbl="parChTrans1D3" presStyleIdx="3" presStyleCnt="8"/>
      <dgm:spPr/>
    </dgm:pt>
    <dgm:pt modelId="{4F9CEEC9-917D-4A73-A086-47A552FD7FB5}" type="pres">
      <dgm:prSet presAssocID="{950E36E8-8F26-40AF-A010-5FA43D59B4F3}" presName="hierRoot2" presStyleCnt="0">
        <dgm:presLayoutVars>
          <dgm:hierBranch val="r"/>
        </dgm:presLayoutVars>
      </dgm:prSet>
      <dgm:spPr/>
    </dgm:pt>
    <dgm:pt modelId="{A8C95265-3C8B-4BC7-A29B-634F1036124F}" type="pres">
      <dgm:prSet presAssocID="{950E36E8-8F26-40AF-A010-5FA43D59B4F3}" presName="rootComposite" presStyleCnt="0"/>
      <dgm:spPr/>
    </dgm:pt>
    <dgm:pt modelId="{979B9BCC-60BF-49AF-9A7C-4D33786A7726}" type="pres">
      <dgm:prSet presAssocID="{950E36E8-8F26-40AF-A010-5FA43D59B4F3}" presName="rootText" presStyleLbl="node3" presStyleIdx="3" presStyleCnt="8">
        <dgm:presLayoutVars>
          <dgm:chPref val="3"/>
        </dgm:presLayoutVars>
      </dgm:prSet>
      <dgm:spPr/>
    </dgm:pt>
    <dgm:pt modelId="{BF21A7E3-0BAA-468C-9588-747FC3D891B6}" type="pres">
      <dgm:prSet presAssocID="{950E36E8-8F26-40AF-A010-5FA43D59B4F3}" presName="rootConnector" presStyleLbl="node3" presStyleIdx="3" presStyleCnt="8"/>
      <dgm:spPr/>
    </dgm:pt>
    <dgm:pt modelId="{E8B5E9AB-B828-452B-B083-F45257B41051}" type="pres">
      <dgm:prSet presAssocID="{950E36E8-8F26-40AF-A010-5FA43D59B4F3}" presName="hierChild4" presStyleCnt="0"/>
      <dgm:spPr/>
    </dgm:pt>
    <dgm:pt modelId="{7B9BA584-04D4-4B02-A768-5B1ED5D1F37F}" type="pres">
      <dgm:prSet presAssocID="{32E47B89-13BA-4272-B0DB-4810C5075D64}" presName="Name50" presStyleLbl="parChTrans1D4" presStyleIdx="1" presStyleCnt="9"/>
      <dgm:spPr/>
    </dgm:pt>
    <dgm:pt modelId="{36271579-C606-4D6B-828D-6D0703959009}" type="pres">
      <dgm:prSet presAssocID="{DC303652-D4D7-44FF-A05D-6400E529DF4A}" presName="hierRoot2" presStyleCnt="0">
        <dgm:presLayoutVars>
          <dgm:hierBranch val="init"/>
        </dgm:presLayoutVars>
      </dgm:prSet>
      <dgm:spPr/>
    </dgm:pt>
    <dgm:pt modelId="{6C9EEE56-A790-4661-9DDA-C2A2D5FF6AC2}" type="pres">
      <dgm:prSet presAssocID="{DC303652-D4D7-44FF-A05D-6400E529DF4A}" presName="rootComposite" presStyleCnt="0"/>
      <dgm:spPr/>
    </dgm:pt>
    <dgm:pt modelId="{B4CDB598-CA7E-47FD-AC11-635B0673748E}" type="pres">
      <dgm:prSet presAssocID="{DC303652-D4D7-44FF-A05D-6400E529DF4A}" presName="rootText" presStyleLbl="node4" presStyleIdx="1" presStyleCnt="9">
        <dgm:presLayoutVars>
          <dgm:chPref val="3"/>
        </dgm:presLayoutVars>
      </dgm:prSet>
      <dgm:spPr/>
    </dgm:pt>
    <dgm:pt modelId="{AAFB4071-5901-4188-9B6D-883DCCEDBCDE}" type="pres">
      <dgm:prSet presAssocID="{DC303652-D4D7-44FF-A05D-6400E529DF4A}" presName="rootConnector" presStyleLbl="node4" presStyleIdx="1" presStyleCnt="9"/>
      <dgm:spPr/>
    </dgm:pt>
    <dgm:pt modelId="{19EE1D63-7331-45EE-8FCE-1AB5C253BCBA}" type="pres">
      <dgm:prSet presAssocID="{DC303652-D4D7-44FF-A05D-6400E529DF4A}" presName="hierChild4" presStyleCnt="0"/>
      <dgm:spPr/>
    </dgm:pt>
    <dgm:pt modelId="{954140F5-AB50-4C04-8642-4E0C567F0AA6}" type="pres">
      <dgm:prSet presAssocID="{927446B0-57F9-4CCC-A6A0-06C6F21A11E1}" presName="Name37" presStyleLbl="parChTrans1D4" presStyleIdx="2" presStyleCnt="9"/>
      <dgm:spPr/>
    </dgm:pt>
    <dgm:pt modelId="{CFFA5ECF-8A34-461D-871D-4CD6C31F49D1}" type="pres">
      <dgm:prSet presAssocID="{902C88B1-B563-491E-9CB4-BD1B9A503C8D}" presName="hierRoot2" presStyleCnt="0">
        <dgm:presLayoutVars>
          <dgm:hierBranch val="init"/>
        </dgm:presLayoutVars>
      </dgm:prSet>
      <dgm:spPr/>
    </dgm:pt>
    <dgm:pt modelId="{EC210DA2-7361-48A0-AC53-356249368E8E}" type="pres">
      <dgm:prSet presAssocID="{902C88B1-B563-491E-9CB4-BD1B9A503C8D}" presName="rootComposite" presStyleCnt="0"/>
      <dgm:spPr/>
    </dgm:pt>
    <dgm:pt modelId="{FD8C96E0-93FB-4787-882E-498E47AC8747}" type="pres">
      <dgm:prSet presAssocID="{902C88B1-B563-491E-9CB4-BD1B9A503C8D}" presName="rootText" presStyleLbl="node4" presStyleIdx="2" presStyleCnt="9">
        <dgm:presLayoutVars>
          <dgm:chPref val="3"/>
        </dgm:presLayoutVars>
      </dgm:prSet>
      <dgm:spPr/>
    </dgm:pt>
    <dgm:pt modelId="{8E72A5BD-1BFA-4D8A-8207-8747B194C61F}" type="pres">
      <dgm:prSet presAssocID="{902C88B1-B563-491E-9CB4-BD1B9A503C8D}" presName="rootConnector" presStyleLbl="node4" presStyleIdx="2" presStyleCnt="9"/>
      <dgm:spPr/>
    </dgm:pt>
    <dgm:pt modelId="{462F5496-D01C-42A9-900B-DB5BCB0425E1}" type="pres">
      <dgm:prSet presAssocID="{902C88B1-B563-491E-9CB4-BD1B9A503C8D}" presName="hierChild4" presStyleCnt="0"/>
      <dgm:spPr/>
    </dgm:pt>
    <dgm:pt modelId="{A4DFAB91-7AD5-456C-B04F-D05CB96BE3B3}" type="pres">
      <dgm:prSet presAssocID="{902C88B1-B563-491E-9CB4-BD1B9A503C8D}" presName="hierChild5" presStyleCnt="0"/>
      <dgm:spPr/>
    </dgm:pt>
    <dgm:pt modelId="{1CE8AF93-EE22-4E82-B8B0-81954E0055C0}" type="pres">
      <dgm:prSet presAssocID="{DC303652-D4D7-44FF-A05D-6400E529DF4A}" presName="hierChild5" presStyleCnt="0"/>
      <dgm:spPr/>
    </dgm:pt>
    <dgm:pt modelId="{A4214379-7B4F-4BBA-818B-9430C409817A}" type="pres">
      <dgm:prSet presAssocID="{6E13DCE7-6CDD-4946-8A87-524DFAE9B9B2}" presName="Name50" presStyleLbl="parChTrans1D4" presStyleIdx="3" presStyleCnt="9"/>
      <dgm:spPr/>
    </dgm:pt>
    <dgm:pt modelId="{C24836DD-6C73-469A-A013-E948B7BFF6B3}" type="pres">
      <dgm:prSet presAssocID="{43D09A2C-286A-409A-82A1-7883195F90E1}" presName="hierRoot2" presStyleCnt="0">
        <dgm:presLayoutVars>
          <dgm:hierBranch val="init"/>
        </dgm:presLayoutVars>
      </dgm:prSet>
      <dgm:spPr/>
    </dgm:pt>
    <dgm:pt modelId="{AB06193B-8EEE-4517-B696-D11679C6016C}" type="pres">
      <dgm:prSet presAssocID="{43D09A2C-286A-409A-82A1-7883195F90E1}" presName="rootComposite" presStyleCnt="0"/>
      <dgm:spPr/>
    </dgm:pt>
    <dgm:pt modelId="{15B61BB0-BE4F-45D7-AB04-098B0C773684}" type="pres">
      <dgm:prSet presAssocID="{43D09A2C-286A-409A-82A1-7883195F90E1}" presName="rootText" presStyleLbl="node4" presStyleIdx="3" presStyleCnt="9">
        <dgm:presLayoutVars>
          <dgm:chPref val="3"/>
        </dgm:presLayoutVars>
      </dgm:prSet>
      <dgm:spPr/>
    </dgm:pt>
    <dgm:pt modelId="{18E33321-1EC6-4249-A073-FCDFE0453C74}" type="pres">
      <dgm:prSet presAssocID="{43D09A2C-286A-409A-82A1-7883195F90E1}" presName="rootConnector" presStyleLbl="node4" presStyleIdx="3" presStyleCnt="9"/>
      <dgm:spPr/>
    </dgm:pt>
    <dgm:pt modelId="{B8FB741E-D49D-4FC8-9908-5A166E9C5ED0}" type="pres">
      <dgm:prSet presAssocID="{43D09A2C-286A-409A-82A1-7883195F90E1}" presName="hierChild4" presStyleCnt="0"/>
      <dgm:spPr/>
    </dgm:pt>
    <dgm:pt modelId="{C07D58F2-477F-4B32-B429-31D52950AAF9}" type="pres">
      <dgm:prSet presAssocID="{3ECDF183-E2A5-4E91-BCA9-30E6DA843CE7}" presName="Name37" presStyleLbl="parChTrans1D4" presStyleIdx="4" presStyleCnt="9"/>
      <dgm:spPr/>
    </dgm:pt>
    <dgm:pt modelId="{0DF0DE04-457A-40C9-B682-AE7103F0E3BB}" type="pres">
      <dgm:prSet presAssocID="{4EA4C75A-D968-4464-90BE-0B03EF34FF82}" presName="hierRoot2" presStyleCnt="0">
        <dgm:presLayoutVars>
          <dgm:hierBranch val="init"/>
        </dgm:presLayoutVars>
      </dgm:prSet>
      <dgm:spPr/>
    </dgm:pt>
    <dgm:pt modelId="{290FDC1A-8A7B-4384-885E-1B7358D67F2E}" type="pres">
      <dgm:prSet presAssocID="{4EA4C75A-D968-4464-90BE-0B03EF34FF82}" presName="rootComposite" presStyleCnt="0"/>
      <dgm:spPr/>
    </dgm:pt>
    <dgm:pt modelId="{372B1FFF-B6BF-4B93-A5A9-5982C2DEEBFF}" type="pres">
      <dgm:prSet presAssocID="{4EA4C75A-D968-4464-90BE-0B03EF34FF82}" presName="rootText" presStyleLbl="node4" presStyleIdx="4" presStyleCnt="9">
        <dgm:presLayoutVars>
          <dgm:chPref val="3"/>
        </dgm:presLayoutVars>
      </dgm:prSet>
      <dgm:spPr/>
    </dgm:pt>
    <dgm:pt modelId="{BA33433A-C9F2-4032-BF26-109EDD4A1D4C}" type="pres">
      <dgm:prSet presAssocID="{4EA4C75A-D968-4464-90BE-0B03EF34FF82}" presName="rootConnector" presStyleLbl="node4" presStyleIdx="4" presStyleCnt="9"/>
      <dgm:spPr/>
    </dgm:pt>
    <dgm:pt modelId="{6609C41E-248F-4204-96B7-C159900D0233}" type="pres">
      <dgm:prSet presAssocID="{4EA4C75A-D968-4464-90BE-0B03EF34FF82}" presName="hierChild4" presStyleCnt="0"/>
      <dgm:spPr/>
    </dgm:pt>
    <dgm:pt modelId="{36E0564B-65F3-4A98-8649-3D3C9E303DD4}" type="pres">
      <dgm:prSet presAssocID="{4EA4C75A-D968-4464-90BE-0B03EF34FF82}" presName="hierChild5" presStyleCnt="0"/>
      <dgm:spPr/>
    </dgm:pt>
    <dgm:pt modelId="{94325F40-D3C4-496A-A6F0-AC3A95CCD0B8}" type="pres">
      <dgm:prSet presAssocID="{43D09A2C-286A-409A-82A1-7883195F90E1}" presName="hierChild5" presStyleCnt="0"/>
      <dgm:spPr/>
    </dgm:pt>
    <dgm:pt modelId="{04701D08-A794-48B2-83E5-916AD828D0AD}" type="pres">
      <dgm:prSet presAssocID="{338623B9-3CDD-4EA0-8528-69058DFC066A}" presName="Name50" presStyleLbl="parChTrans1D4" presStyleIdx="5" presStyleCnt="9"/>
      <dgm:spPr/>
    </dgm:pt>
    <dgm:pt modelId="{9958D60A-552E-45B2-B6B3-7B18EFD0A3AF}" type="pres">
      <dgm:prSet presAssocID="{F5FE5BCC-A67B-4148-97DE-966DB8AC65E8}" presName="hierRoot2" presStyleCnt="0">
        <dgm:presLayoutVars>
          <dgm:hierBranch val="init"/>
        </dgm:presLayoutVars>
      </dgm:prSet>
      <dgm:spPr/>
    </dgm:pt>
    <dgm:pt modelId="{4EE91DC4-BBD8-48F3-8279-9F3831737803}" type="pres">
      <dgm:prSet presAssocID="{F5FE5BCC-A67B-4148-97DE-966DB8AC65E8}" presName="rootComposite" presStyleCnt="0"/>
      <dgm:spPr/>
    </dgm:pt>
    <dgm:pt modelId="{49E6510D-EBD4-426D-8F23-7B4297740BE4}" type="pres">
      <dgm:prSet presAssocID="{F5FE5BCC-A67B-4148-97DE-966DB8AC65E8}" presName="rootText" presStyleLbl="node4" presStyleIdx="5" presStyleCnt="9">
        <dgm:presLayoutVars>
          <dgm:chPref val="3"/>
        </dgm:presLayoutVars>
      </dgm:prSet>
      <dgm:spPr/>
    </dgm:pt>
    <dgm:pt modelId="{0D48385D-6EE0-4C07-AB89-F804EE86F342}" type="pres">
      <dgm:prSet presAssocID="{F5FE5BCC-A67B-4148-97DE-966DB8AC65E8}" presName="rootConnector" presStyleLbl="node4" presStyleIdx="5" presStyleCnt="9"/>
      <dgm:spPr/>
    </dgm:pt>
    <dgm:pt modelId="{34EDA46B-FFF9-4DEE-A190-24E143F85088}" type="pres">
      <dgm:prSet presAssocID="{F5FE5BCC-A67B-4148-97DE-966DB8AC65E8}" presName="hierChild4" presStyleCnt="0"/>
      <dgm:spPr/>
    </dgm:pt>
    <dgm:pt modelId="{A53083C3-8CEA-413B-B243-A49A67647B09}" type="pres">
      <dgm:prSet presAssocID="{FC196116-D674-475C-804B-B21067467ACD}" presName="Name37" presStyleLbl="parChTrans1D4" presStyleIdx="6" presStyleCnt="9"/>
      <dgm:spPr/>
    </dgm:pt>
    <dgm:pt modelId="{5F12902C-0C1B-4AE7-9730-4FB2A3777581}" type="pres">
      <dgm:prSet presAssocID="{4063C84D-8B70-4C2A-886E-8AC6B87DE7AA}" presName="hierRoot2" presStyleCnt="0">
        <dgm:presLayoutVars>
          <dgm:hierBranch val="init"/>
        </dgm:presLayoutVars>
      </dgm:prSet>
      <dgm:spPr/>
    </dgm:pt>
    <dgm:pt modelId="{E33DB460-9D4B-4934-A643-EBC86606B9DA}" type="pres">
      <dgm:prSet presAssocID="{4063C84D-8B70-4C2A-886E-8AC6B87DE7AA}" presName="rootComposite" presStyleCnt="0"/>
      <dgm:spPr/>
    </dgm:pt>
    <dgm:pt modelId="{AE127222-7F27-47CF-8D1A-39A85984BD68}" type="pres">
      <dgm:prSet presAssocID="{4063C84D-8B70-4C2A-886E-8AC6B87DE7AA}" presName="rootText" presStyleLbl="node4" presStyleIdx="6" presStyleCnt="9">
        <dgm:presLayoutVars>
          <dgm:chPref val="3"/>
        </dgm:presLayoutVars>
      </dgm:prSet>
      <dgm:spPr/>
    </dgm:pt>
    <dgm:pt modelId="{A4BC05AE-6B11-43F9-9372-1FCBCF67473E}" type="pres">
      <dgm:prSet presAssocID="{4063C84D-8B70-4C2A-886E-8AC6B87DE7AA}" presName="rootConnector" presStyleLbl="node4" presStyleIdx="6" presStyleCnt="9"/>
      <dgm:spPr/>
    </dgm:pt>
    <dgm:pt modelId="{779CD394-32FE-44B9-A530-1D256824B503}" type="pres">
      <dgm:prSet presAssocID="{4063C84D-8B70-4C2A-886E-8AC6B87DE7AA}" presName="hierChild4" presStyleCnt="0"/>
      <dgm:spPr/>
    </dgm:pt>
    <dgm:pt modelId="{264E40D8-779F-499F-BC3F-7F7C0917F958}" type="pres">
      <dgm:prSet presAssocID="{4063C84D-8B70-4C2A-886E-8AC6B87DE7AA}" presName="hierChild5" presStyleCnt="0"/>
      <dgm:spPr/>
    </dgm:pt>
    <dgm:pt modelId="{144A261C-8399-4400-A92D-0794E1001D8C}" type="pres">
      <dgm:prSet presAssocID="{F5FE5BCC-A67B-4148-97DE-966DB8AC65E8}" presName="hierChild5" presStyleCnt="0"/>
      <dgm:spPr/>
    </dgm:pt>
    <dgm:pt modelId="{EB75C1BF-8549-433A-BB00-E0637C579AC1}" type="pres">
      <dgm:prSet presAssocID="{950E36E8-8F26-40AF-A010-5FA43D59B4F3}" presName="hierChild5" presStyleCnt="0"/>
      <dgm:spPr/>
    </dgm:pt>
    <dgm:pt modelId="{81FCF1E0-26F5-43A3-B06D-932CFB4B0DBD}" type="pres">
      <dgm:prSet presAssocID="{119AE053-D41F-4100-B34D-7D158C057533}" presName="hierChild5" presStyleCnt="0"/>
      <dgm:spPr/>
    </dgm:pt>
    <dgm:pt modelId="{582BB3A3-C0D2-4D89-B1A8-8E765C00520B}" type="pres">
      <dgm:prSet presAssocID="{11EB89E7-36C7-40BD-B999-151B3FB97721}" presName="Name35" presStyleLbl="parChTrans1D2" presStyleIdx="3" presStyleCnt="7"/>
      <dgm:spPr/>
    </dgm:pt>
    <dgm:pt modelId="{D72563B3-1D42-4E3D-8C6D-1C1D94D096B9}" type="pres">
      <dgm:prSet presAssocID="{5DB1F778-5324-413D-B7DB-2BF674CD688E}" presName="hierRoot2" presStyleCnt="0">
        <dgm:presLayoutVars>
          <dgm:hierBranch val="init"/>
        </dgm:presLayoutVars>
      </dgm:prSet>
      <dgm:spPr/>
    </dgm:pt>
    <dgm:pt modelId="{89428355-F685-4989-97B8-B0EAF79CC6F1}" type="pres">
      <dgm:prSet presAssocID="{5DB1F778-5324-413D-B7DB-2BF674CD688E}" presName="rootComposite" presStyleCnt="0"/>
      <dgm:spPr/>
    </dgm:pt>
    <dgm:pt modelId="{D2BE4AB2-53EA-41A8-AE05-3F5AE4603DDF}" type="pres">
      <dgm:prSet presAssocID="{5DB1F778-5324-413D-B7DB-2BF674CD688E}" presName="rootText" presStyleLbl="node2" presStyleIdx="3" presStyleCnt="7">
        <dgm:presLayoutVars>
          <dgm:chPref val="3"/>
        </dgm:presLayoutVars>
      </dgm:prSet>
      <dgm:spPr/>
    </dgm:pt>
    <dgm:pt modelId="{3EEC3B26-5198-4C91-86AA-62AC0612579B}" type="pres">
      <dgm:prSet presAssocID="{5DB1F778-5324-413D-B7DB-2BF674CD688E}" presName="rootConnector" presStyleLbl="node2" presStyleIdx="3" presStyleCnt="7"/>
      <dgm:spPr/>
    </dgm:pt>
    <dgm:pt modelId="{EB1982C9-68D5-4B5E-998D-C896B4110996}" type="pres">
      <dgm:prSet presAssocID="{5DB1F778-5324-413D-B7DB-2BF674CD688E}" presName="hierChild4" presStyleCnt="0"/>
      <dgm:spPr/>
    </dgm:pt>
    <dgm:pt modelId="{27635DDD-B591-4366-91ED-2D7574AE0FC8}" type="pres">
      <dgm:prSet presAssocID="{D3E28BF3-7D91-4ABD-BFD7-60F193D54174}" presName="Name37" presStyleLbl="parChTrans1D3" presStyleIdx="4" presStyleCnt="8"/>
      <dgm:spPr/>
    </dgm:pt>
    <dgm:pt modelId="{C8F828CA-225A-4196-B61D-8D7F42B36228}" type="pres">
      <dgm:prSet presAssocID="{56316596-1DF0-4F21-930B-388C26E061BF}" presName="hierRoot2" presStyleCnt="0">
        <dgm:presLayoutVars>
          <dgm:hierBranch val="init"/>
        </dgm:presLayoutVars>
      </dgm:prSet>
      <dgm:spPr/>
    </dgm:pt>
    <dgm:pt modelId="{0F410791-6264-4D82-BB4E-0168170F0F3D}" type="pres">
      <dgm:prSet presAssocID="{56316596-1DF0-4F21-930B-388C26E061BF}" presName="rootComposite" presStyleCnt="0"/>
      <dgm:spPr/>
    </dgm:pt>
    <dgm:pt modelId="{D9AF4CDE-B9CA-460D-ACEB-95EE88458F75}" type="pres">
      <dgm:prSet presAssocID="{56316596-1DF0-4F21-930B-388C26E061BF}" presName="rootText" presStyleLbl="node3" presStyleIdx="4" presStyleCnt="8">
        <dgm:presLayoutVars>
          <dgm:chPref val="3"/>
        </dgm:presLayoutVars>
      </dgm:prSet>
      <dgm:spPr/>
    </dgm:pt>
    <dgm:pt modelId="{D6FBFC5D-CD23-4955-B244-A4E5487EE1FD}" type="pres">
      <dgm:prSet presAssocID="{56316596-1DF0-4F21-930B-388C26E061BF}" presName="rootConnector" presStyleLbl="node3" presStyleIdx="4" presStyleCnt="8"/>
      <dgm:spPr/>
    </dgm:pt>
    <dgm:pt modelId="{565C3C28-4384-4B5A-A02B-C66FE1700220}" type="pres">
      <dgm:prSet presAssocID="{56316596-1DF0-4F21-930B-388C26E061BF}" presName="hierChild4" presStyleCnt="0"/>
      <dgm:spPr/>
    </dgm:pt>
    <dgm:pt modelId="{B8F71B96-6023-4DE6-AF87-10A8CCC0D9D3}" type="pres">
      <dgm:prSet presAssocID="{56316596-1DF0-4F21-930B-388C26E061BF}" presName="hierChild5" presStyleCnt="0"/>
      <dgm:spPr/>
    </dgm:pt>
    <dgm:pt modelId="{A176D80F-50FD-4242-AA24-5AFCFC8B5E23}" type="pres">
      <dgm:prSet presAssocID="{5DB1F778-5324-413D-B7DB-2BF674CD688E}" presName="hierChild5" presStyleCnt="0"/>
      <dgm:spPr/>
    </dgm:pt>
    <dgm:pt modelId="{71976D7E-EA87-4281-BF76-F5F2DA6C730F}" type="pres">
      <dgm:prSet presAssocID="{B8B4EE55-2A8F-4751-9D42-3F2467604A91}" presName="Name35" presStyleLbl="parChTrans1D2" presStyleIdx="4" presStyleCnt="7"/>
      <dgm:spPr/>
    </dgm:pt>
    <dgm:pt modelId="{F4E05490-973E-4F94-8137-EC1B231452AB}" type="pres">
      <dgm:prSet presAssocID="{FE5FE4B7-E04D-48D1-A942-2B5D47E714CE}" presName="hierRoot2" presStyleCnt="0">
        <dgm:presLayoutVars>
          <dgm:hierBranch val="init"/>
        </dgm:presLayoutVars>
      </dgm:prSet>
      <dgm:spPr/>
    </dgm:pt>
    <dgm:pt modelId="{78377B49-21ED-4E04-9666-5FFB88D66384}" type="pres">
      <dgm:prSet presAssocID="{FE5FE4B7-E04D-48D1-A942-2B5D47E714CE}" presName="rootComposite" presStyleCnt="0"/>
      <dgm:spPr/>
    </dgm:pt>
    <dgm:pt modelId="{1C74A0EF-836F-4D1A-9368-2C27D35360CE}" type="pres">
      <dgm:prSet presAssocID="{FE5FE4B7-E04D-48D1-A942-2B5D47E714CE}" presName="rootText" presStyleLbl="node2" presStyleIdx="4" presStyleCnt="7">
        <dgm:presLayoutVars>
          <dgm:chPref val="3"/>
        </dgm:presLayoutVars>
      </dgm:prSet>
      <dgm:spPr/>
    </dgm:pt>
    <dgm:pt modelId="{B58B06DD-EB16-495B-920F-8262554B99F0}" type="pres">
      <dgm:prSet presAssocID="{FE5FE4B7-E04D-48D1-A942-2B5D47E714CE}" presName="rootConnector" presStyleLbl="node2" presStyleIdx="4" presStyleCnt="7"/>
      <dgm:spPr/>
    </dgm:pt>
    <dgm:pt modelId="{370A09FC-CD89-4ECA-AF82-F949163ADC41}" type="pres">
      <dgm:prSet presAssocID="{FE5FE4B7-E04D-48D1-A942-2B5D47E714CE}" presName="hierChild4" presStyleCnt="0"/>
      <dgm:spPr/>
    </dgm:pt>
    <dgm:pt modelId="{F869595A-B96B-422A-BDCC-5BC3078C30BF}" type="pres">
      <dgm:prSet presAssocID="{DAF4F489-52F2-482B-A4DE-38C1446C80CC}" presName="Name37" presStyleLbl="parChTrans1D3" presStyleIdx="5" presStyleCnt="8"/>
      <dgm:spPr/>
    </dgm:pt>
    <dgm:pt modelId="{0EE689EB-1C50-450E-B756-67E34AB4BF51}" type="pres">
      <dgm:prSet presAssocID="{A0FA252D-2233-4D0D-B62A-A74CDEA65272}" presName="hierRoot2" presStyleCnt="0">
        <dgm:presLayoutVars>
          <dgm:hierBranch val="init"/>
        </dgm:presLayoutVars>
      </dgm:prSet>
      <dgm:spPr/>
    </dgm:pt>
    <dgm:pt modelId="{B4360DAC-AA1E-4A2A-9BE4-D124A4966408}" type="pres">
      <dgm:prSet presAssocID="{A0FA252D-2233-4D0D-B62A-A74CDEA65272}" presName="rootComposite" presStyleCnt="0"/>
      <dgm:spPr/>
    </dgm:pt>
    <dgm:pt modelId="{D2FDCDBD-FF76-478A-A59D-03AE1D47FC7C}" type="pres">
      <dgm:prSet presAssocID="{A0FA252D-2233-4D0D-B62A-A74CDEA65272}" presName="rootText" presStyleLbl="node3" presStyleIdx="5" presStyleCnt="8">
        <dgm:presLayoutVars>
          <dgm:chPref val="3"/>
        </dgm:presLayoutVars>
      </dgm:prSet>
      <dgm:spPr/>
    </dgm:pt>
    <dgm:pt modelId="{550330D9-9063-4245-BBD9-31EF5B20705B}" type="pres">
      <dgm:prSet presAssocID="{A0FA252D-2233-4D0D-B62A-A74CDEA65272}" presName="rootConnector" presStyleLbl="node3" presStyleIdx="5" presStyleCnt="8"/>
      <dgm:spPr/>
    </dgm:pt>
    <dgm:pt modelId="{841A7F7B-B481-4533-99F8-2BDD151DDBE0}" type="pres">
      <dgm:prSet presAssocID="{A0FA252D-2233-4D0D-B62A-A74CDEA65272}" presName="hierChild4" presStyleCnt="0"/>
      <dgm:spPr/>
    </dgm:pt>
    <dgm:pt modelId="{2720E768-6312-4460-BD41-8D6C5E77F0E3}" type="pres">
      <dgm:prSet presAssocID="{17ED7647-B746-4215-B2B5-C8584426FCA7}" presName="Name37" presStyleLbl="parChTrans1D4" presStyleIdx="7" presStyleCnt="9"/>
      <dgm:spPr/>
    </dgm:pt>
    <dgm:pt modelId="{54654277-9E34-4740-9BEA-4397FCB65CFB}" type="pres">
      <dgm:prSet presAssocID="{C1A33502-CDF7-4C3C-A187-76E74FF8F783}" presName="hierRoot2" presStyleCnt="0">
        <dgm:presLayoutVars>
          <dgm:hierBranch val="init"/>
        </dgm:presLayoutVars>
      </dgm:prSet>
      <dgm:spPr/>
    </dgm:pt>
    <dgm:pt modelId="{F7BC7DF0-5C0A-4EF4-95CC-F475FF4B4085}" type="pres">
      <dgm:prSet presAssocID="{C1A33502-CDF7-4C3C-A187-76E74FF8F783}" presName="rootComposite" presStyleCnt="0"/>
      <dgm:spPr/>
    </dgm:pt>
    <dgm:pt modelId="{EB24DD41-EA07-4C03-9C05-C26207015B0F}" type="pres">
      <dgm:prSet presAssocID="{C1A33502-CDF7-4C3C-A187-76E74FF8F783}" presName="rootText" presStyleLbl="node4" presStyleIdx="7" presStyleCnt="9">
        <dgm:presLayoutVars>
          <dgm:chPref val="3"/>
        </dgm:presLayoutVars>
      </dgm:prSet>
      <dgm:spPr/>
    </dgm:pt>
    <dgm:pt modelId="{F4C8C613-68C4-4B73-B0BD-FE2D4F94A2E4}" type="pres">
      <dgm:prSet presAssocID="{C1A33502-CDF7-4C3C-A187-76E74FF8F783}" presName="rootConnector" presStyleLbl="node4" presStyleIdx="7" presStyleCnt="9"/>
      <dgm:spPr/>
    </dgm:pt>
    <dgm:pt modelId="{506A1E5F-7B2C-413B-93FE-3DE88F0973FE}" type="pres">
      <dgm:prSet presAssocID="{C1A33502-CDF7-4C3C-A187-76E74FF8F783}" presName="hierChild4" presStyleCnt="0"/>
      <dgm:spPr/>
    </dgm:pt>
    <dgm:pt modelId="{9573EE50-A38C-4A4A-A7A5-E25DE786FF33}" type="pres">
      <dgm:prSet presAssocID="{C1A33502-CDF7-4C3C-A187-76E74FF8F783}" presName="hierChild5" presStyleCnt="0"/>
      <dgm:spPr/>
    </dgm:pt>
    <dgm:pt modelId="{9D50B517-B116-4FB6-ABC1-F3171B288F40}" type="pres">
      <dgm:prSet presAssocID="{A0FA252D-2233-4D0D-B62A-A74CDEA65272}" presName="hierChild5" presStyleCnt="0"/>
      <dgm:spPr/>
    </dgm:pt>
    <dgm:pt modelId="{7395A8E4-A044-41BA-B0A2-C66C0ABB39F2}" type="pres">
      <dgm:prSet presAssocID="{FE5FE4B7-E04D-48D1-A942-2B5D47E714CE}" presName="hierChild5" presStyleCnt="0"/>
      <dgm:spPr/>
    </dgm:pt>
    <dgm:pt modelId="{54854481-113C-4373-967E-DDACE5244F7D}" type="pres">
      <dgm:prSet presAssocID="{822545F9-DBAC-42F7-B56D-5607B68E8543}" presName="Name35" presStyleLbl="parChTrans1D2" presStyleIdx="5" presStyleCnt="7"/>
      <dgm:spPr/>
    </dgm:pt>
    <dgm:pt modelId="{1BDD3784-3AE7-4D2D-907F-52FDB6B5EF02}" type="pres">
      <dgm:prSet presAssocID="{09B4ABA1-5433-4391-8451-8CB46229A1B4}" presName="hierRoot2" presStyleCnt="0">
        <dgm:presLayoutVars>
          <dgm:hierBranch val="init"/>
        </dgm:presLayoutVars>
      </dgm:prSet>
      <dgm:spPr/>
    </dgm:pt>
    <dgm:pt modelId="{D6054A66-3B9F-48EF-8B8A-78673DBD71D1}" type="pres">
      <dgm:prSet presAssocID="{09B4ABA1-5433-4391-8451-8CB46229A1B4}" presName="rootComposite" presStyleCnt="0"/>
      <dgm:spPr/>
    </dgm:pt>
    <dgm:pt modelId="{68CC0D41-864C-4161-8D2A-D4436799BB49}" type="pres">
      <dgm:prSet presAssocID="{09B4ABA1-5433-4391-8451-8CB46229A1B4}" presName="rootText" presStyleLbl="node2" presStyleIdx="5" presStyleCnt="7">
        <dgm:presLayoutVars>
          <dgm:chPref val="3"/>
        </dgm:presLayoutVars>
      </dgm:prSet>
      <dgm:spPr/>
    </dgm:pt>
    <dgm:pt modelId="{F72ED3B8-4CD3-4ADB-8E70-BDD54D741D24}" type="pres">
      <dgm:prSet presAssocID="{09B4ABA1-5433-4391-8451-8CB46229A1B4}" presName="rootConnector" presStyleLbl="node2" presStyleIdx="5" presStyleCnt="7"/>
      <dgm:spPr/>
    </dgm:pt>
    <dgm:pt modelId="{15DE8D0B-B431-4C8D-9C0F-6EEDA1874909}" type="pres">
      <dgm:prSet presAssocID="{09B4ABA1-5433-4391-8451-8CB46229A1B4}" presName="hierChild4" presStyleCnt="0"/>
      <dgm:spPr/>
    </dgm:pt>
    <dgm:pt modelId="{7C82FACD-C4B2-4E0B-834B-F6179DC6CEE5}" type="pres">
      <dgm:prSet presAssocID="{4077BFD1-2302-4E20-9208-0C3174FFE950}" presName="Name37" presStyleLbl="parChTrans1D3" presStyleIdx="6" presStyleCnt="8"/>
      <dgm:spPr/>
    </dgm:pt>
    <dgm:pt modelId="{F19552BE-2BBB-44C4-B213-6E7D96465B2A}" type="pres">
      <dgm:prSet presAssocID="{11ED15A7-8E53-4A20-BB8E-39C1BF35D88E}" presName="hierRoot2" presStyleCnt="0">
        <dgm:presLayoutVars>
          <dgm:hierBranch val="init"/>
        </dgm:presLayoutVars>
      </dgm:prSet>
      <dgm:spPr/>
    </dgm:pt>
    <dgm:pt modelId="{19EE117F-70E2-4BA4-8645-F4F1109DA397}" type="pres">
      <dgm:prSet presAssocID="{11ED15A7-8E53-4A20-BB8E-39C1BF35D88E}" presName="rootComposite" presStyleCnt="0"/>
      <dgm:spPr/>
    </dgm:pt>
    <dgm:pt modelId="{1666B834-2704-46C6-9C47-DD2A1CD1D558}" type="pres">
      <dgm:prSet presAssocID="{11ED15A7-8E53-4A20-BB8E-39C1BF35D88E}" presName="rootText" presStyleLbl="node3" presStyleIdx="6" presStyleCnt="8">
        <dgm:presLayoutVars>
          <dgm:chPref val="3"/>
        </dgm:presLayoutVars>
      </dgm:prSet>
      <dgm:spPr/>
    </dgm:pt>
    <dgm:pt modelId="{38C9373E-C00A-4BA4-82F6-7C77B7B9CBD6}" type="pres">
      <dgm:prSet presAssocID="{11ED15A7-8E53-4A20-BB8E-39C1BF35D88E}" presName="rootConnector" presStyleLbl="node3" presStyleIdx="6" presStyleCnt="8"/>
      <dgm:spPr/>
    </dgm:pt>
    <dgm:pt modelId="{EE6BA0B7-D0B2-4DD8-9D55-48070DD79EFA}" type="pres">
      <dgm:prSet presAssocID="{11ED15A7-8E53-4A20-BB8E-39C1BF35D88E}" presName="hierChild4" presStyleCnt="0"/>
      <dgm:spPr/>
    </dgm:pt>
    <dgm:pt modelId="{2E80F151-F5DC-4991-8833-8A37656C79ED}" type="pres">
      <dgm:prSet presAssocID="{11ED15A7-8E53-4A20-BB8E-39C1BF35D88E}" presName="hierChild5" presStyleCnt="0"/>
      <dgm:spPr/>
    </dgm:pt>
    <dgm:pt modelId="{3C542FAC-6238-4E64-9DF4-35791E4AE5A0}" type="pres">
      <dgm:prSet presAssocID="{09B4ABA1-5433-4391-8451-8CB46229A1B4}" presName="hierChild5" presStyleCnt="0"/>
      <dgm:spPr/>
    </dgm:pt>
    <dgm:pt modelId="{968222AE-E116-40F3-B649-23E7DE9E4B3B}" type="pres">
      <dgm:prSet presAssocID="{A351DAF0-93BF-42F1-B15B-E74BB1D6D7C7}" presName="Name35" presStyleLbl="parChTrans1D2" presStyleIdx="6" presStyleCnt="7"/>
      <dgm:spPr/>
    </dgm:pt>
    <dgm:pt modelId="{763589CC-CFDC-4B91-AC8E-77AA25AC8C14}" type="pres">
      <dgm:prSet presAssocID="{696B274F-1C90-4D05-8C47-40E02A2CDBB7}" presName="hierRoot2" presStyleCnt="0">
        <dgm:presLayoutVars>
          <dgm:hierBranch val="init"/>
        </dgm:presLayoutVars>
      </dgm:prSet>
      <dgm:spPr/>
    </dgm:pt>
    <dgm:pt modelId="{A38B05D3-89A3-4BB5-9B76-A9D715B757CE}" type="pres">
      <dgm:prSet presAssocID="{696B274F-1C90-4D05-8C47-40E02A2CDBB7}" presName="rootComposite" presStyleCnt="0"/>
      <dgm:spPr/>
    </dgm:pt>
    <dgm:pt modelId="{72B5D614-C370-4C5C-8723-7EA449BE751C}" type="pres">
      <dgm:prSet presAssocID="{696B274F-1C90-4D05-8C47-40E02A2CDBB7}" presName="rootText" presStyleLbl="node2" presStyleIdx="6" presStyleCnt="7">
        <dgm:presLayoutVars>
          <dgm:chPref val="3"/>
        </dgm:presLayoutVars>
      </dgm:prSet>
      <dgm:spPr/>
    </dgm:pt>
    <dgm:pt modelId="{71C4DFD4-33BD-45B7-A56C-7884A99D0258}" type="pres">
      <dgm:prSet presAssocID="{696B274F-1C90-4D05-8C47-40E02A2CDBB7}" presName="rootConnector" presStyleLbl="node2" presStyleIdx="6" presStyleCnt="7"/>
      <dgm:spPr/>
    </dgm:pt>
    <dgm:pt modelId="{0F160F8B-9E54-4A32-8A5F-9D7466991329}" type="pres">
      <dgm:prSet presAssocID="{696B274F-1C90-4D05-8C47-40E02A2CDBB7}" presName="hierChild4" presStyleCnt="0"/>
      <dgm:spPr/>
    </dgm:pt>
    <dgm:pt modelId="{0FB53C32-626B-4B66-93AF-2E1F0362F2AB}" type="pres">
      <dgm:prSet presAssocID="{6737651F-2DED-4F23-BD8E-CAECC55C5CBA}" presName="Name37" presStyleLbl="parChTrans1D3" presStyleIdx="7" presStyleCnt="8"/>
      <dgm:spPr/>
    </dgm:pt>
    <dgm:pt modelId="{A72DA103-583F-4F7A-B0F7-8581817AE578}" type="pres">
      <dgm:prSet presAssocID="{1AE97817-6462-4727-869D-3DDCC0B9D4E6}" presName="hierRoot2" presStyleCnt="0">
        <dgm:presLayoutVars>
          <dgm:hierBranch val="init"/>
        </dgm:presLayoutVars>
      </dgm:prSet>
      <dgm:spPr/>
    </dgm:pt>
    <dgm:pt modelId="{6ACC2BF9-66F0-4CB1-80EF-13D9A41F9FE8}" type="pres">
      <dgm:prSet presAssocID="{1AE97817-6462-4727-869D-3DDCC0B9D4E6}" presName="rootComposite" presStyleCnt="0"/>
      <dgm:spPr/>
    </dgm:pt>
    <dgm:pt modelId="{DBDAB9DE-F4E4-4F6C-8788-A34150D12592}" type="pres">
      <dgm:prSet presAssocID="{1AE97817-6462-4727-869D-3DDCC0B9D4E6}" presName="rootText" presStyleLbl="node3" presStyleIdx="7" presStyleCnt="8">
        <dgm:presLayoutVars>
          <dgm:chPref val="3"/>
        </dgm:presLayoutVars>
      </dgm:prSet>
      <dgm:spPr/>
    </dgm:pt>
    <dgm:pt modelId="{61ECF9B1-EE11-458A-BE4B-EA4EB939BC21}" type="pres">
      <dgm:prSet presAssocID="{1AE97817-6462-4727-869D-3DDCC0B9D4E6}" presName="rootConnector" presStyleLbl="node3" presStyleIdx="7" presStyleCnt="8"/>
      <dgm:spPr/>
    </dgm:pt>
    <dgm:pt modelId="{308163C5-05CC-477C-96FE-DA90008A2777}" type="pres">
      <dgm:prSet presAssocID="{1AE97817-6462-4727-869D-3DDCC0B9D4E6}" presName="hierChild4" presStyleCnt="0"/>
      <dgm:spPr/>
    </dgm:pt>
    <dgm:pt modelId="{D7463055-5382-418D-BEEB-75E736E7ACB2}" type="pres">
      <dgm:prSet presAssocID="{B790A59D-E12D-45F3-BCEF-6196800DA34A}" presName="Name37" presStyleLbl="parChTrans1D4" presStyleIdx="8" presStyleCnt="9"/>
      <dgm:spPr/>
    </dgm:pt>
    <dgm:pt modelId="{445C6545-E05D-46B2-B77C-DB1D55FAB544}" type="pres">
      <dgm:prSet presAssocID="{C5124831-AEEA-4F2C-B3DC-C6CF8714946E}" presName="hierRoot2" presStyleCnt="0">
        <dgm:presLayoutVars>
          <dgm:hierBranch val="init"/>
        </dgm:presLayoutVars>
      </dgm:prSet>
      <dgm:spPr/>
    </dgm:pt>
    <dgm:pt modelId="{7C3960F7-92EA-497E-9E89-4909EF2F1BD3}" type="pres">
      <dgm:prSet presAssocID="{C5124831-AEEA-4F2C-B3DC-C6CF8714946E}" presName="rootComposite" presStyleCnt="0"/>
      <dgm:spPr/>
    </dgm:pt>
    <dgm:pt modelId="{8D01F4AE-38FC-455E-A4D0-E0F8CC33E5AC}" type="pres">
      <dgm:prSet presAssocID="{C5124831-AEEA-4F2C-B3DC-C6CF8714946E}" presName="rootText" presStyleLbl="node4" presStyleIdx="8" presStyleCnt="9">
        <dgm:presLayoutVars>
          <dgm:chPref val="3"/>
        </dgm:presLayoutVars>
      </dgm:prSet>
      <dgm:spPr/>
    </dgm:pt>
    <dgm:pt modelId="{5B5F37AC-8B0F-45C6-8A98-79BBFF00816A}" type="pres">
      <dgm:prSet presAssocID="{C5124831-AEEA-4F2C-B3DC-C6CF8714946E}" presName="rootConnector" presStyleLbl="node4" presStyleIdx="8" presStyleCnt="9"/>
      <dgm:spPr/>
    </dgm:pt>
    <dgm:pt modelId="{7541ED1F-AEF2-416C-B370-21E0BB039E17}" type="pres">
      <dgm:prSet presAssocID="{C5124831-AEEA-4F2C-B3DC-C6CF8714946E}" presName="hierChild4" presStyleCnt="0"/>
      <dgm:spPr/>
    </dgm:pt>
    <dgm:pt modelId="{7A73E014-8634-414D-B26F-9D9A2E10946E}" type="pres">
      <dgm:prSet presAssocID="{C5124831-AEEA-4F2C-B3DC-C6CF8714946E}" presName="hierChild5" presStyleCnt="0"/>
      <dgm:spPr/>
    </dgm:pt>
    <dgm:pt modelId="{ECF0A26B-6068-4091-857C-84DD8B0EF8BD}" type="pres">
      <dgm:prSet presAssocID="{1AE97817-6462-4727-869D-3DDCC0B9D4E6}" presName="hierChild5" presStyleCnt="0"/>
      <dgm:spPr/>
    </dgm:pt>
    <dgm:pt modelId="{72CE422C-803B-4C5B-95C0-B53D310A9637}" type="pres">
      <dgm:prSet presAssocID="{696B274F-1C90-4D05-8C47-40E02A2CDBB7}" presName="hierChild5" presStyleCnt="0"/>
      <dgm:spPr/>
    </dgm:pt>
    <dgm:pt modelId="{C3AD080A-A79A-46EB-8876-46B6AB97A374}" type="pres">
      <dgm:prSet presAssocID="{8E2EE81E-496C-45F9-B25F-3D446C02409C}" presName="hierChild3" presStyleCnt="0"/>
      <dgm:spPr/>
    </dgm:pt>
  </dgm:ptLst>
  <dgm:cxnLst>
    <dgm:cxn modelId="{1CCDC700-AE9D-4BF3-9561-DD50A99F81C1}" srcId="{950E36E8-8F26-40AF-A010-5FA43D59B4F3}" destId="{F5FE5BCC-A67B-4148-97DE-966DB8AC65E8}" srcOrd="2" destOrd="0" parTransId="{338623B9-3CDD-4EA0-8528-69058DFC066A}" sibTransId="{7FF2BFC6-3C30-40AB-9F15-BAA37CA02656}"/>
    <dgm:cxn modelId="{0FA6BE02-2682-4E06-89C7-B10EB62F4DFD}" type="presOf" srcId="{43D09A2C-286A-409A-82A1-7883195F90E1}" destId="{15B61BB0-BE4F-45D7-AB04-098B0C773684}" srcOrd="0" destOrd="0" presId="urn:microsoft.com/office/officeart/2005/8/layout/orgChart1"/>
    <dgm:cxn modelId="{C2F34306-294E-4A08-9E68-ABF7DA74F8FD}" type="presOf" srcId="{B8B4EE55-2A8F-4751-9D42-3F2467604A91}" destId="{71976D7E-EA87-4281-BF76-F5F2DA6C730F}" srcOrd="0" destOrd="0" presId="urn:microsoft.com/office/officeart/2005/8/layout/orgChart1"/>
    <dgm:cxn modelId="{78692E08-340A-4F29-8454-00E858A1AE7C}" type="presOf" srcId="{DAF4F489-52F2-482B-A4DE-38C1446C80CC}" destId="{F869595A-B96B-422A-BDCC-5BC3078C30BF}" srcOrd="0" destOrd="0" presId="urn:microsoft.com/office/officeart/2005/8/layout/orgChart1"/>
    <dgm:cxn modelId="{057A2D0B-F4D6-4650-BB98-BF00F7AE6319}" type="presOf" srcId="{53FF39DD-F3A1-4EBC-93BA-ED3B9F029EAE}" destId="{13D65FA6-13B3-45BB-8B65-0BD4A0DD3CEE}" srcOrd="0" destOrd="0" presId="urn:microsoft.com/office/officeart/2005/8/layout/orgChart1"/>
    <dgm:cxn modelId="{D325530E-5E23-4BD2-928A-6408A3DA53FD}" srcId="{119AE053-D41F-4100-B34D-7D158C057533}" destId="{DBC810CF-F7D6-4437-A713-57CED91759E4}" srcOrd="0" destOrd="0" parTransId="{53FF39DD-F3A1-4EBC-93BA-ED3B9F029EAE}" sibTransId="{A7833AD3-4C4A-46B2-8B67-C9AD01376741}"/>
    <dgm:cxn modelId="{139A4015-74BF-46CD-BC9B-F67FBDAECE08}" type="presOf" srcId="{4EA4C75A-D968-4464-90BE-0B03EF34FF82}" destId="{372B1FFF-B6BF-4B93-A5A9-5982C2DEEBFF}" srcOrd="0" destOrd="0" presId="urn:microsoft.com/office/officeart/2005/8/layout/orgChart1"/>
    <dgm:cxn modelId="{D5623A16-79A8-4628-9A6A-AF49B632F6F9}" type="presOf" srcId="{FC196116-D674-475C-804B-B21067467ACD}" destId="{A53083C3-8CEA-413B-B243-A49A67647B09}" srcOrd="0" destOrd="0" presId="urn:microsoft.com/office/officeart/2005/8/layout/orgChart1"/>
    <dgm:cxn modelId="{C3B73C18-0DBA-4CE3-B3CB-225B40E5A951}" type="presOf" srcId="{D7B84DD4-DE7E-4185-BF90-F736DDA03DFC}" destId="{583A8257-C63A-4B18-A132-3D6BB8C11896}" srcOrd="1" destOrd="0" presId="urn:microsoft.com/office/officeart/2005/8/layout/orgChart1"/>
    <dgm:cxn modelId="{3DB04118-E4DC-4F21-BAD0-F69CDA6C9864}" type="presOf" srcId="{5DB1F778-5324-413D-B7DB-2BF674CD688E}" destId="{D2BE4AB2-53EA-41A8-AE05-3F5AE4603DDF}" srcOrd="0" destOrd="0" presId="urn:microsoft.com/office/officeart/2005/8/layout/orgChart1"/>
    <dgm:cxn modelId="{EE826F1C-BA19-44CF-A9A1-964114891C03}" srcId="{1AE97817-6462-4727-869D-3DDCC0B9D4E6}" destId="{C5124831-AEEA-4F2C-B3DC-C6CF8714946E}" srcOrd="0" destOrd="0" parTransId="{B790A59D-E12D-45F3-BCEF-6196800DA34A}" sibTransId="{D34D6156-1153-4417-880F-126CAE77330B}"/>
    <dgm:cxn modelId="{D5E1AE1C-5322-44E9-A89A-F71F9E5E8BE1}" type="presOf" srcId="{11ED15A7-8E53-4A20-BB8E-39C1BF35D88E}" destId="{1666B834-2704-46C6-9C47-DD2A1CD1D558}" srcOrd="0" destOrd="0" presId="urn:microsoft.com/office/officeart/2005/8/layout/orgChart1"/>
    <dgm:cxn modelId="{347A271E-7A0F-48A0-83AC-1D3E22047D6B}" type="presOf" srcId="{4077BFD1-2302-4E20-9208-0C3174FFE950}" destId="{7C82FACD-C4B2-4E0B-834B-F6179DC6CEE5}" srcOrd="0" destOrd="0" presId="urn:microsoft.com/office/officeart/2005/8/layout/orgChart1"/>
    <dgm:cxn modelId="{DDD2F11F-73F4-4C0D-9A84-31B3CCB14BF6}" type="presOf" srcId="{21F929A3-CA6D-4DA6-B65F-0D713A1D2931}" destId="{2B432795-3916-424E-BC7C-473582E3553C}" srcOrd="1" destOrd="0" presId="urn:microsoft.com/office/officeart/2005/8/layout/orgChart1"/>
    <dgm:cxn modelId="{4F0AD124-7808-44EF-9125-FF798C976418}" type="presOf" srcId="{DBC810CF-F7D6-4437-A713-57CED91759E4}" destId="{42ABF34A-E74D-4EE2-86B7-41D56977AC4B}" srcOrd="1" destOrd="0" presId="urn:microsoft.com/office/officeart/2005/8/layout/orgChart1"/>
    <dgm:cxn modelId="{D79B9825-9955-4151-B582-0AEA8033C9E1}" srcId="{8E2EE81E-496C-45F9-B25F-3D446C02409C}" destId="{5DB1F778-5324-413D-B7DB-2BF674CD688E}" srcOrd="3" destOrd="0" parTransId="{11EB89E7-36C7-40BD-B999-151B3FB97721}" sibTransId="{FCC2D709-48FE-477C-9670-352A81D0133E}"/>
    <dgm:cxn modelId="{07F8A428-EE73-4B9B-8A0E-29FA9009A78A}" srcId="{A0FA252D-2233-4D0D-B62A-A74CDEA65272}" destId="{C1A33502-CDF7-4C3C-A187-76E74FF8F783}" srcOrd="0" destOrd="0" parTransId="{17ED7647-B746-4215-B2B5-C8584426FCA7}" sibTransId="{D7881355-9F72-4B54-8040-460B14E176A1}"/>
    <dgm:cxn modelId="{C718A82A-5851-41FE-A6A2-3E94B28A61AE}" type="presOf" srcId="{4063C84D-8B70-4C2A-886E-8AC6B87DE7AA}" destId="{AE127222-7F27-47CF-8D1A-39A85984BD68}" srcOrd="0" destOrd="0" presId="urn:microsoft.com/office/officeart/2005/8/layout/orgChart1"/>
    <dgm:cxn modelId="{9FAA902B-6570-43CB-909F-E68A8CB0F77E}" srcId="{09B4ABA1-5433-4391-8451-8CB46229A1B4}" destId="{11ED15A7-8E53-4A20-BB8E-39C1BF35D88E}" srcOrd="0" destOrd="0" parTransId="{4077BFD1-2302-4E20-9208-0C3174FFE950}" sibTransId="{529E9318-B877-47EF-9511-A90615C558C2}"/>
    <dgm:cxn modelId="{4F8CD22B-89F5-42A5-BAAD-603E26747C81}" srcId="{8E2EE81E-496C-45F9-B25F-3D446C02409C}" destId="{FE5FE4B7-E04D-48D1-A942-2B5D47E714CE}" srcOrd="4" destOrd="0" parTransId="{B8B4EE55-2A8F-4751-9D42-3F2467604A91}" sibTransId="{F8A2BD85-6CC9-471F-B0C5-C8B61DC2E144}"/>
    <dgm:cxn modelId="{D2F5332F-C2DB-4E7F-8AFE-03EB7592EFD7}" type="presOf" srcId="{5884AC28-CE89-41C1-955B-1228A5FFDC10}" destId="{A25AA6BC-15EE-4AE0-B261-30F14C41E835}" srcOrd="1" destOrd="0" presId="urn:microsoft.com/office/officeart/2005/8/layout/orgChart1"/>
    <dgm:cxn modelId="{E4A6B82F-C1DA-49E5-AA82-19701C466475}" type="presOf" srcId="{DBC810CF-F7D6-4437-A713-57CED91759E4}" destId="{31228047-EA6D-4E6C-B43F-C47B50FE5CB6}" srcOrd="0" destOrd="0" presId="urn:microsoft.com/office/officeart/2005/8/layout/orgChart1"/>
    <dgm:cxn modelId="{0ABAFA30-F652-41F4-BD40-B3E2624FCB28}" type="presOf" srcId="{7F5DEA1D-C98F-46C6-9C59-A3D9DA3B2389}" destId="{C90C9205-2C03-4CC8-837C-FC4C6507D9FF}" srcOrd="0" destOrd="0" presId="urn:microsoft.com/office/officeart/2005/8/layout/orgChart1"/>
    <dgm:cxn modelId="{94454A32-515C-4307-8956-B5DBEACDF5EF}" type="presOf" srcId="{FE5FE4B7-E04D-48D1-A942-2B5D47E714CE}" destId="{1C74A0EF-836F-4D1A-9368-2C27D35360CE}" srcOrd="0" destOrd="0" presId="urn:microsoft.com/office/officeart/2005/8/layout/orgChart1"/>
    <dgm:cxn modelId="{80F18D33-985E-47F2-BBA3-EEF683612F79}" type="presOf" srcId="{1AE97817-6462-4727-869D-3DDCC0B9D4E6}" destId="{61ECF9B1-EE11-458A-BE4B-EA4EB939BC21}" srcOrd="1" destOrd="0" presId="urn:microsoft.com/office/officeart/2005/8/layout/orgChart1"/>
    <dgm:cxn modelId="{9573E533-EFCC-4D03-887C-5B88BDEA0951}" type="presOf" srcId="{696B274F-1C90-4D05-8C47-40E02A2CDBB7}" destId="{72B5D614-C370-4C5C-8723-7EA449BE751C}" srcOrd="0" destOrd="0" presId="urn:microsoft.com/office/officeart/2005/8/layout/orgChart1"/>
    <dgm:cxn modelId="{850ACB34-1A44-414E-B3FA-E5BD9D41CBAB}" type="presOf" srcId="{950E36E8-8F26-40AF-A010-5FA43D59B4F3}" destId="{979B9BCC-60BF-49AF-9A7C-4D33786A7726}" srcOrd="0" destOrd="0" presId="urn:microsoft.com/office/officeart/2005/8/layout/orgChart1"/>
    <dgm:cxn modelId="{49B85936-0DAB-4B10-8199-EE39689668DA}" srcId="{DBC810CF-F7D6-4437-A713-57CED91759E4}" destId="{5884AC28-CE89-41C1-955B-1228A5FFDC10}" srcOrd="0" destOrd="0" parTransId="{A934496A-B231-477E-BE2B-18BC082D6EA9}" sibTransId="{0FB3144F-1A27-4AA1-A55B-909BFECDC2E5}"/>
    <dgm:cxn modelId="{933A8B39-071F-47E0-8077-DEBE6F1EFDC9}" type="presOf" srcId="{DC303652-D4D7-44FF-A05D-6400E529DF4A}" destId="{AAFB4071-5901-4188-9B6D-883DCCEDBCDE}" srcOrd="1" destOrd="0" presId="urn:microsoft.com/office/officeart/2005/8/layout/orgChart1"/>
    <dgm:cxn modelId="{0CC3253A-EEA6-4770-938A-F8E9202A80FD}" type="presOf" srcId="{C1A33502-CDF7-4C3C-A187-76E74FF8F783}" destId="{F4C8C613-68C4-4B73-B0BD-FE2D4F94A2E4}" srcOrd="1" destOrd="0" presId="urn:microsoft.com/office/officeart/2005/8/layout/orgChart1"/>
    <dgm:cxn modelId="{1405283B-B7F3-4855-A309-3E0AD1A39B4A}" type="presOf" srcId="{56316596-1DF0-4F21-930B-388C26E061BF}" destId="{D6FBFC5D-CD23-4955-B244-A4E5487EE1FD}" srcOrd="1" destOrd="0" presId="urn:microsoft.com/office/officeart/2005/8/layout/orgChart1"/>
    <dgm:cxn modelId="{7FBAFB3B-6384-4347-9CDE-B99CEEBFE346}" type="presOf" srcId="{F5FE5BCC-A67B-4148-97DE-966DB8AC65E8}" destId="{0D48385D-6EE0-4C07-AB89-F804EE86F342}" srcOrd="1" destOrd="0" presId="urn:microsoft.com/office/officeart/2005/8/layout/orgChart1"/>
    <dgm:cxn modelId="{917D1342-055B-45CB-BCC8-717981A8A187}" type="presOf" srcId="{84A16DA5-5F6B-49A8-B5D5-E5CD7D07E422}" destId="{8F211AE8-7954-48FB-ABB1-D3CAFA76847F}" srcOrd="1" destOrd="0" presId="urn:microsoft.com/office/officeart/2005/8/layout/orgChart1"/>
    <dgm:cxn modelId="{5DD0DB45-1DCF-40F2-AF68-EE4B430FC492}" srcId="{119AE053-D41F-4100-B34D-7D158C057533}" destId="{950E36E8-8F26-40AF-A010-5FA43D59B4F3}" srcOrd="1" destOrd="0" parTransId="{2DFA1AE0-E741-4E94-97E6-8E7154FE3909}" sibTransId="{2681029A-340E-4F12-A4D2-8F1C1281CD94}"/>
    <dgm:cxn modelId="{8EA30C66-72FF-4E35-A27C-B118CC225A1C}" type="presOf" srcId="{902C88B1-B563-491E-9CB4-BD1B9A503C8D}" destId="{8E72A5BD-1BFA-4D8A-8207-8747B194C61F}" srcOrd="1" destOrd="0" presId="urn:microsoft.com/office/officeart/2005/8/layout/orgChart1"/>
    <dgm:cxn modelId="{80633166-D979-47E4-A338-0514E229A82C}" type="presOf" srcId="{5DB1F778-5324-413D-B7DB-2BF674CD688E}" destId="{3EEC3B26-5198-4C91-86AA-62AC0612579B}" srcOrd="1" destOrd="0" presId="urn:microsoft.com/office/officeart/2005/8/layout/orgChart1"/>
    <dgm:cxn modelId="{F91F4B46-F8E9-4887-BD98-44B8E17D455D}" type="presOf" srcId="{A351DAF0-93BF-42F1-B15B-E74BB1D6D7C7}" destId="{968222AE-E116-40F3-B649-23E7DE9E4B3B}" srcOrd="0" destOrd="0" presId="urn:microsoft.com/office/officeart/2005/8/layout/orgChart1"/>
    <dgm:cxn modelId="{3E588C47-A328-4D91-8562-8BAD93F79523}" type="presOf" srcId="{09B4ABA1-5433-4391-8451-8CB46229A1B4}" destId="{F72ED3B8-4CD3-4ADB-8E70-BDD54D741D24}" srcOrd="1" destOrd="0" presId="urn:microsoft.com/office/officeart/2005/8/layout/orgChart1"/>
    <dgm:cxn modelId="{F43E5E48-D62B-4BEE-9D2F-BA726954FFC5}" type="presOf" srcId="{FE5FE4B7-E04D-48D1-A942-2B5D47E714CE}" destId="{B58B06DD-EB16-495B-920F-8262554B99F0}" srcOrd="1" destOrd="0" presId="urn:microsoft.com/office/officeart/2005/8/layout/orgChart1"/>
    <dgm:cxn modelId="{B99B644B-0B24-4F49-BA0A-B92CF6FB0471}" type="presOf" srcId="{09E20341-A3F1-4092-A389-575A223C2C5D}" destId="{3113FF61-B1F5-45AD-9038-6838640AD087}" srcOrd="0" destOrd="0" presId="urn:microsoft.com/office/officeart/2005/8/layout/orgChart1"/>
    <dgm:cxn modelId="{5BC6B94B-A5EC-4DCE-8F25-8A8B1CA26169}" type="presOf" srcId="{A0FA252D-2233-4D0D-B62A-A74CDEA65272}" destId="{D2FDCDBD-FF76-478A-A59D-03AE1D47FC7C}" srcOrd="0" destOrd="0" presId="urn:microsoft.com/office/officeart/2005/8/layout/orgChart1"/>
    <dgm:cxn modelId="{A991476D-CE00-4E82-B54E-D4CA63D6DC37}" srcId="{8E2EE81E-496C-45F9-B25F-3D446C02409C}" destId="{D7B84DD4-DE7E-4185-BF90-F736DDA03DFC}" srcOrd="0" destOrd="0" parTransId="{5D22497F-EB43-4F4B-93A5-561E4158668C}" sibTransId="{6D99DF82-43C8-416E-B63B-F132F8AA2607}"/>
    <dgm:cxn modelId="{D55CFD4E-050C-4A9E-9BE8-923E21F96426}" type="presOf" srcId="{5884AC28-CE89-41C1-955B-1228A5FFDC10}" destId="{AC437464-DE0A-4A9F-8A5D-D575175E47CA}" srcOrd="0" destOrd="0" presId="urn:microsoft.com/office/officeart/2005/8/layout/orgChart1"/>
    <dgm:cxn modelId="{7033AD6F-699B-4A3E-83C7-B5FEC824970D}" type="presOf" srcId="{5D22497F-EB43-4F4B-93A5-561E4158668C}" destId="{B08F15E0-B760-4255-B72B-BC2B0266F8BC}" srcOrd="0" destOrd="0" presId="urn:microsoft.com/office/officeart/2005/8/layout/orgChart1"/>
    <dgm:cxn modelId="{12543370-809F-496E-AD85-9B2DB3F67C6E}" type="presOf" srcId="{6737651F-2DED-4F23-BD8E-CAECC55C5CBA}" destId="{0FB53C32-626B-4B66-93AF-2E1F0362F2AB}" srcOrd="0" destOrd="0" presId="urn:microsoft.com/office/officeart/2005/8/layout/orgChart1"/>
    <dgm:cxn modelId="{7FB66D58-8610-4642-84E4-B6BE7D341D51}" type="presOf" srcId="{A0FA252D-2233-4D0D-B62A-A74CDEA65272}" destId="{550330D9-9063-4245-BBD9-31EF5B20705B}" srcOrd="1" destOrd="0" presId="urn:microsoft.com/office/officeart/2005/8/layout/orgChart1"/>
    <dgm:cxn modelId="{4267DC7E-9C6D-490E-98C9-2E7A77787682}" type="presOf" srcId="{701A07D9-C867-4D37-93CC-2DC81CC9F1A8}" destId="{E338DD8D-AF51-4154-8536-BF6DB955702A}" srcOrd="0" destOrd="0" presId="urn:microsoft.com/office/officeart/2005/8/layout/orgChart1"/>
    <dgm:cxn modelId="{76F1FE7F-CC90-4D8E-B3BF-E0B18C81261D}" type="presOf" srcId="{8E2EE81E-496C-45F9-B25F-3D446C02409C}" destId="{3B880ABE-03F6-4A6B-A47F-42FE7B766D86}" srcOrd="0" destOrd="0" presId="urn:microsoft.com/office/officeart/2005/8/layout/orgChart1"/>
    <dgm:cxn modelId="{70D28C82-F9E5-4B37-ACF0-E7BF8FC07846}" type="presOf" srcId="{4EA4C75A-D968-4464-90BE-0B03EF34FF82}" destId="{BA33433A-C9F2-4032-BF26-109EDD4A1D4C}" srcOrd="1" destOrd="0" presId="urn:microsoft.com/office/officeart/2005/8/layout/orgChart1"/>
    <dgm:cxn modelId="{B243CA82-78CC-4BEA-B300-E7F5837F9E48}" type="presOf" srcId="{56316596-1DF0-4F21-930B-388C26E061BF}" destId="{D9AF4CDE-B9CA-460D-ACEB-95EE88458F75}" srcOrd="0" destOrd="0" presId="urn:microsoft.com/office/officeart/2005/8/layout/orgChart1"/>
    <dgm:cxn modelId="{8E20A684-E6E3-43F7-AAF3-89BFC7005C59}" srcId="{8E2EE81E-496C-45F9-B25F-3D446C02409C}" destId="{696B274F-1C90-4D05-8C47-40E02A2CDBB7}" srcOrd="6" destOrd="0" parTransId="{A351DAF0-93BF-42F1-B15B-E74BB1D6D7C7}" sibTransId="{21BFB5FD-FFB9-47D3-9EEC-7154A9086406}"/>
    <dgm:cxn modelId="{B7CECA85-63C4-4572-A46D-8D495FC0375A}" type="presOf" srcId="{F407E0D6-FA03-4242-91FD-0D3B6920BD08}" destId="{7A3B22D5-4E31-4556-9200-1BE2430E6229}" srcOrd="0" destOrd="0" presId="urn:microsoft.com/office/officeart/2005/8/layout/orgChart1"/>
    <dgm:cxn modelId="{DE0AF086-64EC-4C36-896A-662A68B540D6}" type="presOf" srcId="{902C88B1-B563-491E-9CB4-BD1B9A503C8D}" destId="{FD8C96E0-93FB-4787-882E-498E47AC8747}" srcOrd="0" destOrd="0" presId="urn:microsoft.com/office/officeart/2005/8/layout/orgChart1"/>
    <dgm:cxn modelId="{4E255788-D83C-4A1E-A337-539033881EB7}" type="presOf" srcId="{21F929A3-CA6D-4DA6-B65F-0D713A1D2931}" destId="{8824AF89-4132-4F0D-B969-F30DFDECFFD3}" srcOrd="0" destOrd="0" presId="urn:microsoft.com/office/officeart/2005/8/layout/orgChart1"/>
    <dgm:cxn modelId="{D45FD48A-A361-4421-A9D7-F1A051FD8BF1}" type="presOf" srcId="{927446B0-57F9-4CCC-A6A0-06C6F21A11E1}" destId="{954140F5-AB50-4C04-8642-4E0C567F0AA6}" srcOrd="0" destOrd="0" presId="urn:microsoft.com/office/officeart/2005/8/layout/orgChart1"/>
    <dgm:cxn modelId="{A0361A8C-899D-4FCD-839A-355823C5150C}" type="presOf" srcId="{696B274F-1C90-4D05-8C47-40E02A2CDBB7}" destId="{71C4DFD4-33BD-45B7-A56C-7884A99D0258}" srcOrd="1" destOrd="0" presId="urn:microsoft.com/office/officeart/2005/8/layout/orgChart1"/>
    <dgm:cxn modelId="{05CF2F8C-D9E1-4289-A2D1-EA0E7963FAAB}" type="presOf" srcId="{DC303652-D4D7-44FF-A05D-6400E529DF4A}" destId="{B4CDB598-CA7E-47FD-AC11-635B0673748E}" srcOrd="0" destOrd="0" presId="urn:microsoft.com/office/officeart/2005/8/layout/orgChart1"/>
    <dgm:cxn modelId="{B91EC48C-E68E-4379-81E7-6F0A7761355A}" type="presOf" srcId="{338623B9-3CDD-4EA0-8528-69058DFC066A}" destId="{04701D08-A794-48B2-83E5-916AD828D0AD}" srcOrd="0" destOrd="0" presId="urn:microsoft.com/office/officeart/2005/8/layout/orgChart1"/>
    <dgm:cxn modelId="{DF84208D-21CA-4075-B5A7-B76E6C6093BD}" srcId="{950E36E8-8F26-40AF-A010-5FA43D59B4F3}" destId="{43D09A2C-286A-409A-82A1-7883195F90E1}" srcOrd="1" destOrd="0" parTransId="{6E13DCE7-6CDD-4946-8A87-524DFAE9B9B2}" sibTransId="{68051823-C4B5-4DA2-BCE6-C5E81CF93AB1}"/>
    <dgm:cxn modelId="{EFAB5C93-19C6-4C3A-81DE-E575668BF1D0}" type="presOf" srcId="{6E13DCE7-6CDD-4946-8A87-524DFAE9B9B2}" destId="{A4214379-7B4F-4BBA-818B-9430C409817A}" srcOrd="0" destOrd="0" presId="urn:microsoft.com/office/officeart/2005/8/layout/orgChart1"/>
    <dgm:cxn modelId="{2F37F993-BDCB-4C37-9B07-69DD1D7EC750}" type="presOf" srcId="{1AE97817-6462-4727-869D-3DDCC0B9D4E6}" destId="{DBDAB9DE-F4E4-4F6C-8788-A34150D12592}" srcOrd="0" destOrd="0" presId="urn:microsoft.com/office/officeart/2005/8/layout/orgChart1"/>
    <dgm:cxn modelId="{10E94194-5C2A-4686-93B4-6E57B66523B2}" type="presOf" srcId="{D7B84DD4-DE7E-4185-BF90-F736DDA03DFC}" destId="{3F85040F-5DD5-411F-AD87-0F3880F15B0B}" srcOrd="0" destOrd="0" presId="urn:microsoft.com/office/officeart/2005/8/layout/orgChart1"/>
    <dgm:cxn modelId="{2AA9E796-6A0C-4714-B7B8-B4CDD8FB7F70}" type="presOf" srcId="{119AE053-D41F-4100-B34D-7D158C057533}" destId="{AC20E2C1-5675-4942-AC6C-29106A0BC39C}" srcOrd="0" destOrd="0" presId="urn:microsoft.com/office/officeart/2005/8/layout/orgChart1"/>
    <dgm:cxn modelId="{21D1329A-FCCC-4D56-A06B-C158A63A398D}" type="presOf" srcId="{A934496A-B231-477E-BE2B-18BC082D6EA9}" destId="{E9B02022-61A0-4D3B-8640-C42080425543}" srcOrd="0" destOrd="0" presId="urn:microsoft.com/office/officeart/2005/8/layout/orgChart1"/>
    <dgm:cxn modelId="{83F0819D-D281-4902-B9BC-CFD01E3B04A9}" srcId="{8E2EE81E-496C-45F9-B25F-3D446C02409C}" destId="{09B4ABA1-5433-4391-8451-8CB46229A1B4}" srcOrd="5" destOrd="0" parTransId="{822545F9-DBAC-42F7-B56D-5607B68E8543}" sibTransId="{D7E0D601-AD1F-4D60-9587-9F9FB31F1365}"/>
    <dgm:cxn modelId="{AD05299E-FA98-4689-A9B3-6C86D6147B48}" type="presOf" srcId="{3ECDF183-E2A5-4E91-BCA9-30E6DA843CE7}" destId="{C07D58F2-477F-4B32-B429-31D52950AAF9}" srcOrd="0" destOrd="0" presId="urn:microsoft.com/office/officeart/2005/8/layout/orgChart1"/>
    <dgm:cxn modelId="{B5C0569F-FAA6-4B9A-B36C-3AB2F80F394E}" srcId="{950E36E8-8F26-40AF-A010-5FA43D59B4F3}" destId="{DC303652-D4D7-44FF-A05D-6400E529DF4A}" srcOrd="0" destOrd="0" parTransId="{32E47B89-13BA-4272-B0DB-4810C5075D64}" sibTransId="{2A9F36AB-7F6A-4B26-B432-772181ECF375}"/>
    <dgm:cxn modelId="{A07987A0-9E35-4232-93D8-7A728D9236B5}" type="presOf" srcId="{17ED7647-B746-4215-B2B5-C8584426FCA7}" destId="{2720E768-6312-4460-BD41-8D6C5E77F0E3}" srcOrd="0" destOrd="0" presId="urn:microsoft.com/office/officeart/2005/8/layout/orgChart1"/>
    <dgm:cxn modelId="{1EAB4AA1-6739-4646-B49D-B4812A1933C4}" type="presOf" srcId="{11ED15A7-8E53-4A20-BB8E-39C1BF35D88E}" destId="{38C9373E-C00A-4BA4-82F6-7C77B7B9CBD6}" srcOrd="1" destOrd="0" presId="urn:microsoft.com/office/officeart/2005/8/layout/orgChart1"/>
    <dgm:cxn modelId="{EA0A74A4-F5AA-4016-9126-09E3B77AEBD9}" type="presOf" srcId="{43D09A2C-286A-409A-82A1-7883195F90E1}" destId="{18E33321-1EC6-4249-A073-FCDFE0453C74}" srcOrd="1" destOrd="0" presId="urn:microsoft.com/office/officeart/2005/8/layout/orgChart1"/>
    <dgm:cxn modelId="{E0ED05AA-C8FE-4936-B96C-BE7452E7F188}" type="presOf" srcId="{09B4ABA1-5433-4391-8451-8CB46229A1B4}" destId="{68CC0D41-864C-4161-8D2A-D4436799BB49}" srcOrd="0" destOrd="0" presId="urn:microsoft.com/office/officeart/2005/8/layout/orgChart1"/>
    <dgm:cxn modelId="{44E0BDAB-2A1B-4992-AE7B-4EA837885761}" type="presOf" srcId="{950E36E8-8F26-40AF-A010-5FA43D59B4F3}" destId="{BF21A7E3-0BAA-468C-9588-747FC3D891B6}" srcOrd="1" destOrd="0" presId="urn:microsoft.com/office/officeart/2005/8/layout/orgChart1"/>
    <dgm:cxn modelId="{AA7F63AE-3074-4822-9A20-023A8EC60C3A}" srcId="{D7B84DD4-DE7E-4185-BF90-F736DDA03DFC}" destId="{21F929A3-CA6D-4DA6-B65F-0D713A1D2931}" srcOrd="0" destOrd="0" parTransId="{7F5DEA1D-C98F-46C6-9C59-A3D9DA3B2389}" sibTransId="{9E674793-996D-4C52-9C6A-518717966427}"/>
    <dgm:cxn modelId="{F7E20AAF-3025-40A5-8C4A-38F3487A52B6}" type="presOf" srcId="{4063C84D-8B70-4C2A-886E-8AC6B87DE7AA}" destId="{A4BC05AE-6B11-43F9-9372-1FCBCF67473E}" srcOrd="1" destOrd="0" presId="urn:microsoft.com/office/officeart/2005/8/layout/orgChart1"/>
    <dgm:cxn modelId="{BDE6EDB0-B8DD-4527-A7AE-3223C1D58DE7}" srcId="{43D09A2C-286A-409A-82A1-7883195F90E1}" destId="{4EA4C75A-D968-4464-90BE-0B03EF34FF82}" srcOrd="0" destOrd="0" parTransId="{3ECDF183-E2A5-4E91-BCA9-30E6DA843CE7}" sibTransId="{EB8A7538-B079-48C9-8D2F-F61DB67B659B}"/>
    <dgm:cxn modelId="{686442B1-2472-4F0E-97A5-D6F93118F522}" type="presOf" srcId="{D3E28BF3-7D91-4ABD-BFD7-60F193D54174}" destId="{27635DDD-B591-4366-91ED-2D7574AE0FC8}" srcOrd="0" destOrd="0" presId="urn:microsoft.com/office/officeart/2005/8/layout/orgChart1"/>
    <dgm:cxn modelId="{DF564DB1-EC47-486E-A8DE-16792C970DF4}" srcId="{84A16DA5-5F6B-49A8-B5D5-E5CD7D07E422}" destId="{701A07D9-C867-4D37-93CC-2DC81CC9F1A8}" srcOrd="0" destOrd="0" parTransId="{F407E0D6-FA03-4242-91FD-0D3B6920BD08}" sibTransId="{597B6B6F-B687-475D-B17E-92172F086696}"/>
    <dgm:cxn modelId="{00BF0CB4-FF4C-458A-894D-AF0409919000}" type="presOf" srcId="{C1A33502-CDF7-4C3C-A187-76E74FF8F783}" destId="{EB24DD41-EA07-4C03-9C05-C26207015B0F}" srcOrd="0" destOrd="0" presId="urn:microsoft.com/office/officeart/2005/8/layout/orgChart1"/>
    <dgm:cxn modelId="{E5BC02C0-2277-439C-B8AE-AF9454A65195}" type="presOf" srcId="{119AE053-D41F-4100-B34D-7D158C057533}" destId="{A9391468-3C57-4DFB-9D71-4E588A91E315}" srcOrd="1" destOrd="0" presId="urn:microsoft.com/office/officeart/2005/8/layout/orgChart1"/>
    <dgm:cxn modelId="{D3A753C0-DC47-4A47-BB7F-21425C2B62B8}" srcId="{8E2EE81E-496C-45F9-B25F-3D446C02409C}" destId="{119AE053-D41F-4100-B34D-7D158C057533}" srcOrd="2" destOrd="0" parTransId="{623D58C0-C6F2-4951-AABD-FDCB321AF634}" sibTransId="{87040078-9AFE-4C34-A681-DC3A79C02D70}"/>
    <dgm:cxn modelId="{B6C1FAC1-E62B-4D8B-895F-6F42F376769D}" type="presOf" srcId="{7BA75E5A-1B19-4370-85A9-C8F4C0F71670}" destId="{FA1669F3-C700-4DD2-8303-8F9A28E47310}" srcOrd="0" destOrd="0" presId="urn:microsoft.com/office/officeart/2005/8/layout/orgChart1"/>
    <dgm:cxn modelId="{5413E7C2-4CFB-4598-B1CC-4DA7C5B3D5BF}" type="presOf" srcId="{B790A59D-E12D-45F3-BCEF-6196800DA34A}" destId="{D7463055-5382-418D-BEEB-75E736E7ACB2}" srcOrd="0" destOrd="0" presId="urn:microsoft.com/office/officeart/2005/8/layout/orgChart1"/>
    <dgm:cxn modelId="{8BEBC7C4-1C98-4C05-BBC1-9A1034D310DC}" type="presOf" srcId="{822545F9-DBAC-42F7-B56D-5607B68E8543}" destId="{54854481-113C-4373-967E-DDACE5244F7D}" srcOrd="0" destOrd="0" presId="urn:microsoft.com/office/officeart/2005/8/layout/orgChart1"/>
    <dgm:cxn modelId="{432815C5-F0DC-4AAB-8822-31B4881C46CD}" type="presOf" srcId="{84A16DA5-5F6B-49A8-B5D5-E5CD7D07E422}" destId="{85E8FFE7-5D26-45CD-B75F-CDF1BC56D221}" srcOrd="0" destOrd="0" presId="urn:microsoft.com/office/officeart/2005/8/layout/orgChart1"/>
    <dgm:cxn modelId="{3CA893C5-359C-4AA8-9C1C-B6D729D225C7}" type="presOf" srcId="{11EB89E7-36C7-40BD-B999-151B3FB97721}" destId="{582BB3A3-C0D2-4D89-B1A8-8E765C00520B}" srcOrd="0" destOrd="0" presId="urn:microsoft.com/office/officeart/2005/8/layout/orgChart1"/>
    <dgm:cxn modelId="{115D7EC7-8133-43D2-9AE2-3DD88D5F880F}" type="presOf" srcId="{32E47B89-13BA-4272-B0DB-4810C5075D64}" destId="{7B9BA584-04D4-4B02-A768-5B1ED5D1F37F}" srcOrd="0" destOrd="0" presId="urn:microsoft.com/office/officeart/2005/8/layout/orgChart1"/>
    <dgm:cxn modelId="{486239CD-4A71-4449-B9CC-F4CB4822A558}" type="presOf" srcId="{F5FE5BCC-A67B-4148-97DE-966DB8AC65E8}" destId="{49E6510D-EBD4-426D-8F23-7B4297740BE4}" srcOrd="0" destOrd="0" presId="urn:microsoft.com/office/officeart/2005/8/layout/orgChart1"/>
    <dgm:cxn modelId="{F46DC0CF-FE74-4D8B-A9A5-990B0DB30FFB}" type="presOf" srcId="{C5124831-AEEA-4F2C-B3DC-C6CF8714946E}" destId="{8D01F4AE-38FC-455E-A4D0-E0F8CC33E5AC}" srcOrd="0" destOrd="0" presId="urn:microsoft.com/office/officeart/2005/8/layout/orgChart1"/>
    <dgm:cxn modelId="{0195B9D2-3917-4FA2-AE27-595532C004F2}" type="presOf" srcId="{C5124831-AEEA-4F2C-B3DC-C6CF8714946E}" destId="{5B5F37AC-8B0F-45C6-8A98-79BBFF00816A}" srcOrd="1" destOrd="0" presId="urn:microsoft.com/office/officeart/2005/8/layout/orgChart1"/>
    <dgm:cxn modelId="{F24394D5-58DD-4A34-9251-434AB04B0C93}" srcId="{696B274F-1C90-4D05-8C47-40E02A2CDBB7}" destId="{1AE97817-6462-4727-869D-3DDCC0B9D4E6}" srcOrd="0" destOrd="0" parTransId="{6737651F-2DED-4F23-BD8E-CAECC55C5CBA}" sibTransId="{DB39B555-C8F0-421A-9175-12CAEB2D0626}"/>
    <dgm:cxn modelId="{41A0EED7-F082-4D46-BEF2-108ECEA282EA}" type="presOf" srcId="{701A07D9-C867-4D37-93CC-2DC81CC9F1A8}" destId="{62FA4029-21EE-464D-A3F2-7648D34F1858}" srcOrd="1" destOrd="0" presId="urn:microsoft.com/office/officeart/2005/8/layout/orgChart1"/>
    <dgm:cxn modelId="{C2DAD5D8-0935-4A40-BCA9-F260E6262FAB}" type="presOf" srcId="{623D58C0-C6F2-4951-AABD-FDCB321AF634}" destId="{01B0DDD1-50E8-4878-BE75-B49E0E12D3F4}" srcOrd="0" destOrd="0" presId="urn:microsoft.com/office/officeart/2005/8/layout/orgChart1"/>
    <dgm:cxn modelId="{D74D2FD9-345B-4E1F-B257-FE86EF51982C}" srcId="{FE5FE4B7-E04D-48D1-A942-2B5D47E714CE}" destId="{A0FA252D-2233-4D0D-B62A-A74CDEA65272}" srcOrd="0" destOrd="0" parTransId="{DAF4F489-52F2-482B-A4DE-38C1446C80CC}" sibTransId="{C494FE76-87AB-488F-8534-0BE299D865C4}"/>
    <dgm:cxn modelId="{336E0ADC-2AB3-4997-B734-846BBABF3BA1}" srcId="{7BA75E5A-1B19-4370-85A9-C8F4C0F71670}" destId="{8E2EE81E-496C-45F9-B25F-3D446C02409C}" srcOrd="0" destOrd="0" parTransId="{F6A3B992-D666-429C-B916-A8A216C9E197}" sibTransId="{6F538F2D-6D64-43E3-878E-002C69F3831B}"/>
    <dgm:cxn modelId="{960E80DE-2C3D-4899-B39E-4C1828FF81BB}" type="presOf" srcId="{2DFA1AE0-E741-4E94-97E6-8E7154FE3909}" destId="{29900D69-A0C7-4F2F-9D47-5261A216028B}" srcOrd="0" destOrd="0" presId="urn:microsoft.com/office/officeart/2005/8/layout/orgChart1"/>
    <dgm:cxn modelId="{DC54F1EF-1D3A-4BE4-8A24-87211BD5A9DC}" srcId="{5DB1F778-5324-413D-B7DB-2BF674CD688E}" destId="{56316596-1DF0-4F21-930B-388C26E061BF}" srcOrd="0" destOrd="0" parTransId="{D3E28BF3-7D91-4ABD-BFD7-60F193D54174}" sibTransId="{0445B385-4851-4A9D-ACF7-F28D5251795D}"/>
    <dgm:cxn modelId="{C283BBF1-BFC4-49E5-BF8D-08A80794F297}" srcId="{F5FE5BCC-A67B-4148-97DE-966DB8AC65E8}" destId="{4063C84D-8B70-4C2A-886E-8AC6B87DE7AA}" srcOrd="0" destOrd="0" parTransId="{FC196116-D674-475C-804B-B21067467ACD}" sibTransId="{8B4D783D-50C8-4EF8-99F4-3C95E6026A1F}"/>
    <dgm:cxn modelId="{77556EF8-C4B4-4C8D-8091-BA0513D78E67}" srcId="{8E2EE81E-496C-45F9-B25F-3D446C02409C}" destId="{84A16DA5-5F6B-49A8-B5D5-E5CD7D07E422}" srcOrd="1" destOrd="0" parTransId="{09E20341-A3F1-4092-A389-575A223C2C5D}" sibTransId="{45486276-ED54-4BD0-9E9F-14CC4D68CB9F}"/>
    <dgm:cxn modelId="{DC5750FF-539D-40EC-AB8F-A4CCD7B11C0D}" type="presOf" srcId="{8E2EE81E-496C-45F9-B25F-3D446C02409C}" destId="{A8ED8C60-C04F-403A-94E8-D2B589515D03}" srcOrd="1" destOrd="0" presId="urn:microsoft.com/office/officeart/2005/8/layout/orgChart1"/>
    <dgm:cxn modelId="{04997EFF-BFD9-4A1F-8665-09FACDD9F0F1}" srcId="{DC303652-D4D7-44FF-A05D-6400E529DF4A}" destId="{902C88B1-B563-491E-9CB4-BD1B9A503C8D}" srcOrd="0" destOrd="0" parTransId="{927446B0-57F9-4CCC-A6A0-06C6F21A11E1}" sibTransId="{5EC514A6-AECB-46FF-AB88-C27F98E7CD5C}"/>
    <dgm:cxn modelId="{D9F40108-4806-4072-A325-00F8268950F4}" type="presParOf" srcId="{FA1669F3-C700-4DD2-8303-8F9A28E47310}" destId="{CB7B337B-A0BA-4E92-9AD5-1CC411078027}" srcOrd="0" destOrd="0" presId="urn:microsoft.com/office/officeart/2005/8/layout/orgChart1"/>
    <dgm:cxn modelId="{7F5DD9A7-D36D-4A8E-BF5C-1594F0253474}" type="presParOf" srcId="{CB7B337B-A0BA-4E92-9AD5-1CC411078027}" destId="{E23E171B-155B-4BB3-AF0E-8EE5FE2E4BFF}" srcOrd="0" destOrd="0" presId="urn:microsoft.com/office/officeart/2005/8/layout/orgChart1"/>
    <dgm:cxn modelId="{92A80447-D7B1-46A2-BA6E-BEB3368D8275}" type="presParOf" srcId="{E23E171B-155B-4BB3-AF0E-8EE5FE2E4BFF}" destId="{3B880ABE-03F6-4A6B-A47F-42FE7B766D86}" srcOrd="0" destOrd="0" presId="urn:microsoft.com/office/officeart/2005/8/layout/orgChart1"/>
    <dgm:cxn modelId="{06B5D8B7-9B02-4FCF-B033-119A5678851C}" type="presParOf" srcId="{E23E171B-155B-4BB3-AF0E-8EE5FE2E4BFF}" destId="{A8ED8C60-C04F-403A-94E8-D2B589515D03}" srcOrd="1" destOrd="0" presId="urn:microsoft.com/office/officeart/2005/8/layout/orgChart1"/>
    <dgm:cxn modelId="{0A32D886-9DD0-44E0-9693-4624994E705B}" type="presParOf" srcId="{CB7B337B-A0BA-4E92-9AD5-1CC411078027}" destId="{3ED659B0-2F74-48A1-A59B-3824560DA70C}" srcOrd="1" destOrd="0" presId="urn:microsoft.com/office/officeart/2005/8/layout/orgChart1"/>
    <dgm:cxn modelId="{92105C41-3163-4099-8921-E4FED01FC907}" type="presParOf" srcId="{3ED659B0-2F74-48A1-A59B-3824560DA70C}" destId="{B08F15E0-B760-4255-B72B-BC2B0266F8BC}" srcOrd="0" destOrd="0" presId="urn:microsoft.com/office/officeart/2005/8/layout/orgChart1"/>
    <dgm:cxn modelId="{D2D02854-5934-4937-B68A-140F1F1A9B62}" type="presParOf" srcId="{3ED659B0-2F74-48A1-A59B-3824560DA70C}" destId="{15D0BBC3-16DD-45D8-A9E5-05D7FAF9EB14}" srcOrd="1" destOrd="0" presId="urn:microsoft.com/office/officeart/2005/8/layout/orgChart1"/>
    <dgm:cxn modelId="{2DB3E133-65C2-49D7-B769-0DEE641926E0}" type="presParOf" srcId="{15D0BBC3-16DD-45D8-A9E5-05D7FAF9EB14}" destId="{C4C4DAE9-B2B5-46ED-9C04-0116E5A5442C}" srcOrd="0" destOrd="0" presId="urn:microsoft.com/office/officeart/2005/8/layout/orgChart1"/>
    <dgm:cxn modelId="{CAA2E1ED-A3B6-4CC6-BE23-0B149066E2A7}" type="presParOf" srcId="{C4C4DAE9-B2B5-46ED-9C04-0116E5A5442C}" destId="{3F85040F-5DD5-411F-AD87-0F3880F15B0B}" srcOrd="0" destOrd="0" presId="urn:microsoft.com/office/officeart/2005/8/layout/orgChart1"/>
    <dgm:cxn modelId="{492DD240-51CC-4089-8C30-F08F7B5A481C}" type="presParOf" srcId="{C4C4DAE9-B2B5-46ED-9C04-0116E5A5442C}" destId="{583A8257-C63A-4B18-A132-3D6BB8C11896}" srcOrd="1" destOrd="0" presId="urn:microsoft.com/office/officeart/2005/8/layout/orgChart1"/>
    <dgm:cxn modelId="{3F4BB429-0D1A-4D77-98A0-2FFD3788870D}" type="presParOf" srcId="{15D0BBC3-16DD-45D8-A9E5-05D7FAF9EB14}" destId="{124CAF70-4318-40CA-B9F9-3DF6FFA1C570}" srcOrd="1" destOrd="0" presId="urn:microsoft.com/office/officeart/2005/8/layout/orgChart1"/>
    <dgm:cxn modelId="{9EA579CE-0AB5-4A59-831A-C5E1FC581179}" type="presParOf" srcId="{124CAF70-4318-40CA-B9F9-3DF6FFA1C570}" destId="{C90C9205-2C03-4CC8-837C-FC4C6507D9FF}" srcOrd="0" destOrd="0" presId="urn:microsoft.com/office/officeart/2005/8/layout/orgChart1"/>
    <dgm:cxn modelId="{5042D056-3187-4EFD-8E14-865621A44FB2}" type="presParOf" srcId="{124CAF70-4318-40CA-B9F9-3DF6FFA1C570}" destId="{5D4B248D-9D7C-4F97-B074-692DBDAFDB1D}" srcOrd="1" destOrd="0" presId="urn:microsoft.com/office/officeart/2005/8/layout/orgChart1"/>
    <dgm:cxn modelId="{C200B424-3289-4912-894D-8A38BA8E0376}" type="presParOf" srcId="{5D4B248D-9D7C-4F97-B074-692DBDAFDB1D}" destId="{35A6BF46-B3C6-4522-82BF-1594359AA19D}" srcOrd="0" destOrd="0" presId="urn:microsoft.com/office/officeart/2005/8/layout/orgChart1"/>
    <dgm:cxn modelId="{9E90B014-98C3-4845-9846-32BC7B7C6C23}" type="presParOf" srcId="{35A6BF46-B3C6-4522-82BF-1594359AA19D}" destId="{8824AF89-4132-4F0D-B969-F30DFDECFFD3}" srcOrd="0" destOrd="0" presId="urn:microsoft.com/office/officeart/2005/8/layout/orgChart1"/>
    <dgm:cxn modelId="{6A5012C4-DF20-48E3-92CD-FE06B85F5609}" type="presParOf" srcId="{35A6BF46-B3C6-4522-82BF-1594359AA19D}" destId="{2B432795-3916-424E-BC7C-473582E3553C}" srcOrd="1" destOrd="0" presId="urn:microsoft.com/office/officeart/2005/8/layout/orgChart1"/>
    <dgm:cxn modelId="{02F1DC19-DB12-41C4-AD6B-0FF475914ED9}" type="presParOf" srcId="{5D4B248D-9D7C-4F97-B074-692DBDAFDB1D}" destId="{6D144E3A-B961-490F-BE7F-8E6E8F2A3CC6}" srcOrd="1" destOrd="0" presId="urn:microsoft.com/office/officeart/2005/8/layout/orgChart1"/>
    <dgm:cxn modelId="{4522733C-6C89-4493-9BF0-3C68976F63C4}" type="presParOf" srcId="{5D4B248D-9D7C-4F97-B074-692DBDAFDB1D}" destId="{020C3580-5009-40B5-93B5-5C1C2D9E99AA}" srcOrd="2" destOrd="0" presId="urn:microsoft.com/office/officeart/2005/8/layout/orgChart1"/>
    <dgm:cxn modelId="{074279C9-567D-41B7-B04C-DC4A1FF60E22}" type="presParOf" srcId="{15D0BBC3-16DD-45D8-A9E5-05D7FAF9EB14}" destId="{0CD0B379-3B27-4326-BB03-B3CD6B53D6EA}" srcOrd="2" destOrd="0" presId="urn:microsoft.com/office/officeart/2005/8/layout/orgChart1"/>
    <dgm:cxn modelId="{56D2C933-BEA8-4038-9C3E-11C6D5CA3046}" type="presParOf" srcId="{3ED659B0-2F74-48A1-A59B-3824560DA70C}" destId="{3113FF61-B1F5-45AD-9038-6838640AD087}" srcOrd="2" destOrd="0" presId="urn:microsoft.com/office/officeart/2005/8/layout/orgChart1"/>
    <dgm:cxn modelId="{65E9EAAC-EBDC-412F-9447-2362FE450DD3}" type="presParOf" srcId="{3ED659B0-2F74-48A1-A59B-3824560DA70C}" destId="{E9995BA2-5CF4-45C6-B407-3C9BF1DAA897}" srcOrd="3" destOrd="0" presId="urn:microsoft.com/office/officeart/2005/8/layout/orgChart1"/>
    <dgm:cxn modelId="{9B5C7DF4-FBB3-4BBF-AAF2-16A1C0AE29A8}" type="presParOf" srcId="{E9995BA2-5CF4-45C6-B407-3C9BF1DAA897}" destId="{F7A484D3-8126-4BED-B296-9DCAB6529CDC}" srcOrd="0" destOrd="0" presId="urn:microsoft.com/office/officeart/2005/8/layout/orgChart1"/>
    <dgm:cxn modelId="{4C4C434B-B60D-40CB-BBD7-73DE18E4668B}" type="presParOf" srcId="{F7A484D3-8126-4BED-B296-9DCAB6529CDC}" destId="{85E8FFE7-5D26-45CD-B75F-CDF1BC56D221}" srcOrd="0" destOrd="0" presId="urn:microsoft.com/office/officeart/2005/8/layout/orgChart1"/>
    <dgm:cxn modelId="{A2E7FC0A-0D20-4DBC-8A1C-A78048A45422}" type="presParOf" srcId="{F7A484D3-8126-4BED-B296-9DCAB6529CDC}" destId="{8F211AE8-7954-48FB-ABB1-D3CAFA76847F}" srcOrd="1" destOrd="0" presId="urn:microsoft.com/office/officeart/2005/8/layout/orgChart1"/>
    <dgm:cxn modelId="{C8CD6CBD-652C-498A-BFB6-AE0FBD904308}" type="presParOf" srcId="{E9995BA2-5CF4-45C6-B407-3C9BF1DAA897}" destId="{A663112C-6FB8-4406-B166-D57ACCDEB655}" srcOrd="1" destOrd="0" presId="urn:microsoft.com/office/officeart/2005/8/layout/orgChart1"/>
    <dgm:cxn modelId="{5202D6BE-32CF-4E10-B29F-64AD20474409}" type="presParOf" srcId="{A663112C-6FB8-4406-B166-D57ACCDEB655}" destId="{7A3B22D5-4E31-4556-9200-1BE2430E6229}" srcOrd="0" destOrd="0" presId="urn:microsoft.com/office/officeart/2005/8/layout/orgChart1"/>
    <dgm:cxn modelId="{E86DC275-D614-4A63-9F62-D593083083C4}" type="presParOf" srcId="{A663112C-6FB8-4406-B166-D57ACCDEB655}" destId="{49F42421-EE08-4625-8FDB-71105DDD8BE6}" srcOrd="1" destOrd="0" presId="urn:microsoft.com/office/officeart/2005/8/layout/orgChart1"/>
    <dgm:cxn modelId="{53895754-0F58-4A75-9498-9CCAC01DCCED}" type="presParOf" srcId="{49F42421-EE08-4625-8FDB-71105DDD8BE6}" destId="{B89F56A5-42F6-4B5D-8FEF-921520E393E1}" srcOrd="0" destOrd="0" presId="urn:microsoft.com/office/officeart/2005/8/layout/orgChart1"/>
    <dgm:cxn modelId="{03E3D599-A96E-42E4-BC13-E614A1A9947D}" type="presParOf" srcId="{B89F56A5-42F6-4B5D-8FEF-921520E393E1}" destId="{E338DD8D-AF51-4154-8536-BF6DB955702A}" srcOrd="0" destOrd="0" presId="urn:microsoft.com/office/officeart/2005/8/layout/orgChart1"/>
    <dgm:cxn modelId="{12554BF9-7272-4984-9656-AE8A0CC35231}" type="presParOf" srcId="{B89F56A5-42F6-4B5D-8FEF-921520E393E1}" destId="{62FA4029-21EE-464D-A3F2-7648D34F1858}" srcOrd="1" destOrd="0" presId="urn:microsoft.com/office/officeart/2005/8/layout/orgChart1"/>
    <dgm:cxn modelId="{B11B0681-01D7-4F90-B0DA-4EB93C3CD8C6}" type="presParOf" srcId="{49F42421-EE08-4625-8FDB-71105DDD8BE6}" destId="{39B77923-81B4-4131-922C-918E5AA326BB}" srcOrd="1" destOrd="0" presId="urn:microsoft.com/office/officeart/2005/8/layout/orgChart1"/>
    <dgm:cxn modelId="{5FCB4653-5FF6-4FD3-8862-8C7F59F5CEB6}" type="presParOf" srcId="{49F42421-EE08-4625-8FDB-71105DDD8BE6}" destId="{941F1FED-A308-41CB-A88D-323CD70629EB}" srcOrd="2" destOrd="0" presId="urn:microsoft.com/office/officeart/2005/8/layout/orgChart1"/>
    <dgm:cxn modelId="{2FC88D3A-8EFF-442F-9D54-4DD1BE7BADBA}" type="presParOf" srcId="{E9995BA2-5CF4-45C6-B407-3C9BF1DAA897}" destId="{0C756E34-1AFE-4380-BD6C-44AC0D6CB8B6}" srcOrd="2" destOrd="0" presId="urn:microsoft.com/office/officeart/2005/8/layout/orgChart1"/>
    <dgm:cxn modelId="{80F1FAF8-F5EC-41DA-AB74-AC187C8CFA2E}" type="presParOf" srcId="{3ED659B0-2F74-48A1-A59B-3824560DA70C}" destId="{01B0DDD1-50E8-4878-BE75-B49E0E12D3F4}" srcOrd="4" destOrd="0" presId="urn:microsoft.com/office/officeart/2005/8/layout/orgChart1"/>
    <dgm:cxn modelId="{6145F3B0-B73D-4E7F-9108-1260DE55DD99}" type="presParOf" srcId="{3ED659B0-2F74-48A1-A59B-3824560DA70C}" destId="{521E6AB8-F99F-44FD-9DEE-BCFE8AA93C67}" srcOrd="5" destOrd="0" presId="urn:microsoft.com/office/officeart/2005/8/layout/orgChart1"/>
    <dgm:cxn modelId="{EAA96301-F97D-4E27-8F84-E055A9E6A813}" type="presParOf" srcId="{521E6AB8-F99F-44FD-9DEE-BCFE8AA93C67}" destId="{06B78FBE-A3BB-4B4D-AC17-A8674ADE7197}" srcOrd="0" destOrd="0" presId="urn:microsoft.com/office/officeart/2005/8/layout/orgChart1"/>
    <dgm:cxn modelId="{B540B067-2A04-4927-9128-7A87B077EA4F}" type="presParOf" srcId="{06B78FBE-A3BB-4B4D-AC17-A8674ADE7197}" destId="{AC20E2C1-5675-4942-AC6C-29106A0BC39C}" srcOrd="0" destOrd="0" presId="urn:microsoft.com/office/officeart/2005/8/layout/orgChart1"/>
    <dgm:cxn modelId="{24713310-D6D5-4EAE-981E-C96A7AB34480}" type="presParOf" srcId="{06B78FBE-A3BB-4B4D-AC17-A8674ADE7197}" destId="{A9391468-3C57-4DFB-9D71-4E588A91E315}" srcOrd="1" destOrd="0" presId="urn:microsoft.com/office/officeart/2005/8/layout/orgChart1"/>
    <dgm:cxn modelId="{528CC693-17F9-4029-9EB1-8EE261C130D3}" type="presParOf" srcId="{521E6AB8-F99F-44FD-9DEE-BCFE8AA93C67}" destId="{53B50CAE-90B1-4EE5-8600-0708560BCA87}" srcOrd="1" destOrd="0" presId="urn:microsoft.com/office/officeart/2005/8/layout/orgChart1"/>
    <dgm:cxn modelId="{FC2990D9-B8D4-4E23-AA34-3127D5C78B4E}" type="presParOf" srcId="{53B50CAE-90B1-4EE5-8600-0708560BCA87}" destId="{13D65FA6-13B3-45BB-8B65-0BD4A0DD3CEE}" srcOrd="0" destOrd="0" presId="urn:microsoft.com/office/officeart/2005/8/layout/orgChart1"/>
    <dgm:cxn modelId="{225D1CB7-02C0-44FD-8CDF-54C28399DB3C}" type="presParOf" srcId="{53B50CAE-90B1-4EE5-8600-0708560BCA87}" destId="{C58D39FC-724E-4FA9-BD9B-8635D338CCDB}" srcOrd="1" destOrd="0" presId="urn:microsoft.com/office/officeart/2005/8/layout/orgChart1"/>
    <dgm:cxn modelId="{AEE690B2-1448-415C-9478-D0C3BB408527}" type="presParOf" srcId="{C58D39FC-724E-4FA9-BD9B-8635D338CCDB}" destId="{9B9A2D33-A910-4011-A9C1-275EA0207D32}" srcOrd="0" destOrd="0" presId="urn:microsoft.com/office/officeart/2005/8/layout/orgChart1"/>
    <dgm:cxn modelId="{9A6A23A0-7F0B-4011-9779-13EBA32BF6B0}" type="presParOf" srcId="{9B9A2D33-A910-4011-A9C1-275EA0207D32}" destId="{31228047-EA6D-4E6C-B43F-C47B50FE5CB6}" srcOrd="0" destOrd="0" presId="urn:microsoft.com/office/officeart/2005/8/layout/orgChart1"/>
    <dgm:cxn modelId="{6BF8909F-9306-4B6D-A186-8E3A4922D3DD}" type="presParOf" srcId="{9B9A2D33-A910-4011-A9C1-275EA0207D32}" destId="{42ABF34A-E74D-4EE2-86B7-41D56977AC4B}" srcOrd="1" destOrd="0" presId="urn:microsoft.com/office/officeart/2005/8/layout/orgChart1"/>
    <dgm:cxn modelId="{3DBA250E-3B71-44B2-BD6A-39A4B7853757}" type="presParOf" srcId="{C58D39FC-724E-4FA9-BD9B-8635D338CCDB}" destId="{FD077557-3A66-4827-9638-1F36835D165C}" srcOrd="1" destOrd="0" presId="urn:microsoft.com/office/officeart/2005/8/layout/orgChart1"/>
    <dgm:cxn modelId="{B686F3B2-CB73-4795-8620-FCC07F3A2599}" type="presParOf" srcId="{FD077557-3A66-4827-9638-1F36835D165C}" destId="{E9B02022-61A0-4D3B-8640-C42080425543}" srcOrd="0" destOrd="0" presId="urn:microsoft.com/office/officeart/2005/8/layout/orgChart1"/>
    <dgm:cxn modelId="{8544FF67-0E52-4E16-9A0E-4C8756B4CAEB}" type="presParOf" srcId="{FD077557-3A66-4827-9638-1F36835D165C}" destId="{BB0AF26C-D189-4844-88B6-9C4C91772843}" srcOrd="1" destOrd="0" presId="urn:microsoft.com/office/officeart/2005/8/layout/orgChart1"/>
    <dgm:cxn modelId="{1CAEA820-3F0F-4E93-892C-57434CD135B9}" type="presParOf" srcId="{BB0AF26C-D189-4844-88B6-9C4C91772843}" destId="{B5E8ED81-7EAD-4080-A518-87CF07597547}" srcOrd="0" destOrd="0" presId="urn:microsoft.com/office/officeart/2005/8/layout/orgChart1"/>
    <dgm:cxn modelId="{5A9D6B6C-071E-408C-9BF5-67CB7CFE06B2}" type="presParOf" srcId="{B5E8ED81-7EAD-4080-A518-87CF07597547}" destId="{AC437464-DE0A-4A9F-8A5D-D575175E47CA}" srcOrd="0" destOrd="0" presId="urn:microsoft.com/office/officeart/2005/8/layout/orgChart1"/>
    <dgm:cxn modelId="{A76C0F65-A868-4789-92BB-7450F7EE4CB7}" type="presParOf" srcId="{B5E8ED81-7EAD-4080-A518-87CF07597547}" destId="{A25AA6BC-15EE-4AE0-B261-30F14C41E835}" srcOrd="1" destOrd="0" presId="urn:microsoft.com/office/officeart/2005/8/layout/orgChart1"/>
    <dgm:cxn modelId="{96AD0651-CE33-4575-941E-657B868A9406}" type="presParOf" srcId="{BB0AF26C-D189-4844-88B6-9C4C91772843}" destId="{6985A65A-3347-4FB9-88F1-DDB84E4E6C2D}" srcOrd="1" destOrd="0" presId="urn:microsoft.com/office/officeart/2005/8/layout/orgChart1"/>
    <dgm:cxn modelId="{AAED72A6-9C59-43C7-B15B-8440C0DEC0B9}" type="presParOf" srcId="{BB0AF26C-D189-4844-88B6-9C4C91772843}" destId="{F6629B04-82C3-4CFB-95B0-BD21D5BB2C29}" srcOrd="2" destOrd="0" presId="urn:microsoft.com/office/officeart/2005/8/layout/orgChart1"/>
    <dgm:cxn modelId="{71ABCF17-C752-43CE-B257-E88543585BAF}" type="presParOf" srcId="{C58D39FC-724E-4FA9-BD9B-8635D338CCDB}" destId="{38CBC3C1-F6B0-4DE2-8152-5544832ED9A0}" srcOrd="2" destOrd="0" presId="urn:microsoft.com/office/officeart/2005/8/layout/orgChart1"/>
    <dgm:cxn modelId="{669292BB-AE11-48E9-BEAC-9519E182245A}" type="presParOf" srcId="{53B50CAE-90B1-4EE5-8600-0708560BCA87}" destId="{29900D69-A0C7-4F2F-9D47-5261A216028B}" srcOrd="2" destOrd="0" presId="urn:microsoft.com/office/officeart/2005/8/layout/orgChart1"/>
    <dgm:cxn modelId="{59B6BA92-AF6D-4A4A-AC89-4B83E5461FB1}" type="presParOf" srcId="{53B50CAE-90B1-4EE5-8600-0708560BCA87}" destId="{4F9CEEC9-917D-4A73-A086-47A552FD7FB5}" srcOrd="3" destOrd="0" presId="urn:microsoft.com/office/officeart/2005/8/layout/orgChart1"/>
    <dgm:cxn modelId="{86EA030D-6385-419A-8F37-75E31BDD6D97}" type="presParOf" srcId="{4F9CEEC9-917D-4A73-A086-47A552FD7FB5}" destId="{A8C95265-3C8B-4BC7-A29B-634F1036124F}" srcOrd="0" destOrd="0" presId="urn:microsoft.com/office/officeart/2005/8/layout/orgChart1"/>
    <dgm:cxn modelId="{10F56A90-79E6-40D7-9E82-1ADD1D0A5658}" type="presParOf" srcId="{A8C95265-3C8B-4BC7-A29B-634F1036124F}" destId="{979B9BCC-60BF-49AF-9A7C-4D33786A7726}" srcOrd="0" destOrd="0" presId="urn:microsoft.com/office/officeart/2005/8/layout/orgChart1"/>
    <dgm:cxn modelId="{55336C51-8026-49C0-9A87-2C80650E9A17}" type="presParOf" srcId="{A8C95265-3C8B-4BC7-A29B-634F1036124F}" destId="{BF21A7E3-0BAA-468C-9588-747FC3D891B6}" srcOrd="1" destOrd="0" presId="urn:microsoft.com/office/officeart/2005/8/layout/orgChart1"/>
    <dgm:cxn modelId="{B940B7E2-9E62-4026-A0AA-043CBEE0EDEA}" type="presParOf" srcId="{4F9CEEC9-917D-4A73-A086-47A552FD7FB5}" destId="{E8B5E9AB-B828-452B-B083-F45257B41051}" srcOrd="1" destOrd="0" presId="urn:microsoft.com/office/officeart/2005/8/layout/orgChart1"/>
    <dgm:cxn modelId="{07359B4F-6975-410C-A7B0-3647293A0531}" type="presParOf" srcId="{E8B5E9AB-B828-452B-B083-F45257B41051}" destId="{7B9BA584-04D4-4B02-A768-5B1ED5D1F37F}" srcOrd="0" destOrd="0" presId="urn:microsoft.com/office/officeart/2005/8/layout/orgChart1"/>
    <dgm:cxn modelId="{271B55B6-187D-4872-BF73-EC37FAF28C3D}" type="presParOf" srcId="{E8B5E9AB-B828-452B-B083-F45257B41051}" destId="{36271579-C606-4D6B-828D-6D0703959009}" srcOrd="1" destOrd="0" presId="urn:microsoft.com/office/officeart/2005/8/layout/orgChart1"/>
    <dgm:cxn modelId="{D6417587-ABFC-4116-95A0-F7EF5CAA1592}" type="presParOf" srcId="{36271579-C606-4D6B-828D-6D0703959009}" destId="{6C9EEE56-A790-4661-9DDA-C2A2D5FF6AC2}" srcOrd="0" destOrd="0" presId="urn:microsoft.com/office/officeart/2005/8/layout/orgChart1"/>
    <dgm:cxn modelId="{FF9A9F56-2713-4790-B32F-F265B8913F38}" type="presParOf" srcId="{6C9EEE56-A790-4661-9DDA-C2A2D5FF6AC2}" destId="{B4CDB598-CA7E-47FD-AC11-635B0673748E}" srcOrd="0" destOrd="0" presId="urn:microsoft.com/office/officeart/2005/8/layout/orgChart1"/>
    <dgm:cxn modelId="{0A5F1125-B580-456E-8118-631482179B03}" type="presParOf" srcId="{6C9EEE56-A790-4661-9DDA-C2A2D5FF6AC2}" destId="{AAFB4071-5901-4188-9B6D-883DCCEDBCDE}" srcOrd="1" destOrd="0" presId="urn:microsoft.com/office/officeart/2005/8/layout/orgChart1"/>
    <dgm:cxn modelId="{8979321E-2AB7-4BBB-815E-85B950914649}" type="presParOf" srcId="{36271579-C606-4D6B-828D-6D0703959009}" destId="{19EE1D63-7331-45EE-8FCE-1AB5C253BCBA}" srcOrd="1" destOrd="0" presId="urn:microsoft.com/office/officeart/2005/8/layout/orgChart1"/>
    <dgm:cxn modelId="{1F4C43DC-E00A-4054-ACF9-0FD8214B6BAB}" type="presParOf" srcId="{19EE1D63-7331-45EE-8FCE-1AB5C253BCBA}" destId="{954140F5-AB50-4C04-8642-4E0C567F0AA6}" srcOrd="0" destOrd="0" presId="urn:microsoft.com/office/officeart/2005/8/layout/orgChart1"/>
    <dgm:cxn modelId="{207C1F91-88E4-4862-9D21-FAACC284E56D}" type="presParOf" srcId="{19EE1D63-7331-45EE-8FCE-1AB5C253BCBA}" destId="{CFFA5ECF-8A34-461D-871D-4CD6C31F49D1}" srcOrd="1" destOrd="0" presId="urn:microsoft.com/office/officeart/2005/8/layout/orgChart1"/>
    <dgm:cxn modelId="{0ADDD1DF-977D-496C-ACB9-FB9DCFD8B480}" type="presParOf" srcId="{CFFA5ECF-8A34-461D-871D-4CD6C31F49D1}" destId="{EC210DA2-7361-48A0-AC53-356249368E8E}" srcOrd="0" destOrd="0" presId="urn:microsoft.com/office/officeart/2005/8/layout/orgChart1"/>
    <dgm:cxn modelId="{5B3148B8-E293-45BB-B057-49023BE02AD7}" type="presParOf" srcId="{EC210DA2-7361-48A0-AC53-356249368E8E}" destId="{FD8C96E0-93FB-4787-882E-498E47AC8747}" srcOrd="0" destOrd="0" presId="urn:microsoft.com/office/officeart/2005/8/layout/orgChart1"/>
    <dgm:cxn modelId="{34373EEB-6515-44CB-A626-7652C227F647}" type="presParOf" srcId="{EC210DA2-7361-48A0-AC53-356249368E8E}" destId="{8E72A5BD-1BFA-4D8A-8207-8747B194C61F}" srcOrd="1" destOrd="0" presId="urn:microsoft.com/office/officeart/2005/8/layout/orgChart1"/>
    <dgm:cxn modelId="{50BA5A60-E752-44B0-95F5-BA55D0477E18}" type="presParOf" srcId="{CFFA5ECF-8A34-461D-871D-4CD6C31F49D1}" destId="{462F5496-D01C-42A9-900B-DB5BCB0425E1}" srcOrd="1" destOrd="0" presId="urn:microsoft.com/office/officeart/2005/8/layout/orgChart1"/>
    <dgm:cxn modelId="{289208EC-5DDA-4068-9523-5F4EF1126C1A}" type="presParOf" srcId="{CFFA5ECF-8A34-461D-871D-4CD6C31F49D1}" destId="{A4DFAB91-7AD5-456C-B04F-D05CB96BE3B3}" srcOrd="2" destOrd="0" presId="urn:microsoft.com/office/officeart/2005/8/layout/orgChart1"/>
    <dgm:cxn modelId="{0E364CCB-045B-4E7C-AEA7-79DD3D5AD6E8}" type="presParOf" srcId="{36271579-C606-4D6B-828D-6D0703959009}" destId="{1CE8AF93-EE22-4E82-B8B0-81954E0055C0}" srcOrd="2" destOrd="0" presId="urn:microsoft.com/office/officeart/2005/8/layout/orgChart1"/>
    <dgm:cxn modelId="{A2B6E4EA-FF21-412E-83B3-28E5E0C29DFC}" type="presParOf" srcId="{E8B5E9AB-B828-452B-B083-F45257B41051}" destId="{A4214379-7B4F-4BBA-818B-9430C409817A}" srcOrd="2" destOrd="0" presId="urn:microsoft.com/office/officeart/2005/8/layout/orgChart1"/>
    <dgm:cxn modelId="{F5CC3618-325D-424F-914B-DFAE4FB8223E}" type="presParOf" srcId="{E8B5E9AB-B828-452B-B083-F45257B41051}" destId="{C24836DD-6C73-469A-A013-E948B7BFF6B3}" srcOrd="3" destOrd="0" presId="urn:microsoft.com/office/officeart/2005/8/layout/orgChart1"/>
    <dgm:cxn modelId="{1834070F-7869-4373-AA73-4AF9927B6239}" type="presParOf" srcId="{C24836DD-6C73-469A-A013-E948B7BFF6B3}" destId="{AB06193B-8EEE-4517-B696-D11679C6016C}" srcOrd="0" destOrd="0" presId="urn:microsoft.com/office/officeart/2005/8/layout/orgChart1"/>
    <dgm:cxn modelId="{8A0DEB95-D5F2-45AC-8B30-EF78C069A9A3}" type="presParOf" srcId="{AB06193B-8EEE-4517-B696-D11679C6016C}" destId="{15B61BB0-BE4F-45D7-AB04-098B0C773684}" srcOrd="0" destOrd="0" presId="urn:microsoft.com/office/officeart/2005/8/layout/orgChart1"/>
    <dgm:cxn modelId="{CC82FC85-5A3A-40B3-8A66-7304B2BFABE2}" type="presParOf" srcId="{AB06193B-8EEE-4517-B696-D11679C6016C}" destId="{18E33321-1EC6-4249-A073-FCDFE0453C74}" srcOrd="1" destOrd="0" presId="urn:microsoft.com/office/officeart/2005/8/layout/orgChart1"/>
    <dgm:cxn modelId="{67DB6BEA-3714-4E4C-B6AA-8C3AE9A17204}" type="presParOf" srcId="{C24836DD-6C73-469A-A013-E948B7BFF6B3}" destId="{B8FB741E-D49D-4FC8-9908-5A166E9C5ED0}" srcOrd="1" destOrd="0" presId="urn:microsoft.com/office/officeart/2005/8/layout/orgChart1"/>
    <dgm:cxn modelId="{058E74D9-C199-428D-92A7-DFB55E3EC012}" type="presParOf" srcId="{B8FB741E-D49D-4FC8-9908-5A166E9C5ED0}" destId="{C07D58F2-477F-4B32-B429-31D52950AAF9}" srcOrd="0" destOrd="0" presId="urn:microsoft.com/office/officeart/2005/8/layout/orgChart1"/>
    <dgm:cxn modelId="{4C057B2E-6280-42DF-96E8-D5EAB3C69415}" type="presParOf" srcId="{B8FB741E-D49D-4FC8-9908-5A166E9C5ED0}" destId="{0DF0DE04-457A-40C9-B682-AE7103F0E3BB}" srcOrd="1" destOrd="0" presId="urn:microsoft.com/office/officeart/2005/8/layout/orgChart1"/>
    <dgm:cxn modelId="{E8367658-0317-4813-AC42-9E58F228202C}" type="presParOf" srcId="{0DF0DE04-457A-40C9-B682-AE7103F0E3BB}" destId="{290FDC1A-8A7B-4384-885E-1B7358D67F2E}" srcOrd="0" destOrd="0" presId="urn:microsoft.com/office/officeart/2005/8/layout/orgChart1"/>
    <dgm:cxn modelId="{04ABDE11-B52A-4F84-BB9B-AF88C14A3386}" type="presParOf" srcId="{290FDC1A-8A7B-4384-885E-1B7358D67F2E}" destId="{372B1FFF-B6BF-4B93-A5A9-5982C2DEEBFF}" srcOrd="0" destOrd="0" presId="urn:microsoft.com/office/officeart/2005/8/layout/orgChart1"/>
    <dgm:cxn modelId="{5E90024B-52FB-4C98-BD42-2BB0E384A882}" type="presParOf" srcId="{290FDC1A-8A7B-4384-885E-1B7358D67F2E}" destId="{BA33433A-C9F2-4032-BF26-109EDD4A1D4C}" srcOrd="1" destOrd="0" presId="urn:microsoft.com/office/officeart/2005/8/layout/orgChart1"/>
    <dgm:cxn modelId="{70AE1C88-DC53-4409-AC9A-834BCDAB18E8}" type="presParOf" srcId="{0DF0DE04-457A-40C9-B682-AE7103F0E3BB}" destId="{6609C41E-248F-4204-96B7-C159900D0233}" srcOrd="1" destOrd="0" presId="urn:microsoft.com/office/officeart/2005/8/layout/orgChart1"/>
    <dgm:cxn modelId="{4996D037-BA4D-46B9-9DDB-2AD89FA5F7FE}" type="presParOf" srcId="{0DF0DE04-457A-40C9-B682-AE7103F0E3BB}" destId="{36E0564B-65F3-4A98-8649-3D3C9E303DD4}" srcOrd="2" destOrd="0" presId="urn:microsoft.com/office/officeart/2005/8/layout/orgChart1"/>
    <dgm:cxn modelId="{6535E73F-C4D0-412F-ADCD-2BE9925C9FF0}" type="presParOf" srcId="{C24836DD-6C73-469A-A013-E948B7BFF6B3}" destId="{94325F40-D3C4-496A-A6F0-AC3A95CCD0B8}" srcOrd="2" destOrd="0" presId="urn:microsoft.com/office/officeart/2005/8/layout/orgChart1"/>
    <dgm:cxn modelId="{B7CE553B-FB90-41DF-8E9F-CA3174414129}" type="presParOf" srcId="{E8B5E9AB-B828-452B-B083-F45257B41051}" destId="{04701D08-A794-48B2-83E5-916AD828D0AD}" srcOrd="4" destOrd="0" presId="urn:microsoft.com/office/officeart/2005/8/layout/orgChart1"/>
    <dgm:cxn modelId="{C8458D98-1B2A-469A-B19D-B12802F09271}" type="presParOf" srcId="{E8B5E9AB-B828-452B-B083-F45257B41051}" destId="{9958D60A-552E-45B2-B6B3-7B18EFD0A3AF}" srcOrd="5" destOrd="0" presId="urn:microsoft.com/office/officeart/2005/8/layout/orgChart1"/>
    <dgm:cxn modelId="{DB4418A4-9423-4BC2-8D07-F7ABD3DAF5CA}" type="presParOf" srcId="{9958D60A-552E-45B2-B6B3-7B18EFD0A3AF}" destId="{4EE91DC4-BBD8-48F3-8279-9F3831737803}" srcOrd="0" destOrd="0" presId="urn:microsoft.com/office/officeart/2005/8/layout/orgChart1"/>
    <dgm:cxn modelId="{983FE3BE-F7D6-4D0E-8C3A-E6EED714F669}" type="presParOf" srcId="{4EE91DC4-BBD8-48F3-8279-9F3831737803}" destId="{49E6510D-EBD4-426D-8F23-7B4297740BE4}" srcOrd="0" destOrd="0" presId="urn:microsoft.com/office/officeart/2005/8/layout/orgChart1"/>
    <dgm:cxn modelId="{6E65182E-2F13-43DE-8F79-27391170713A}" type="presParOf" srcId="{4EE91DC4-BBD8-48F3-8279-9F3831737803}" destId="{0D48385D-6EE0-4C07-AB89-F804EE86F342}" srcOrd="1" destOrd="0" presId="urn:microsoft.com/office/officeart/2005/8/layout/orgChart1"/>
    <dgm:cxn modelId="{B0127DBC-40AD-4A4F-9E74-72842D271F6F}" type="presParOf" srcId="{9958D60A-552E-45B2-B6B3-7B18EFD0A3AF}" destId="{34EDA46B-FFF9-4DEE-A190-24E143F85088}" srcOrd="1" destOrd="0" presId="urn:microsoft.com/office/officeart/2005/8/layout/orgChart1"/>
    <dgm:cxn modelId="{6CE74BF2-8A4D-4F34-90D4-92A41845B79D}" type="presParOf" srcId="{34EDA46B-FFF9-4DEE-A190-24E143F85088}" destId="{A53083C3-8CEA-413B-B243-A49A67647B09}" srcOrd="0" destOrd="0" presId="urn:microsoft.com/office/officeart/2005/8/layout/orgChart1"/>
    <dgm:cxn modelId="{A58CE18C-1B42-4D05-9146-D6486A62DF2F}" type="presParOf" srcId="{34EDA46B-FFF9-4DEE-A190-24E143F85088}" destId="{5F12902C-0C1B-4AE7-9730-4FB2A3777581}" srcOrd="1" destOrd="0" presId="urn:microsoft.com/office/officeart/2005/8/layout/orgChart1"/>
    <dgm:cxn modelId="{DF90A579-4D24-44C6-AD6E-A2D3DFC80D43}" type="presParOf" srcId="{5F12902C-0C1B-4AE7-9730-4FB2A3777581}" destId="{E33DB460-9D4B-4934-A643-EBC86606B9DA}" srcOrd="0" destOrd="0" presId="urn:microsoft.com/office/officeart/2005/8/layout/orgChart1"/>
    <dgm:cxn modelId="{5E76559E-061F-42A8-A18D-5D17A047D883}" type="presParOf" srcId="{E33DB460-9D4B-4934-A643-EBC86606B9DA}" destId="{AE127222-7F27-47CF-8D1A-39A85984BD68}" srcOrd="0" destOrd="0" presId="urn:microsoft.com/office/officeart/2005/8/layout/orgChart1"/>
    <dgm:cxn modelId="{6DEF3ADC-318C-4F7A-86C9-D9FEC7B7DA91}" type="presParOf" srcId="{E33DB460-9D4B-4934-A643-EBC86606B9DA}" destId="{A4BC05AE-6B11-43F9-9372-1FCBCF67473E}" srcOrd="1" destOrd="0" presId="urn:microsoft.com/office/officeart/2005/8/layout/orgChart1"/>
    <dgm:cxn modelId="{3C60B050-6747-414D-85F5-80590077F02D}" type="presParOf" srcId="{5F12902C-0C1B-4AE7-9730-4FB2A3777581}" destId="{779CD394-32FE-44B9-A530-1D256824B503}" srcOrd="1" destOrd="0" presId="urn:microsoft.com/office/officeart/2005/8/layout/orgChart1"/>
    <dgm:cxn modelId="{BBDA194F-84A9-4CCB-814B-72AA374E14CA}" type="presParOf" srcId="{5F12902C-0C1B-4AE7-9730-4FB2A3777581}" destId="{264E40D8-779F-499F-BC3F-7F7C0917F958}" srcOrd="2" destOrd="0" presId="urn:microsoft.com/office/officeart/2005/8/layout/orgChart1"/>
    <dgm:cxn modelId="{406EB997-1C88-4054-8AF7-8A7F2FDE21B5}" type="presParOf" srcId="{9958D60A-552E-45B2-B6B3-7B18EFD0A3AF}" destId="{144A261C-8399-4400-A92D-0794E1001D8C}" srcOrd="2" destOrd="0" presId="urn:microsoft.com/office/officeart/2005/8/layout/orgChart1"/>
    <dgm:cxn modelId="{7CF45A50-A519-4E1B-8DB8-1FA0A358FE49}" type="presParOf" srcId="{4F9CEEC9-917D-4A73-A086-47A552FD7FB5}" destId="{EB75C1BF-8549-433A-BB00-E0637C579AC1}" srcOrd="2" destOrd="0" presId="urn:microsoft.com/office/officeart/2005/8/layout/orgChart1"/>
    <dgm:cxn modelId="{1E048E4D-52E8-4FD9-8443-3C1A7FBC5250}" type="presParOf" srcId="{521E6AB8-F99F-44FD-9DEE-BCFE8AA93C67}" destId="{81FCF1E0-26F5-43A3-B06D-932CFB4B0DBD}" srcOrd="2" destOrd="0" presId="urn:microsoft.com/office/officeart/2005/8/layout/orgChart1"/>
    <dgm:cxn modelId="{ACC738CB-7C28-4D80-973F-7C21AFDDAD76}" type="presParOf" srcId="{3ED659B0-2F74-48A1-A59B-3824560DA70C}" destId="{582BB3A3-C0D2-4D89-B1A8-8E765C00520B}" srcOrd="6" destOrd="0" presId="urn:microsoft.com/office/officeart/2005/8/layout/orgChart1"/>
    <dgm:cxn modelId="{51CD9718-8882-4ADE-9B28-15891E37A609}" type="presParOf" srcId="{3ED659B0-2F74-48A1-A59B-3824560DA70C}" destId="{D72563B3-1D42-4E3D-8C6D-1C1D94D096B9}" srcOrd="7" destOrd="0" presId="urn:microsoft.com/office/officeart/2005/8/layout/orgChart1"/>
    <dgm:cxn modelId="{B910AFEC-4619-466D-9001-E4D151C96A0C}" type="presParOf" srcId="{D72563B3-1D42-4E3D-8C6D-1C1D94D096B9}" destId="{89428355-F685-4989-97B8-B0EAF79CC6F1}" srcOrd="0" destOrd="0" presId="urn:microsoft.com/office/officeart/2005/8/layout/orgChart1"/>
    <dgm:cxn modelId="{E363DEEC-D05F-42D1-9F8F-02054E391793}" type="presParOf" srcId="{89428355-F685-4989-97B8-B0EAF79CC6F1}" destId="{D2BE4AB2-53EA-41A8-AE05-3F5AE4603DDF}" srcOrd="0" destOrd="0" presId="urn:microsoft.com/office/officeart/2005/8/layout/orgChart1"/>
    <dgm:cxn modelId="{9FE93060-4B4E-4350-9F82-46A01818899C}" type="presParOf" srcId="{89428355-F685-4989-97B8-B0EAF79CC6F1}" destId="{3EEC3B26-5198-4C91-86AA-62AC0612579B}" srcOrd="1" destOrd="0" presId="urn:microsoft.com/office/officeart/2005/8/layout/orgChart1"/>
    <dgm:cxn modelId="{DA7C65A8-909F-4B41-9270-59971B3A37F2}" type="presParOf" srcId="{D72563B3-1D42-4E3D-8C6D-1C1D94D096B9}" destId="{EB1982C9-68D5-4B5E-998D-C896B4110996}" srcOrd="1" destOrd="0" presId="urn:microsoft.com/office/officeart/2005/8/layout/orgChart1"/>
    <dgm:cxn modelId="{D7E3EDBC-7A92-4A83-9CA2-081BF5F14C18}" type="presParOf" srcId="{EB1982C9-68D5-4B5E-998D-C896B4110996}" destId="{27635DDD-B591-4366-91ED-2D7574AE0FC8}" srcOrd="0" destOrd="0" presId="urn:microsoft.com/office/officeart/2005/8/layout/orgChart1"/>
    <dgm:cxn modelId="{EE80FCC4-3350-4040-BFF9-6FAE3EA497FD}" type="presParOf" srcId="{EB1982C9-68D5-4B5E-998D-C896B4110996}" destId="{C8F828CA-225A-4196-B61D-8D7F42B36228}" srcOrd="1" destOrd="0" presId="urn:microsoft.com/office/officeart/2005/8/layout/orgChart1"/>
    <dgm:cxn modelId="{4991E1F3-384F-49BF-9A12-5A449CD8E297}" type="presParOf" srcId="{C8F828CA-225A-4196-B61D-8D7F42B36228}" destId="{0F410791-6264-4D82-BB4E-0168170F0F3D}" srcOrd="0" destOrd="0" presId="urn:microsoft.com/office/officeart/2005/8/layout/orgChart1"/>
    <dgm:cxn modelId="{0473B66F-7ECF-4D11-A078-D425CE6D5516}" type="presParOf" srcId="{0F410791-6264-4D82-BB4E-0168170F0F3D}" destId="{D9AF4CDE-B9CA-460D-ACEB-95EE88458F75}" srcOrd="0" destOrd="0" presId="urn:microsoft.com/office/officeart/2005/8/layout/orgChart1"/>
    <dgm:cxn modelId="{AFEAA241-550B-4D00-9218-2C0ED101712B}" type="presParOf" srcId="{0F410791-6264-4D82-BB4E-0168170F0F3D}" destId="{D6FBFC5D-CD23-4955-B244-A4E5487EE1FD}" srcOrd="1" destOrd="0" presId="urn:microsoft.com/office/officeart/2005/8/layout/orgChart1"/>
    <dgm:cxn modelId="{65E782D7-28A8-4006-8A7D-A36AEF3317B5}" type="presParOf" srcId="{C8F828CA-225A-4196-B61D-8D7F42B36228}" destId="{565C3C28-4384-4B5A-A02B-C66FE1700220}" srcOrd="1" destOrd="0" presId="urn:microsoft.com/office/officeart/2005/8/layout/orgChart1"/>
    <dgm:cxn modelId="{02D87DE7-7796-4E82-9405-7F55923DE5DD}" type="presParOf" srcId="{C8F828CA-225A-4196-B61D-8D7F42B36228}" destId="{B8F71B96-6023-4DE6-AF87-10A8CCC0D9D3}" srcOrd="2" destOrd="0" presId="urn:microsoft.com/office/officeart/2005/8/layout/orgChart1"/>
    <dgm:cxn modelId="{1184C529-B734-44CF-A7CA-CE0459D8D841}" type="presParOf" srcId="{D72563B3-1D42-4E3D-8C6D-1C1D94D096B9}" destId="{A176D80F-50FD-4242-AA24-5AFCFC8B5E23}" srcOrd="2" destOrd="0" presId="urn:microsoft.com/office/officeart/2005/8/layout/orgChart1"/>
    <dgm:cxn modelId="{F476DD5D-487B-4D5D-9288-5558AC5261E2}" type="presParOf" srcId="{3ED659B0-2F74-48A1-A59B-3824560DA70C}" destId="{71976D7E-EA87-4281-BF76-F5F2DA6C730F}" srcOrd="8" destOrd="0" presId="urn:microsoft.com/office/officeart/2005/8/layout/orgChart1"/>
    <dgm:cxn modelId="{F9B653F4-A33E-4EFB-947E-3D3877FBA5CC}" type="presParOf" srcId="{3ED659B0-2F74-48A1-A59B-3824560DA70C}" destId="{F4E05490-973E-4F94-8137-EC1B231452AB}" srcOrd="9" destOrd="0" presId="urn:microsoft.com/office/officeart/2005/8/layout/orgChart1"/>
    <dgm:cxn modelId="{A8C2A912-BFBB-4E57-B614-12D0D7CCAF7E}" type="presParOf" srcId="{F4E05490-973E-4F94-8137-EC1B231452AB}" destId="{78377B49-21ED-4E04-9666-5FFB88D66384}" srcOrd="0" destOrd="0" presId="urn:microsoft.com/office/officeart/2005/8/layout/orgChart1"/>
    <dgm:cxn modelId="{D62C3F92-03AA-4035-9E41-12AC72937927}" type="presParOf" srcId="{78377B49-21ED-4E04-9666-5FFB88D66384}" destId="{1C74A0EF-836F-4D1A-9368-2C27D35360CE}" srcOrd="0" destOrd="0" presId="urn:microsoft.com/office/officeart/2005/8/layout/orgChart1"/>
    <dgm:cxn modelId="{581B4017-76DE-4FEF-8AF7-E8067440D68E}" type="presParOf" srcId="{78377B49-21ED-4E04-9666-5FFB88D66384}" destId="{B58B06DD-EB16-495B-920F-8262554B99F0}" srcOrd="1" destOrd="0" presId="urn:microsoft.com/office/officeart/2005/8/layout/orgChart1"/>
    <dgm:cxn modelId="{E3DFCC05-9ED6-43F4-84CD-B640C2E7DC95}" type="presParOf" srcId="{F4E05490-973E-4F94-8137-EC1B231452AB}" destId="{370A09FC-CD89-4ECA-AF82-F949163ADC41}" srcOrd="1" destOrd="0" presId="urn:microsoft.com/office/officeart/2005/8/layout/orgChart1"/>
    <dgm:cxn modelId="{539F974E-9A46-457F-8147-032676161B4D}" type="presParOf" srcId="{370A09FC-CD89-4ECA-AF82-F949163ADC41}" destId="{F869595A-B96B-422A-BDCC-5BC3078C30BF}" srcOrd="0" destOrd="0" presId="urn:microsoft.com/office/officeart/2005/8/layout/orgChart1"/>
    <dgm:cxn modelId="{F1D8474D-A862-4D9D-9859-57887CCDCA00}" type="presParOf" srcId="{370A09FC-CD89-4ECA-AF82-F949163ADC41}" destId="{0EE689EB-1C50-450E-B756-67E34AB4BF51}" srcOrd="1" destOrd="0" presId="urn:microsoft.com/office/officeart/2005/8/layout/orgChart1"/>
    <dgm:cxn modelId="{10C27187-72C4-45C2-A0DC-CD365BA1DA8C}" type="presParOf" srcId="{0EE689EB-1C50-450E-B756-67E34AB4BF51}" destId="{B4360DAC-AA1E-4A2A-9BE4-D124A4966408}" srcOrd="0" destOrd="0" presId="urn:microsoft.com/office/officeart/2005/8/layout/orgChart1"/>
    <dgm:cxn modelId="{D65AA166-D371-4AE5-B641-9A159FB5A89D}" type="presParOf" srcId="{B4360DAC-AA1E-4A2A-9BE4-D124A4966408}" destId="{D2FDCDBD-FF76-478A-A59D-03AE1D47FC7C}" srcOrd="0" destOrd="0" presId="urn:microsoft.com/office/officeart/2005/8/layout/orgChart1"/>
    <dgm:cxn modelId="{D5456C19-A84C-46E2-AE47-02E5A3E2CBD9}" type="presParOf" srcId="{B4360DAC-AA1E-4A2A-9BE4-D124A4966408}" destId="{550330D9-9063-4245-BBD9-31EF5B20705B}" srcOrd="1" destOrd="0" presId="urn:microsoft.com/office/officeart/2005/8/layout/orgChart1"/>
    <dgm:cxn modelId="{7F3EA42C-A174-4D90-BD5B-8EE922B99357}" type="presParOf" srcId="{0EE689EB-1C50-450E-B756-67E34AB4BF51}" destId="{841A7F7B-B481-4533-99F8-2BDD151DDBE0}" srcOrd="1" destOrd="0" presId="urn:microsoft.com/office/officeart/2005/8/layout/orgChart1"/>
    <dgm:cxn modelId="{7DEAE02C-72E7-4260-A42B-E9CBF2270B1C}" type="presParOf" srcId="{841A7F7B-B481-4533-99F8-2BDD151DDBE0}" destId="{2720E768-6312-4460-BD41-8D6C5E77F0E3}" srcOrd="0" destOrd="0" presId="urn:microsoft.com/office/officeart/2005/8/layout/orgChart1"/>
    <dgm:cxn modelId="{A429D98C-F40D-439A-8E39-DEF691E8536F}" type="presParOf" srcId="{841A7F7B-B481-4533-99F8-2BDD151DDBE0}" destId="{54654277-9E34-4740-9BEA-4397FCB65CFB}" srcOrd="1" destOrd="0" presId="urn:microsoft.com/office/officeart/2005/8/layout/orgChart1"/>
    <dgm:cxn modelId="{FC8C3B98-A23E-4E23-9C02-6F3AFB824632}" type="presParOf" srcId="{54654277-9E34-4740-9BEA-4397FCB65CFB}" destId="{F7BC7DF0-5C0A-4EF4-95CC-F475FF4B4085}" srcOrd="0" destOrd="0" presId="urn:microsoft.com/office/officeart/2005/8/layout/orgChart1"/>
    <dgm:cxn modelId="{2E03E95B-9395-4C65-A5E2-14C2A4596254}" type="presParOf" srcId="{F7BC7DF0-5C0A-4EF4-95CC-F475FF4B4085}" destId="{EB24DD41-EA07-4C03-9C05-C26207015B0F}" srcOrd="0" destOrd="0" presId="urn:microsoft.com/office/officeart/2005/8/layout/orgChart1"/>
    <dgm:cxn modelId="{E5B62BC9-3BB6-4D77-8C49-3C846E20A9E4}" type="presParOf" srcId="{F7BC7DF0-5C0A-4EF4-95CC-F475FF4B4085}" destId="{F4C8C613-68C4-4B73-B0BD-FE2D4F94A2E4}" srcOrd="1" destOrd="0" presId="urn:microsoft.com/office/officeart/2005/8/layout/orgChart1"/>
    <dgm:cxn modelId="{60B86F37-74F3-4F51-A70B-990C7BCDF033}" type="presParOf" srcId="{54654277-9E34-4740-9BEA-4397FCB65CFB}" destId="{506A1E5F-7B2C-413B-93FE-3DE88F0973FE}" srcOrd="1" destOrd="0" presId="urn:microsoft.com/office/officeart/2005/8/layout/orgChart1"/>
    <dgm:cxn modelId="{DD10D88E-959C-4B1E-AE9E-A2C0891C2717}" type="presParOf" srcId="{54654277-9E34-4740-9BEA-4397FCB65CFB}" destId="{9573EE50-A38C-4A4A-A7A5-E25DE786FF33}" srcOrd="2" destOrd="0" presId="urn:microsoft.com/office/officeart/2005/8/layout/orgChart1"/>
    <dgm:cxn modelId="{4DA12EE0-9B00-40CC-85C9-0F0BADBA6AE6}" type="presParOf" srcId="{0EE689EB-1C50-450E-B756-67E34AB4BF51}" destId="{9D50B517-B116-4FB6-ABC1-F3171B288F40}" srcOrd="2" destOrd="0" presId="urn:microsoft.com/office/officeart/2005/8/layout/orgChart1"/>
    <dgm:cxn modelId="{7EB6F844-27F9-4BF3-886E-CC1D1C4B92EB}" type="presParOf" srcId="{F4E05490-973E-4F94-8137-EC1B231452AB}" destId="{7395A8E4-A044-41BA-B0A2-C66C0ABB39F2}" srcOrd="2" destOrd="0" presId="urn:microsoft.com/office/officeart/2005/8/layout/orgChart1"/>
    <dgm:cxn modelId="{93C6FFE5-5591-44D8-A1E5-4EA2182CFD9F}" type="presParOf" srcId="{3ED659B0-2F74-48A1-A59B-3824560DA70C}" destId="{54854481-113C-4373-967E-DDACE5244F7D}" srcOrd="10" destOrd="0" presId="urn:microsoft.com/office/officeart/2005/8/layout/orgChart1"/>
    <dgm:cxn modelId="{7897FF73-FC8A-472B-A716-C85532046ECE}" type="presParOf" srcId="{3ED659B0-2F74-48A1-A59B-3824560DA70C}" destId="{1BDD3784-3AE7-4D2D-907F-52FDB6B5EF02}" srcOrd="11" destOrd="0" presId="urn:microsoft.com/office/officeart/2005/8/layout/orgChart1"/>
    <dgm:cxn modelId="{E44CAE62-0009-431E-9195-7133475A4691}" type="presParOf" srcId="{1BDD3784-3AE7-4D2D-907F-52FDB6B5EF02}" destId="{D6054A66-3B9F-48EF-8B8A-78673DBD71D1}" srcOrd="0" destOrd="0" presId="urn:microsoft.com/office/officeart/2005/8/layout/orgChart1"/>
    <dgm:cxn modelId="{C20DEF62-7C23-4030-8345-7D5FEC865FC0}" type="presParOf" srcId="{D6054A66-3B9F-48EF-8B8A-78673DBD71D1}" destId="{68CC0D41-864C-4161-8D2A-D4436799BB49}" srcOrd="0" destOrd="0" presId="urn:microsoft.com/office/officeart/2005/8/layout/orgChart1"/>
    <dgm:cxn modelId="{71CA8364-7D1A-4F98-BA96-3B791F6F1EC2}" type="presParOf" srcId="{D6054A66-3B9F-48EF-8B8A-78673DBD71D1}" destId="{F72ED3B8-4CD3-4ADB-8E70-BDD54D741D24}" srcOrd="1" destOrd="0" presId="urn:microsoft.com/office/officeart/2005/8/layout/orgChart1"/>
    <dgm:cxn modelId="{41009047-F8C7-43EB-9ADA-1D617630AB68}" type="presParOf" srcId="{1BDD3784-3AE7-4D2D-907F-52FDB6B5EF02}" destId="{15DE8D0B-B431-4C8D-9C0F-6EEDA1874909}" srcOrd="1" destOrd="0" presId="urn:microsoft.com/office/officeart/2005/8/layout/orgChart1"/>
    <dgm:cxn modelId="{F5961622-4E1F-4458-8FD7-2365B8CD0E46}" type="presParOf" srcId="{15DE8D0B-B431-4C8D-9C0F-6EEDA1874909}" destId="{7C82FACD-C4B2-4E0B-834B-F6179DC6CEE5}" srcOrd="0" destOrd="0" presId="urn:microsoft.com/office/officeart/2005/8/layout/orgChart1"/>
    <dgm:cxn modelId="{2D6A7A03-91D0-4226-A0F9-7165C2CAC5EE}" type="presParOf" srcId="{15DE8D0B-B431-4C8D-9C0F-6EEDA1874909}" destId="{F19552BE-2BBB-44C4-B213-6E7D96465B2A}" srcOrd="1" destOrd="0" presId="urn:microsoft.com/office/officeart/2005/8/layout/orgChart1"/>
    <dgm:cxn modelId="{6C222C06-D3E3-44A3-A022-6CB3DC3BA6F1}" type="presParOf" srcId="{F19552BE-2BBB-44C4-B213-6E7D96465B2A}" destId="{19EE117F-70E2-4BA4-8645-F4F1109DA397}" srcOrd="0" destOrd="0" presId="urn:microsoft.com/office/officeart/2005/8/layout/orgChart1"/>
    <dgm:cxn modelId="{E1AEFA27-0F50-408A-BBCA-C59BB47677BD}" type="presParOf" srcId="{19EE117F-70E2-4BA4-8645-F4F1109DA397}" destId="{1666B834-2704-46C6-9C47-DD2A1CD1D558}" srcOrd="0" destOrd="0" presId="urn:microsoft.com/office/officeart/2005/8/layout/orgChart1"/>
    <dgm:cxn modelId="{09423F95-9D2F-4AEF-AD5C-2D7733FAB7AD}" type="presParOf" srcId="{19EE117F-70E2-4BA4-8645-F4F1109DA397}" destId="{38C9373E-C00A-4BA4-82F6-7C77B7B9CBD6}" srcOrd="1" destOrd="0" presId="urn:microsoft.com/office/officeart/2005/8/layout/orgChart1"/>
    <dgm:cxn modelId="{DCC3B352-DA76-4468-AAFA-67ED961F4283}" type="presParOf" srcId="{F19552BE-2BBB-44C4-B213-6E7D96465B2A}" destId="{EE6BA0B7-D0B2-4DD8-9D55-48070DD79EFA}" srcOrd="1" destOrd="0" presId="urn:microsoft.com/office/officeart/2005/8/layout/orgChart1"/>
    <dgm:cxn modelId="{368FE453-709D-43A2-8BEC-7C6587F5AE73}" type="presParOf" srcId="{F19552BE-2BBB-44C4-B213-6E7D96465B2A}" destId="{2E80F151-F5DC-4991-8833-8A37656C79ED}" srcOrd="2" destOrd="0" presId="urn:microsoft.com/office/officeart/2005/8/layout/orgChart1"/>
    <dgm:cxn modelId="{DE1CE6EB-9C32-4B12-9BC0-3980D9310954}" type="presParOf" srcId="{1BDD3784-3AE7-4D2D-907F-52FDB6B5EF02}" destId="{3C542FAC-6238-4E64-9DF4-35791E4AE5A0}" srcOrd="2" destOrd="0" presId="urn:microsoft.com/office/officeart/2005/8/layout/orgChart1"/>
    <dgm:cxn modelId="{DAF84BF5-5667-4D5D-B99F-804E12652266}" type="presParOf" srcId="{3ED659B0-2F74-48A1-A59B-3824560DA70C}" destId="{968222AE-E116-40F3-B649-23E7DE9E4B3B}" srcOrd="12" destOrd="0" presId="urn:microsoft.com/office/officeart/2005/8/layout/orgChart1"/>
    <dgm:cxn modelId="{84073D52-0D53-4C03-9A23-050C219711C8}" type="presParOf" srcId="{3ED659B0-2F74-48A1-A59B-3824560DA70C}" destId="{763589CC-CFDC-4B91-AC8E-77AA25AC8C14}" srcOrd="13" destOrd="0" presId="urn:microsoft.com/office/officeart/2005/8/layout/orgChart1"/>
    <dgm:cxn modelId="{0A40C5C4-CCDC-4EB7-975E-2176070BA4A8}" type="presParOf" srcId="{763589CC-CFDC-4B91-AC8E-77AA25AC8C14}" destId="{A38B05D3-89A3-4BB5-9B76-A9D715B757CE}" srcOrd="0" destOrd="0" presId="urn:microsoft.com/office/officeart/2005/8/layout/orgChart1"/>
    <dgm:cxn modelId="{DC4F72BB-9FAB-4CB7-BF70-87525D05C191}" type="presParOf" srcId="{A38B05D3-89A3-4BB5-9B76-A9D715B757CE}" destId="{72B5D614-C370-4C5C-8723-7EA449BE751C}" srcOrd="0" destOrd="0" presId="urn:microsoft.com/office/officeart/2005/8/layout/orgChart1"/>
    <dgm:cxn modelId="{AA56216B-F3D9-4AC6-930C-7B0A3A3C2A17}" type="presParOf" srcId="{A38B05D3-89A3-4BB5-9B76-A9D715B757CE}" destId="{71C4DFD4-33BD-45B7-A56C-7884A99D0258}" srcOrd="1" destOrd="0" presId="urn:microsoft.com/office/officeart/2005/8/layout/orgChart1"/>
    <dgm:cxn modelId="{5D064012-A83D-4153-957F-E4034B89FE4D}" type="presParOf" srcId="{763589CC-CFDC-4B91-AC8E-77AA25AC8C14}" destId="{0F160F8B-9E54-4A32-8A5F-9D7466991329}" srcOrd="1" destOrd="0" presId="urn:microsoft.com/office/officeart/2005/8/layout/orgChart1"/>
    <dgm:cxn modelId="{CA397E5C-C172-4B3E-B4A3-8A0B115A6F90}" type="presParOf" srcId="{0F160F8B-9E54-4A32-8A5F-9D7466991329}" destId="{0FB53C32-626B-4B66-93AF-2E1F0362F2AB}" srcOrd="0" destOrd="0" presId="urn:microsoft.com/office/officeart/2005/8/layout/orgChart1"/>
    <dgm:cxn modelId="{316BCA2B-682C-46FC-AC02-6E268C478DFB}" type="presParOf" srcId="{0F160F8B-9E54-4A32-8A5F-9D7466991329}" destId="{A72DA103-583F-4F7A-B0F7-8581817AE578}" srcOrd="1" destOrd="0" presId="urn:microsoft.com/office/officeart/2005/8/layout/orgChart1"/>
    <dgm:cxn modelId="{BA258488-9F25-4F51-AF44-5682BA96F2BF}" type="presParOf" srcId="{A72DA103-583F-4F7A-B0F7-8581817AE578}" destId="{6ACC2BF9-66F0-4CB1-80EF-13D9A41F9FE8}" srcOrd="0" destOrd="0" presId="urn:microsoft.com/office/officeart/2005/8/layout/orgChart1"/>
    <dgm:cxn modelId="{509BBDBF-A8F1-4530-A2E5-AA24DD5061BF}" type="presParOf" srcId="{6ACC2BF9-66F0-4CB1-80EF-13D9A41F9FE8}" destId="{DBDAB9DE-F4E4-4F6C-8788-A34150D12592}" srcOrd="0" destOrd="0" presId="urn:microsoft.com/office/officeart/2005/8/layout/orgChart1"/>
    <dgm:cxn modelId="{F14B410D-2EEC-4952-8524-834CD893A4D2}" type="presParOf" srcId="{6ACC2BF9-66F0-4CB1-80EF-13D9A41F9FE8}" destId="{61ECF9B1-EE11-458A-BE4B-EA4EB939BC21}" srcOrd="1" destOrd="0" presId="urn:microsoft.com/office/officeart/2005/8/layout/orgChart1"/>
    <dgm:cxn modelId="{7383E78F-1EB7-4C98-BD01-59385C181719}" type="presParOf" srcId="{A72DA103-583F-4F7A-B0F7-8581817AE578}" destId="{308163C5-05CC-477C-96FE-DA90008A2777}" srcOrd="1" destOrd="0" presId="urn:microsoft.com/office/officeart/2005/8/layout/orgChart1"/>
    <dgm:cxn modelId="{5E2517DD-54F2-4DC2-953F-8FFC8D550235}" type="presParOf" srcId="{308163C5-05CC-477C-96FE-DA90008A2777}" destId="{D7463055-5382-418D-BEEB-75E736E7ACB2}" srcOrd="0" destOrd="0" presId="urn:microsoft.com/office/officeart/2005/8/layout/orgChart1"/>
    <dgm:cxn modelId="{97756141-D8B9-4150-9610-AF33F6F7293D}" type="presParOf" srcId="{308163C5-05CC-477C-96FE-DA90008A2777}" destId="{445C6545-E05D-46B2-B77C-DB1D55FAB544}" srcOrd="1" destOrd="0" presId="urn:microsoft.com/office/officeart/2005/8/layout/orgChart1"/>
    <dgm:cxn modelId="{AB77F40C-BC63-43A8-A846-7F63BE3955F6}" type="presParOf" srcId="{445C6545-E05D-46B2-B77C-DB1D55FAB544}" destId="{7C3960F7-92EA-497E-9E89-4909EF2F1BD3}" srcOrd="0" destOrd="0" presId="urn:microsoft.com/office/officeart/2005/8/layout/orgChart1"/>
    <dgm:cxn modelId="{E0AF8102-808D-4E3E-B296-22D68A9DF110}" type="presParOf" srcId="{7C3960F7-92EA-497E-9E89-4909EF2F1BD3}" destId="{8D01F4AE-38FC-455E-A4D0-E0F8CC33E5AC}" srcOrd="0" destOrd="0" presId="urn:microsoft.com/office/officeart/2005/8/layout/orgChart1"/>
    <dgm:cxn modelId="{0A2D7949-DCEE-4BFD-AFE5-E82A06D3203C}" type="presParOf" srcId="{7C3960F7-92EA-497E-9E89-4909EF2F1BD3}" destId="{5B5F37AC-8B0F-45C6-8A98-79BBFF00816A}" srcOrd="1" destOrd="0" presId="urn:microsoft.com/office/officeart/2005/8/layout/orgChart1"/>
    <dgm:cxn modelId="{9F31C56B-4924-4C4C-BF3F-EFECDD7ED48B}" type="presParOf" srcId="{445C6545-E05D-46B2-B77C-DB1D55FAB544}" destId="{7541ED1F-AEF2-416C-B370-21E0BB039E17}" srcOrd="1" destOrd="0" presId="urn:microsoft.com/office/officeart/2005/8/layout/orgChart1"/>
    <dgm:cxn modelId="{D00C8B19-4416-4D8E-B2E9-6B893A653CAE}" type="presParOf" srcId="{445C6545-E05D-46B2-B77C-DB1D55FAB544}" destId="{7A73E014-8634-414D-B26F-9D9A2E10946E}" srcOrd="2" destOrd="0" presId="urn:microsoft.com/office/officeart/2005/8/layout/orgChart1"/>
    <dgm:cxn modelId="{FDFA757F-4A2E-45E9-AEEB-48874DB9281C}" type="presParOf" srcId="{A72DA103-583F-4F7A-B0F7-8581817AE578}" destId="{ECF0A26B-6068-4091-857C-84DD8B0EF8BD}" srcOrd="2" destOrd="0" presId="urn:microsoft.com/office/officeart/2005/8/layout/orgChart1"/>
    <dgm:cxn modelId="{02575BFE-D2F4-4F9D-B137-F8FC7224C49C}" type="presParOf" srcId="{763589CC-CFDC-4B91-AC8E-77AA25AC8C14}" destId="{72CE422C-803B-4C5B-95C0-B53D310A9637}" srcOrd="2" destOrd="0" presId="urn:microsoft.com/office/officeart/2005/8/layout/orgChart1"/>
    <dgm:cxn modelId="{FB4CB9B4-44C2-4621-A03D-C172A3587A8B}" type="presParOf" srcId="{CB7B337B-A0BA-4E92-9AD5-1CC411078027}" destId="{C3AD080A-A79A-46EB-8876-46B6AB97A3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B8613-8D74-4127-9D60-40F92107C4D7}">
      <dsp:nvSpPr>
        <dsp:cNvPr id="0" name=""/>
        <dsp:cNvSpPr/>
      </dsp:nvSpPr>
      <dsp:spPr>
        <a:xfrm>
          <a:off x="5482170" y="2550897"/>
          <a:ext cx="91440" cy="203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5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AC77A-CE79-45EC-9729-0EBD76E35D9B}">
      <dsp:nvSpPr>
        <dsp:cNvPr id="0" name=""/>
        <dsp:cNvSpPr/>
      </dsp:nvSpPr>
      <dsp:spPr>
        <a:xfrm>
          <a:off x="4625327" y="1862554"/>
          <a:ext cx="902563" cy="203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97"/>
              </a:lnTo>
              <a:lnTo>
                <a:pt x="902563" y="101797"/>
              </a:lnTo>
              <a:lnTo>
                <a:pt x="902563" y="2035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9EFF4-DACE-4176-8A23-3CBDEEAC6212}">
      <dsp:nvSpPr>
        <dsp:cNvPr id="0" name=""/>
        <dsp:cNvSpPr/>
      </dsp:nvSpPr>
      <dsp:spPr>
        <a:xfrm>
          <a:off x="3675124" y="2550897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9733" y="0"/>
              </a:moveTo>
              <a:lnTo>
                <a:pt x="49733" y="102916"/>
              </a:lnTo>
              <a:lnTo>
                <a:pt x="45720" y="102916"/>
              </a:lnTo>
              <a:lnTo>
                <a:pt x="45720" y="20471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8706E-2B0F-4751-B352-BB09DD42C73C}">
      <dsp:nvSpPr>
        <dsp:cNvPr id="0" name=""/>
        <dsp:cNvSpPr/>
      </dsp:nvSpPr>
      <dsp:spPr>
        <a:xfrm>
          <a:off x="3724858" y="1862554"/>
          <a:ext cx="900469" cy="203594"/>
        </a:xfrm>
        <a:custGeom>
          <a:avLst/>
          <a:gdLst/>
          <a:ahLst/>
          <a:cxnLst/>
          <a:rect l="0" t="0" r="0" b="0"/>
          <a:pathLst>
            <a:path>
              <a:moveTo>
                <a:pt x="900469" y="0"/>
              </a:moveTo>
              <a:lnTo>
                <a:pt x="900469" y="101797"/>
              </a:lnTo>
              <a:lnTo>
                <a:pt x="0" y="101797"/>
              </a:lnTo>
              <a:lnTo>
                <a:pt x="0" y="2035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9C903-646A-445A-814D-0BE4890AC4BF}">
      <dsp:nvSpPr>
        <dsp:cNvPr id="0" name=""/>
        <dsp:cNvSpPr/>
      </dsp:nvSpPr>
      <dsp:spPr>
        <a:xfrm>
          <a:off x="3355887" y="1174211"/>
          <a:ext cx="1269440" cy="203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97"/>
              </a:lnTo>
              <a:lnTo>
                <a:pt x="1269440" y="101797"/>
              </a:lnTo>
              <a:lnTo>
                <a:pt x="1269440" y="20359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EF2C5-BA83-4839-9787-B8A7ED3A925B}">
      <dsp:nvSpPr>
        <dsp:cNvPr id="0" name=""/>
        <dsp:cNvSpPr/>
      </dsp:nvSpPr>
      <dsp:spPr>
        <a:xfrm>
          <a:off x="1882330" y="2550897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916"/>
              </a:lnTo>
              <a:lnTo>
                <a:pt x="46883" y="102916"/>
              </a:lnTo>
              <a:lnTo>
                <a:pt x="46883" y="20471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186AD-9003-480F-8603-35A6454BA18C}">
      <dsp:nvSpPr>
        <dsp:cNvPr id="0" name=""/>
        <dsp:cNvSpPr/>
      </dsp:nvSpPr>
      <dsp:spPr>
        <a:xfrm>
          <a:off x="1882330" y="1862602"/>
          <a:ext cx="91440" cy="203545"/>
        </a:xfrm>
        <a:custGeom>
          <a:avLst/>
          <a:gdLst/>
          <a:ahLst/>
          <a:cxnLst/>
          <a:rect l="0" t="0" r="0" b="0"/>
          <a:pathLst>
            <a:path>
              <a:moveTo>
                <a:pt x="49820" y="0"/>
              </a:moveTo>
              <a:lnTo>
                <a:pt x="49820" y="101748"/>
              </a:lnTo>
              <a:lnTo>
                <a:pt x="45720" y="101748"/>
              </a:lnTo>
              <a:lnTo>
                <a:pt x="45720" y="2035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5993E-4D6F-4C4C-84A9-A9076041FC9F}">
      <dsp:nvSpPr>
        <dsp:cNvPr id="0" name=""/>
        <dsp:cNvSpPr/>
      </dsp:nvSpPr>
      <dsp:spPr>
        <a:xfrm>
          <a:off x="1932151" y="1174211"/>
          <a:ext cx="1423735" cy="203642"/>
        </a:xfrm>
        <a:custGeom>
          <a:avLst/>
          <a:gdLst/>
          <a:ahLst/>
          <a:cxnLst/>
          <a:rect l="0" t="0" r="0" b="0"/>
          <a:pathLst>
            <a:path>
              <a:moveTo>
                <a:pt x="1423735" y="0"/>
              </a:moveTo>
              <a:lnTo>
                <a:pt x="1423735" y="101845"/>
              </a:lnTo>
              <a:lnTo>
                <a:pt x="0" y="101845"/>
              </a:lnTo>
              <a:lnTo>
                <a:pt x="0" y="2036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A6D7-7440-43EA-9373-D09429E21E73}">
      <dsp:nvSpPr>
        <dsp:cNvPr id="0" name=""/>
        <dsp:cNvSpPr/>
      </dsp:nvSpPr>
      <dsp:spPr>
        <a:xfrm>
          <a:off x="3310167" y="485868"/>
          <a:ext cx="91440" cy="203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5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D7EE2-C91B-4D29-95E7-FA27DDCDE485}">
      <dsp:nvSpPr>
        <dsp:cNvPr id="0" name=""/>
        <dsp:cNvSpPr/>
      </dsp:nvSpPr>
      <dsp:spPr>
        <a:xfrm>
          <a:off x="2871138" y="1119"/>
          <a:ext cx="969497" cy="484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Document</a:t>
          </a:r>
        </a:p>
      </dsp:txBody>
      <dsp:txXfrm>
        <a:off x="2871138" y="1119"/>
        <a:ext cx="969497" cy="484748"/>
      </dsp:txXfrm>
    </dsp:sp>
    <dsp:sp modelId="{27259EEA-DEE4-4FD9-BF22-76E507C30689}">
      <dsp:nvSpPr>
        <dsp:cNvPr id="0" name=""/>
        <dsp:cNvSpPr/>
      </dsp:nvSpPr>
      <dsp:spPr>
        <a:xfrm>
          <a:off x="2871138" y="689462"/>
          <a:ext cx="969497" cy="4847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Root </a:t>
          </a:r>
          <a:r>
            <a:rPr lang="fr-FR" sz="1200" kern="1200" dirty="0" err="1"/>
            <a:t>element</a:t>
          </a:r>
          <a:r>
            <a:rPr lang="fr-FR" sz="1200" kern="1200" dirty="0"/>
            <a:t>:</a:t>
          </a:r>
          <a:br>
            <a:rPr lang="fr-FR" sz="1200" kern="1200" dirty="0"/>
          </a:br>
          <a:r>
            <a:rPr lang="fr-FR" sz="1200" kern="1200" dirty="0"/>
            <a:t>&lt;html&gt;</a:t>
          </a:r>
        </a:p>
      </dsp:txBody>
      <dsp:txXfrm>
        <a:off x="2871138" y="689462"/>
        <a:ext cx="969497" cy="484748"/>
      </dsp:txXfrm>
    </dsp:sp>
    <dsp:sp modelId="{A165263D-DC6B-4148-9C9E-78288DF1D3E4}">
      <dsp:nvSpPr>
        <dsp:cNvPr id="0" name=""/>
        <dsp:cNvSpPr/>
      </dsp:nvSpPr>
      <dsp:spPr>
        <a:xfrm>
          <a:off x="1447402" y="1377854"/>
          <a:ext cx="969497" cy="4847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&lt;</a:t>
          </a:r>
          <a:r>
            <a:rPr lang="fr-FR" sz="1200" kern="1200" dirty="0" err="1"/>
            <a:t>head</a:t>
          </a:r>
          <a:r>
            <a:rPr lang="fr-FR" sz="1200" kern="1200" dirty="0"/>
            <a:t>&gt;</a:t>
          </a:r>
        </a:p>
      </dsp:txBody>
      <dsp:txXfrm>
        <a:off x="1447402" y="1377854"/>
        <a:ext cx="969497" cy="484748"/>
      </dsp:txXfrm>
    </dsp:sp>
    <dsp:sp modelId="{4D0BA0A8-8A6A-4457-BE53-ED70A8C9AAE4}">
      <dsp:nvSpPr>
        <dsp:cNvPr id="0" name=""/>
        <dsp:cNvSpPr/>
      </dsp:nvSpPr>
      <dsp:spPr>
        <a:xfrm>
          <a:off x="1443301" y="2066148"/>
          <a:ext cx="969497" cy="4847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&lt;</a:t>
          </a:r>
          <a:r>
            <a:rPr lang="fr-FR" sz="1200" kern="1200" dirty="0" err="1"/>
            <a:t>title</a:t>
          </a:r>
          <a:r>
            <a:rPr lang="fr-FR" sz="1200" kern="1200" dirty="0"/>
            <a:t>&gt;</a:t>
          </a:r>
        </a:p>
      </dsp:txBody>
      <dsp:txXfrm>
        <a:off x="1443301" y="2066148"/>
        <a:ext cx="969497" cy="484748"/>
      </dsp:txXfrm>
    </dsp:sp>
    <dsp:sp modelId="{D5588C97-4CAD-4F24-9AA6-E566AC6FBD33}">
      <dsp:nvSpPr>
        <dsp:cNvPr id="0" name=""/>
        <dsp:cNvSpPr/>
      </dsp:nvSpPr>
      <dsp:spPr>
        <a:xfrm>
          <a:off x="1293068" y="2755611"/>
          <a:ext cx="1272290" cy="4847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texte: « Mon titre »</a:t>
          </a:r>
        </a:p>
      </dsp:txBody>
      <dsp:txXfrm>
        <a:off x="1293068" y="2755611"/>
        <a:ext cx="1272290" cy="484748"/>
      </dsp:txXfrm>
    </dsp:sp>
    <dsp:sp modelId="{5424989E-0006-4B40-AB0F-C36D5655BACA}">
      <dsp:nvSpPr>
        <dsp:cNvPr id="0" name=""/>
        <dsp:cNvSpPr/>
      </dsp:nvSpPr>
      <dsp:spPr>
        <a:xfrm>
          <a:off x="4140578" y="1377805"/>
          <a:ext cx="969497" cy="4847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&lt;body&gt;</a:t>
          </a:r>
        </a:p>
      </dsp:txBody>
      <dsp:txXfrm>
        <a:off x="4140578" y="1377805"/>
        <a:ext cx="969497" cy="484748"/>
      </dsp:txXfrm>
    </dsp:sp>
    <dsp:sp modelId="{DA103A04-EBC0-4A8F-BF55-583B46482A93}">
      <dsp:nvSpPr>
        <dsp:cNvPr id="0" name=""/>
        <dsp:cNvSpPr/>
      </dsp:nvSpPr>
      <dsp:spPr>
        <a:xfrm>
          <a:off x="3115466" y="2066148"/>
          <a:ext cx="1218784" cy="4847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&lt;a&gt;</a:t>
          </a:r>
        </a:p>
      </dsp:txBody>
      <dsp:txXfrm>
        <a:off x="3115466" y="2066148"/>
        <a:ext cx="1218784" cy="484748"/>
      </dsp:txXfrm>
    </dsp:sp>
    <dsp:sp modelId="{9EF3E04B-E842-4171-AF20-67736D4CD18C}">
      <dsp:nvSpPr>
        <dsp:cNvPr id="0" name=""/>
        <dsp:cNvSpPr/>
      </dsp:nvSpPr>
      <dsp:spPr>
        <a:xfrm>
          <a:off x="2921125" y="2755611"/>
          <a:ext cx="1599437" cy="4847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Texte: « mon lien »</a:t>
          </a:r>
        </a:p>
      </dsp:txBody>
      <dsp:txXfrm>
        <a:off x="2921125" y="2755611"/>
        <a:ext cx="1599437" cy="484748"/>
      </dsp:txXfrm>
    </dsp:sp>
    <dsp:sp modelId="{1E75ACCA-1A76-4EE4-8157-63D6A6AC2496}">
      <dsp:nvSpPr>
        <dsp:cNvPr id="0" name=""/>
        <dsp:cNvSpPr/>
      </dsp:nvSpPr>
      <dsp:spPr>
        <a:xfrm>
          <a:off x="4918498" y="2066148"/>
          <a:ext cx="1218784" cy="4847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&lt;h1&gt;</a:t>
          </a:r>
        </a:p>
      </dsp:txBody>
      <dsp:txXfrm>
        <a:off x="4918498" y="2066148"/>
        <a:ext cx="1218784" cy="484748"/>
      </dsp:txXfrm>
    </dsp:sp>
    <dsp:sp modelId="{A870E2E9-7B29-46B3-813F-FFCC15739376}">
      <dsp:nvSpPr>
        <dsp:cNvPr id="0" name=""/>
        <dsp:cNvSpPr/>
      </dsp:nvSpPr>
      <dsp:spPr>
        <a:xfrm>
          <a:off x="4728171" y="2754491"/>
          <a:ext cx="1599437" cy="4847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Texte: « mon en-tête »</a:t>
          </a:r>
        </a:p>
      </dsp:txBody>
      <dsp:txXfrm>
        <a:off x="4728171" y="2754491"/>
        <a:ext cx="1599437" cy="484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9E8F-80C2-40A1-B624-FDD0B21AF867}">
      <dsp:nvSpPr>
        <dsp:cNvPr id="0" name=""/>
        <dsp:cNvSpPr/>
      </dsp:nvSpPr>
      <dsp:spPr>
        <a:xfrm>
          <a:off x="5134338" y="2923013"/>
          <a:ext cx="3333079" cy="192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1"/>
              </a:lnTo>
              <a:lnTo>
                <a:pt x="3333079" y="96411"/>
              </a:lnTo>
              <a:lnTo>
                <a:pt x="3333079" y="1928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A953D-6C4C-4A1B-A6DB-8917106429C5}">
      <dsp:nvSpPr>
        <dsp:cNvPr id="0" name=""/>
        <dsp:cNvSpPr/>
      </dsp:nvSpPr>
      <dsp:spPr>
        <a:xfrm>
          <a:off x="5134338" y="2923013"/>
          <a:ext cx="2222052" cy="192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1"/>
              </a:lnTo>
              <a:lnTo>
                <a:pt x="2222052" y="96411"/>
              </a:lnTo>
              <a:lnTo>
                <a:pt x="2222052" y="1928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E8A0B-B7F4-41FF-B133-32C3AEE136A7}">
      <dsp:nvSpPr>
        <dsp:cNvPr id="0" name=""/>
        <dsp:cNvSpPr/>
      </dsp:nvSpPr>
      <dsp:spPr>
        <a:xfrm>
          <a:off x="5134338" y="2923013"/>
          <a:ext cx="1111026" cy="192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1"/>
              </a:lnTo>
              <a:lnTo>
                <a:pt x="1111026" y="96411"/>
              </a:lnTo>
              <a:lnTo>
                <a:pt x="1111026" y="1928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0FB44-5E82-46EA-9DC5-72D5E965C9F1}">
      <dsp:nvSpPr>
        <dsp:cNvPr id="0" name=""/>
        <dsp:cNvSpPr/>
      </dsp:nvSpPr>
      <dsp:spPr>
        <a:xfrm>
          <a:off x="5088618" y="2923013"/>
          <a:ext cx="91440" cy="1928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B79E3-EE8A-4DA2-BD32-E2754E7564B9}">
      <dsp:nvSpPr>
        <dsp:cNvPr id="0" name=""/>
        <dsp:cNvSpPr/>
      </dsp:nvSpPr>
      <dsp:spPr>
        <a:xfrm>
          <a:off x="4023312" y="2923013"/>
          <a:ext cx="1111026" cy="192822"/>
        </a:xfrm>
        <a:custGeom>
          <a:avLst/>
          <a:gdLst/>
          <a:ahLst/>
          <a:cxnLst/>
          <a:rect l="0" t="0" r="0" b="0"/>
          <a:pathLst>
            <a:path>
              <a:moveTo>
                <a:pt x="1111026" y="0"/>
              </a:moveTo>
              <a:lnTo>
                <a:pt x="1111026" y="96411"/>
              </a:lnTo>
              <a:lnTo>
                <a:pt x="0" y="96411"/>
              </a:lnTo>
              <a:lnTo>
                <a:pt x="0" y="1928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CED91-9BA1-4126-A6C5-FBAF508FE850}">
      <dsp:nvSpPr>
        <dsp:cNvPr id="0" name=""/>
        <dsp:cNvSpPr/>
      </dsp:nvSpPr>
      <dsp:spPr>
        <a:xfrm>
          <a:off x="2912285" y="2923013"/>
          <a:ext cx="2222052" cy="192822"/>
        </a:xfrm>
        <a:custGeom>
          <a:avLst/>
          <a:gdLst/>
          <a:ahLst/>
          <a:cxnLst/>
          <a:rect l="0" t="0" r="0" b="0"/>
          <a:pathLst>
            <a:path>
              <a:moveTo>
                <a:pt x="2222052" y="0"/>
              </a:moveTo>
              <a:lnTo>
                <a:pt x="2222052" y="96411"/>
              </a:lnTo>
              <a:lnTo>
                <a:pt x="0" y="96411"/>
              </a:lnTo>
              <a:lnTo>
                <a:pt x="0" y="1928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042ED-1426-4734-8691-7EC6E79DEE3B}">
      <dsp:nvSpPr>
        <dsp:cNvPr id="0" name=""/>
        <dsp:cNvSpPr/>
      </dsp:nvSpPr>
      <dsp:spPr>
        <a:xfrm>
          <a:off x="1801259" y="2923013"/>
          <a:ext cx="3333079" cy="192822"/>
        </a:xfrm>
        <a:custGeom>
          <a:avLst/>
          <a:gdLst/>
          <a:ahLst/>
          <a:cxnLst/>
          <a:rect l="0" t="0" r="0" b="0"/>
          <a:pathLst>
            <a:path>
              <a:moveTo>
                <a:pt x="3333079" y="0"/>
              </a:moveTo>
              <a:lnTo>
                <a:pt x="3333079" y="96411"/>
              </a:lnTo>
              <a:lnTo>
                <a:pt x="0" y="96411"/>
              </a:lnTo>
              <a:lnTo>
                <a:pt x="0" y="1928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BCE6-52E9-4C49-9787-F5A32E36E1DE}">
      <dsp:nvSpPr>
        <dsp:cNvPr id="0" name=""/>
        <dsp:cNvSpPr/>
      </dsp:nvSpPr>
      <dsp:spPr>
        <a:xfrm>
          <a:off x="5088618" y="2271089"/>
          <a:ext cx="91440" cy="1928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8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BD061-BC78-4385-BC0D-F776679B17FD}">
      <dsp:nvSpPr>
        <dsp:cNvPr id="0" name=""/>
        <dsp:cNvSpPr/>
      </dsp:nvSpPr>
      <dsp:spPr>
        <a:xfrm>
          <a:off x="2797510" y="1619164"/>
          <a:ext cx="2336828" cy="192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11"/>
              </a:lnTo>
              <a:lnTo>
                <a:pt x="2336828" y="96411"/>
              </a:lnTo>
              <a:lnTo>
                <a:pt x="2336828" y="192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2DA51-33BA-4609-A66E-9565FA2F1D86}">
      <dsp:nvSpPr>
        <dsp:cNvPr id="0" name=""/>
        <dsp:cNvSpPr/>
      </dsp:nvSpPr>
      <dsp:spPr>
        <a:xfrm>
          <a:off x="93400" y="2271089"/>
          <a:ext cx="137730" cy="2378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147"/>
              </a:lnTo>
              <a:lnTo>
                <a:pt x="137730" y="23781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B0236-F283-4C24-8A68-C8B6D3B38A05}">
      <dsp:nvSpPr>
        <dsp:cNvPr id="0" name=""/>
        <dsp:cNvSpPr/>
      </dsp:nvSpPr>
      <dsp:spPr>
        <a:xfrm>
          <a:off x="93400" y="2271089"/>
          <a:ext cx="137730" cy="1726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22"/>
              </a:lnTo>
              <a:lnTo>
                <a:pt x="137730" y="17262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FDD9B-64D0-4CD4-9EC1-6625C5A9818D}">
      <dsp:nvSpPr>
        <dsp:cNvPr id="0" name=""/>
        <dsp:cNvSpPr/>
      </dsp:nvSpPr>
      <dsp:spPr>
        <a:xfrm>
          <a:off x="93400" y="2271089"/>
          <a:ext cx="137730" cy="1074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4298"/>
              </a:lnTo>
              <a:lnTo>
                <a:pt x="137730" y="10742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2DB2B-FD2F-4BC9-B250-C565FC5A29B5}">
      <dsp:nvSpPr>
        <dsp:cNvPr id="0" name=""/>
        <dsp:cNvSpPr/>
      </dsp:nvSpPr>
      <dsp:spPr>
        <a:xfrm>
          <a:off x="93400" y="2271089"/>
          <a:ext cx="137730" cy="422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373"/>
              </a:lnTo>
              <a:lnTo>
                <a:pt x="137730" y="4223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CEE12-46C6-4708-AD78-6ADD006F13B7}">
      <dsp:nvSpPr>
        <dsp:cNvPr id="0" name=""/>
        <dsp:cNvSpPr/>
      </dsp:nvSpPr>
      <dsp:spPr>
        <a:xfrm>
          <a:off x="460682" y="1619164"/>
          <a:ext cx="2336828" cy="192822"/>
        </a:xfrm>
        <a:custGeom>
          <a:avLst/>
          <a:gdLst/>
          <a:ahLst/>
          <a:cxnLst/>
          <a:rect l="0" t="0" r="0" b="0"/>
          <a:pathLst>
            <a:path>
              <a:moveTo>
                <a:pt x="2336828" y="0"/>
              </a:moveTo>
              <a:lnTo>
                <a:pt x="2336828" y="96411"/>
              </a:lnTo>
              <a:lnTo>
                <a:pt x="0" y="96411"/>
              </a:lnTo>
              <a:lnTo>
                <a:pt x="0" y="1928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DA72B-51C2-4409-962A-F44C8F7E245A}">
      <dsp:nvSpPr>
        <dsp:cNvPr id="0" name=""/>
        <dsp:cNvSpPr/>
      </dsp:nvSpPr>
      <dsp:spPr>
        <a:xfrm>
          <a:off x="2338408" y="1160062"/>
          <a:ext cx="918203" cy="4591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>
              <a:solidFill>
                <a:schemeClr val="tx1"/>
              </a:solidFill>
            </a:rPr>
            <a:t>HTML</a:t>
          </a:r>
        </a:p>
      </dsp:txBody>
      <dsp:txXfrm>
        <a:off x="2338408" y="1160062"/>
        <a:ext cx="918203" cy="459101"/>
      </dsp:txXfrm>
    </dsp:sp>
    <dsp:sp modelId="{79AF24AC-FB0D-4D37-ABE0-80F15097E134}">
      <dsp:nvSpPr>
        <dsp:cNvPr id="0" name=""/>
        <dsp:cNvSpPr/>
      </dsp:nvSpPr>
      <dsp:spPr>
        <a:xfrm>
          <a:off x="1580" y="1811987"/>
          <a:ext cx="918203" cy="4591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>
              <a:solidFill>
                <a:schemeClr val="tx1"/>
              </a:solidFill>
            </a:rPr>
            <a:t>Head</a:t>
          </a:r>
        </a:p>
      </dsp:txBody>
      <dsp:txXfrm>
        <a:off x="1580" y="1811987"/>
        <a:ext cx="918203" cy="459101"/>
      </dsp:txXfrm>
    </dsp:sp>
    <dsp:sp modelId="{7B3D78C1-CD79-4613-9C8C-9489022175A1}">
      <dsp:nvSpPr>
        <dsp:cNvPr id="0" name=""/>
        <dsp:cNvSpPr/>
      </dsp:nvSpPr>
      <dsp:spPr>
        <a:xfrm>
          <a:off x="231131" y="2463911"/>
          <a:ext cx="918203" cy="4591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Meta</a:t>
          </a:r>
        </a:p>
      </dsp:txBody>
      <dsp:txXfrm>
        <a:off x="231131" y="2463911"/>
        <a:ext cx="918203" cy="459101"/>
      </dsp:txXfrm>
    </dsp:sp>
    <dsp:sp modelId="{4EA66D1D-E0AE-4027-92C8-DB0D050B26E6}">
      <dsp:nvSpPr>
        <dsp:cNvPr id="0" name=""/>
        <dsp:cNvSpPr/>
      </dsp:nvSpPr>
      <dsp:spPr>
        <a:xfrm>
          <a:off x="231131" y="3115836"/>
          <a:ext cx="918203" cy="4591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 err="1"/>
            <a:t>Title</a:t>
          </a:r>
          <a:endParaRPr lang="fr-CA" sz="1500" kern="1200" dirty="0"/>
        </a:p>
      </dsp:txBody>
      <dsp:txXfrm>
        <a:off x="231131" y="3115836"/>
        <a:ext cx="918203" cy="459101"/>
      </dsp:txXfrm>
    </dsp:sp>
    <dsp:sp modelId="{AEEFF714-F190-4033-B824-AC5DABA04E35}">
      <dsp:nvSpPr>
        <dsp:cNvPr id="0" name=""/>
        <dsp:cNvSpPr/>
      </dsp:nvSpPr>
      <dsp:spPr>
        <a:xfrm>
          <a:off x="231131" y="3767760"/>
          <a:ext cx="918203" cy="4591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Link</a:t>
          </a:r>
        </a:p>
      </dsp:txBody>
      <dsp:txXfrm>
        <a:off x="231131" y="3767760"/>
        <a:ext cx="918203" cy="459101"/>
      </dsp:txXfrm>
    </dsp:sp>
    <dsp:sp modelId="{233AC89F-9A4D-4D82-A8A4-C525A2DE536F}">
      <dsp:nvSpPr>
        <dsp:cNvPr id="0" name=""/>
        <dsp:cNvSpPr/>
      </dsp:nvSpPr>
      <dsp:spPr>
        <a:xfrm>
          <a:off x="231131" y="4419685"/>
          <a:ext cx="918203" cy="4591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script</a:t>
          </a:r>
        </a:p>
      </dsp:txBody>
      <dsp:txXfrm>
        <a:off x="231131" y="4419685"/>
        <a:ext cx="918203" cy="459101"/>
      </dsp:txXfrm>
    </dsp:sp>
    <dsp:sp modelId="{A1C97CB7-46A2-466A-B5BA-071FC6D7D54F}">
      <dsp:nvSpPr>
        <dsp:cNvPr id="0" name=""/>
        <dsp:cNvSpPr/>
      </dsp:nvSpPr>
      <dsp:spPr>
        <a:xfrm>
          <a:off x="4675236" y="1811987"/>
          <a:ext cx="918203" cy="4591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>
              <a:solidFill>
                <a:schemeClr val="tx1"/>
              </a:solidFill>
            </a:rPr>
            <a:t>Body</a:t>
          </a:r>
        </a:p>
      </dsp:txBody>
      <dsp:txXfrm>
        <a:off x="4675236" y="1811987"/>
        <a:ext cx="918203" cy="459101"/>
      </dsp:txXfrm>
    </dsp:sp>
    <dsp:sp modelId="{17520182-C20E-479E-955A-5F31F313815D}">
      <dsp:nvSpPr>
        <dsp:cNvPr id="0" name=""/>
        <dsp:cNvSpPr/>
      </dsp:nvSpPr>
      <dsp:spPr>
        <a:xfrm>
          <a:off x="4675236" y="2463911"/>
          <a:ext cx="918203" cy="4591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Section</a:t>
          </a:r>
        </a:p>
      </dsp:txBody>
      <dsp:txXfrm>
        <a:off x="4675236" y="2463911"/>
        <a:ext cx="918203" cy="459101"/>
      </dsp:txXfrm>
    </dsp:sp>
    <dsp:sp modelId="{3F85040F-5DD5-411F-AD87-0F3880F15B0B}">
      <dsp:nvSpPr>
        <dsp:cNvPr id="0" name=""/>
        <dsp:cNvSpPr/>
      </dsp:nvSpPr>
      <dsp:spPr>
        <a:xfrm>
          <a:off x="1342157" y="3115836"/>
          <a:ext cx="918203" cy="459101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H1 FAQ</a:t>
          </a:r>
        </a:p>
      </dsp:txBody>
      <dsp:txXfrm>
        <a:off x="1342157" y="3115836"/>
        <a:ext cx="918203" cy="459101"/>
      </dsp:txXfrm>
    </dsp:sp>
    <dsp:sp modelId="{85E8FFE7-5D26-45CD-B75F-CDF1BC56D221}">
      <dsp:nvSpPr>
        <dsp:cNvPr id="0" name=""/>
        <dsp:cNvSpPr/>
      </dsp:nvSpPr>
      <dsp:spPr>
        <a:xfrm>
          <a:off x="2453184" y="3115836"/>
          <a:ext cx="918203" cy="459101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H2 </a:t>
          </a:r>
          <a:r>
            <a:rPr lang="fr-CA" sz="1500" i="1" kern="1200" dirty="0">
              <a:solidFill>
                <a:schemeClr val="tx1"/>
              </a:solidFill>
            </a:rPr>
            <a:t>Qu’est-ce…</a:t>
          </a:r>
          <a:endParaRPr lang="fr-CA" sz="1500" kern="1200" dirty="0">
            <a:solidFill>
              <a:schemeClr val="tx1"/>
            </a:solidFill>
          </a:endParaRPr>
        </a:p>
      </dsp:txBody>
      <dsp:txXfrm>
        <a:off x="2453184" y="3115836"/>
        <a:ext cx="918203" cy="459101"/>
      </dsp:txXfrm>
    </dsp:sp>
    <dsp:sp modelId="{AC20E2C1-5675-4942-AC6C-29106A0BC39C}">
      <dsp:nvSpPr>
        <dsp:cNvPr id="0" name=""/>
        <dsp:cNvSpPr/>
      </dsp:nvSpPr>
      <dsp:spPr>
        <a:xfrm>
          <a:off x="3564210" y="3115836"/>
          <a:ext cx="918203" cy="459101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div</a:t>
          </a:r>
        </a:p>
      </dsp:txBody>
      <dsp:txXfrm>
        <a:off x="3564210" y="3115836"/>
        <a:ext cx="918203" cy="459101"/>
      </dsp:txXfrm>
    </dsp:sp>
    <dsp:sp modelId="{D2BE4AB2-53EA-41A8-AE05-3F5AE4603DDF}">
      <dsp:nvSpPr>
        <dsp:cNvPr id="0" name=""/>
        <dsp:cNvSpPr/>
      </dsp:nvSpPr>
      <dsp:spPr>
        <a:xfrm>
          <a:off x="4675236" y="3115836"/>
          <a:ext cx="918203" cy="459101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H2 </a:t>
          </a:r>
          <a:r>
            <a:rPr lang="fr-CA" sz="1500" i="1" kern="1200" dirty="0">
              <a:solidFill>
                <a:schemeClr val="tx1"/>
              </a:solidFill>
            </a:rPr>
            <a:t>Pourquoi</a:t>
          </a:r>
          <a:endParaRPr lang="fr-CA" sz="1500" kern="1200" dirty="0">
            <a:solidFill>
              <a:schemeClr val="tx1"/>
            </a:solidFill>
          </a:endParaRPr>
        </a:p>
      </dsp:txBody>
      <dsp:txXfrm>
        <a:off x="4675236" y="3115836"/>
        <a:ext cx="918203" cy="459101"/>
      </dsp:txXfrm>
    </dsp:sp>
    <dsp:sp modelId="{1C74A0EF-836F-4D1A-9368-2C27D35360CE}">
      <dsp:nvSpPr>
        <dsp:cNvPr id="0" name=""/>
        <dsp:cNvSpPr/>
      </dsp:nvSpPr>
      <dsp:spPr>
        <a:xfrm>
          <a:off x="5786263" y="3115836"/>
          <a:ext cx="918203" cy="459101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div</a:t>
          </a:r>
        </a:p>
      </dsp:txBody>
      <dsp:txXfrm>
        <a:off x="5786263" y="3115836"/>
        <a:ext cx="918203" cy="459101"/>
      </dsp:txXfrm>
    </dsp:sp>
    <dsp:sp modelId="{68CC0D41-864C-4161-8D2A-D4436799BB49}">
      <dsp:nvSpPr>
        <dsp:cNvPr id="0" name=""/>
        <dsp:cNvSpPr/>
      </dsp:nvSpPr>
      <dsp:spPr>
        <a:xfrm>
          <a:off x="6897289" y="3115836"/>
          <a:ext cx="918203" cy="459101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H2 </a:t>
          </a:r>
          <a:r>
            <a:rPr lang="fr-CA" sz="1500" i="1" kern="1200" dirty="0">
              <a:solidFill>
                <a:schemeClr val="tx1"/>
              </a:solidFill>
            </a:rPr>
            <a:t>Lequel</a:t>
          </a:r>
          <a:r>
            <a:rPr lang="fr-CA" sz="1500" kern="1200" dirty="0">
              <a:solidFill>
                <a:schemeClr val="tx1"/>
              </a:solidFill>
            </a:rPr>
            <a:t>…</a:t>
          </a:r>
        </a:p>
      </dsp:txBody>
      <dsp:txXfrm>
        <a:off x="6897289" y="3115836"/>
        <a:ext cx="918203" cy="459101"/>
      </dsp:txXfrm>
    </dsp:sp>
    <dsp:sp modelId="{E9982504-F2C8-4D88-AC2A-99981D128747}">
      <dsp:nvSpPr>
        <dsp:cNvPr id="0" name=""/>
        <dsp:cNvSpPr/>
      </dsp:nvSpPr>
      <dsp:spPr>
        <a:xfrm>
          <a:off x="8008316" y="3115836"/>
          <a:ext cx="918203" cy="459101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500" kern="1200" dirty="0"/>
            <a:t>div</a:t>
          </a:r>
        </a:p>
      </dsp:txBody>
      <dsp:txXfrm>
        <a:off x="8008316" y="3115836"/>
        <a:ext cx="918203" cy="459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63055-5382-418D-BEEB-75E736E7ACB2}">
      <dsp:nvSpPr>
        <dsp:cNvPr id="0" name=""/>
        <dsp:cNvSpPr/>
      </dsp:nvSpPr>
      <dsp:spPr>
        <a:xfrm>
          <a:off x="7922108" y="2338244"/>
          <a:ext cx="130987" cy="401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693"/>
              </a:lnTo>
              <a:lnTo>
                <a:pt x="130987" y="4016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53C32-626B-4B66-93AF-2E1F0362F2AB}">
      <dsp:nvSpPr>
        <dsp:cNvPr id="0" name=""/>
        <dsp:cNvSpPr/>
      </dsp:nvSpPr>
      <dsp:spPr>
        <a:xfrm>
          <a:off x="8225687" y="1718238"/>
          <a:ext cx="91440" cy="183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222AE-E116-40F3-B649-23E7DE9E4B3B}">
      <dsp:nvSpPr>
        <dsp:cNvPr id="0" name=""/>
        <dsp:cNvSpPr/>
      </dsp:nvSpPr>
      <dsp:spPr>
        <a:xfrm>
          <a:off x="4354894" y="1098233"/>
          <a:ext cx="3916513" cy="18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90"/>
              </a:lnTo>
              <a:lnTo>
                <a:pt x="3916513" y="91690"/>
              </a:lnTo>
              <a:lnTo>
                <a:pt x="3916513" y="183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2FACD-C4B2-4E0B-834B-F6179DC6CEE5}">
      <dsp:nvSpPr>
        <dsp:cNvPr id="0" name=""/>
        <dsp:cNvSpPr/>
      </dsp:nvSpPr>
      <dsp:spPr>
        <a:xfrm>
          <a:off x="6647167" y="1718238"/>
          <a:ext cx="130987" cy="401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693"/>
              </a:lnTo>
              <a:lnTo>
                <a:pt x="130987" y="4016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54481-113C-4373-967E-DDACE5244F7D}">
      <dsp:nvSpPr>
        <dsp:cNvPr id="0" name=""/>
        <dsp:cNvSpPr/>
      </dsp:nvSpPr>
      <dsp:spPr>
        <a:xfrm>
          <a:off x="4354894" y="1098233"/>
          <a:ext cx="2641572" cy="18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90"/>
              </a:lnTo>
              <a:lnTo>
                <a:pt x="2641572" y="91690"/>
              </a:lnTo>
              <a:lnTo>
                <a:pt x="2641572" y="183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0E768-6312-4460-BD41-8D6C5E77F0E3}">
      <dsp:nvSpPr>
        <dsp:cNvPr id="0" name=""/>
        <dsp:cNvSpPr/>
      </dsp:nvSpPr>
      <dsp:spPr>
        <a:xfrm>
          <a:off x="5590538" y="2338244"/>
          <a:ext cx="130987" cy="401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693"/>
              </a:lnTo>
              <a:lnTo>
                <a:pt x="130987" y="4016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9595A-B96B-422A-BDCC-5BC3078C30BF}">
      <dsp:nvSpPr>
        <dsp:cNvPr id="0" name=""/>
        <dsp:cNvSpPr/>
      </dsp:nvSpPr>
      <dsp:spPr>
        <a:xfrm>
          <a:off x="5894117" y="1718238"/>
          <a:ext cx="91440" cy="183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76D7E-EA87-4281-BF76-F5F2DA6C730F}">
      <dsp:nvSpPr>
        <dsp:cNvPr id="0" name=""/>
        <dsp:cNvSpPr/>
      </dsp:nvSpPr>
      <dsp:spPr>
        <a:xfrm>
          <a:off x="4354894" y="1098233"/>
          <a:ext cx="1584943" cy="18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90"/>
              </a:lnTo>
              <a:lnTo>
                <a:pt x="1584943" y="91690"/>
              </a:lnTo>
              <a:lnTo>
                <a:pt x="1584943" y="183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35DDD-B591-4366-91ED-2D7574AE0FC8}">
      <dsp:nvSpPr>
        <dsp:cNvPr id="0" name=""/>
        <dsp:cNvSpPr/>
      </dsp:nvSpPr>
      <dsp:spPr>
        <a:xfrm>
          <a:off x="4315597" y="1718238"/>
          <a:ext cx="130987" cy="401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693"/>
              </a:lnTo>
              <a:lnTo>
                <a:pt x="130987" y="4016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BB3A3-C0D2-4D89-B1A8-8E765C00520B}">
      <dsp:nvSpPr>
        <dsp:cNvPr id="0" name=""/>
        <dsp:cNvSpPr/>
      </dsp:nvSpPr>
      <dsp:spPr>
        <a:xfrm>
          <a:off x="4354894" y="1098233"/>
          <a:ext cx="310002" cy="18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90"/>
              </a:lnTo>
              <a:lnTo>
                <a:pt x="310002" y="91690"/>
              </a:lnTo>
              <a:lnTo>
                <a:pt x="310002" y="183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083C3-8CEA-413B-B243-A49A67647B09}">
      <dsp:nvSpPr>
        <dsp:cNvPr id="0" name=""/>
        <dsp:cNvSpPr/>
      </dsp:nvSpPr>
      <dsp:spPr>
        <a:xfrm>
          <a:off x="3695592" y="5438271"/>
          <a:ext cx="130987" cy="401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693"/>
              </a:lnTo>
              <a:lnTo>
                <a:pt x="130987" y="4016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01D08-A794-48B2-83E5-916AD828D0AD}">
      <dsp:nvSpPr>
        <dsp:cNvPr id="0" name=""/>
        <dsp:cNvSpPr/>
      </dsp:nvSpPr>
      <dsp:spPr>
        <a:xfrm>
          <a:off x="3477280" y="2338244"/>
          <a:ext cx="130987" cy="2881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1715"/>
              </a:lnTo>
              <a:lnTo>
                <a:pt x="130987" y="288171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D58F2-477F-4B32-B429-31D52950AAF9}">
      <dsp:nvSpPr>
        <dsp:cNvPr id="0" name=""/>
        <dsp:cNvSpPr/>
      </dsp:nvSpPr>
      <dsp:spPr>
        <a:xfrm>
          <a:off x="3695592" y="4198260"/>
          <a:ext cx="130987" cy="401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693"/>
              </a:lnTo>
              <a:lnTo>
                <a:pt x="130987" y="4016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4379-7B4F-4BBA-818B-9430C409817A}">
      <dsp:nvSpPr>
        <dsp:cNvPr id="0" name=""/>
        <dsp:cNvSpPr/>
      </dsp:nvSpPr>
      <dsp:spPr>
        <a:xfrm>
          <a:off x="3477280" y="2338244"/>
          <a:ext cx="130987" cy="1641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04"/>
              </a:lnTo>
              <a:lnTo>
                <a:pt x="130987" y="16417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40F5-AB50-4C04-8642-4E0C567F0AA6}">
      <dsp:nvSpPr>
        <dsp:cNvPr id="0" name=""/>
        <dsp:cNvSpPr/>
      </dsp:nvSpPr>
      <dsp:spPr>
        <a:xfrm>
          <a:off x="3695592" y="2958249"/>
          <a:ext cx="130987" cy="401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693"/>
              </a:lnTo>
              <a:lnTo>
                <a:pt x="130987" y="4016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BA584-04D4-4B02-A768-5B1ED5D1F37F}">
      <dsp:nvSpPr>
        <dsp:cNvPr id="0" name=""/>
        <dsp:cNvSpPr/>
      </dsp:nvSpPr>
      <dsp:spPr>
        <a:xfrm>
          <a:off x="3477280" y="2338244"/>
          <a:ext cx="130987" cy="401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693"/>
              </a:lnTo>
              <a:lnTo>
                <a:pt x="130987" y="4016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00D69-A0C7-4F2F-9D47-5261A216028B}">
      <dsp:nvSpPr>
        <dsp:cNvPr id="0" name=""/>
        <dsp:cNvSpPr/>
      </dsp:nvSpPr>
      <dsp:spPr>
        <a:xfrm>
          <a:off x="3298265" y="1718238"/>
          <a:ext cx="528314" cy="18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90"/>
              </a:lnTo>
              <a:lnTo>
                <a:pt x="528314" y="91690"/>
              </a:lnTo>
              <a:lnTo>
                <a:pt x="528314" y="183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02022-61A0-4D3B-8640-C42080425543}">
      <dsp:nvSpPr>
        <dsp:cNvPr id="0" name=""/>
        <dsp:cNvSpPr/>
      </dsp:nvSpPr>
      <dsp:spPr>
        <a:xfrm>
          <a:off x="2420651" y="2338244"/>
          <a:ext cx="130987" cy="401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693"/>
              </a:lnTo>
              <a:lnTo>
                <a:pt x="130987" y="4016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65FA6-13B3-45BB-8B65-0BD4A0DD3CEE}">
      <dsp:nvSpPr>
        <dsp:cNvPr id="0" name=""/>
        <dsp:cNvSpPr/>
      </dsp:nvSpPr>
      <dsp:spPr>
        <a:xfrm>
          <a:off x="2769950" y="1718238"/>
          <a:ext cx="528314" cy="183381"/>
        </a:xfrm>
        <a:custGeom>
          <a:avLst/>
          <a:gdLst/>
          <a:ahLst/>
          <a:cxnLst/>
          <a:rect l="0" t="0" r="0" b="0"/>
          <a:pathLst>
            <a:path>
              <a:moveTo>
                <a:pt x="528314" y="0"/>
              </a:moveTo>
              <a:lnTo>
                <a:pt x="528314" y="91690"/>
              </a:lnTo>
              <a:lnTo>
                <a:pt x="0" y="91690"/>
              </a:lnTo>
              <a:lnTo>
                <a:pt x="0" y="183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0DDD1-50E8-4878-BE75-B49E0E12D3F4}">
      <dsp:nvSpPr>
        <dsp:cNvPr id="0" name=""/>
        <dsp:cNvSpPr/>
      </dsp:nvSpPr>
      <dsp:spPr>
        <a:xfrm>
          <a:off x="3298265" y="1098233"/>
          <a:ext cx="1056628" cy="183381"/>
        </a:xfrm>
        <a:custGeom>
          <a:avLst/>
          <a:gdLst/>
          <a:ahLst/>
          <a:cxnLst/>
          <a:rect l="0" t="0" r="0" b="0"/>
          <a:pathLst>
            <a:path>
              <a:moveTo>
                <a:pt x="1056628" y="0"/>
              </a:moveTo>
              <a:lnTo>
                <a:pt x="1056628" y="91690"/>
              </a:lnTo>
              <a:lnTo>
                <a:pt x="0" y="91690"/>
              </a:lnTo>
              <a:lnTo>
                <a:pt x="0" y="183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B22D5-4E31-4556-9200-1BE2430E6229}">
      <dsp:nvSpPr>
        <dsp:cNvPr id="0" name=""/>
        <dsp:cNvSpPr/>
      </dsp:nvSpPr>
      <dsp:spPr>
        <a:xfrm>
          <a:off x="1145711" y="1718238"/>
          <a:ext cx="130987" cy="401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693"/>
              </a:lnTo>
              <a:lnTo>
                <a:pt x="130987" y="4016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3FF61-B1F5-45AD-9038-6838640AD087}">
      <dsp:nvSpPr>
        <dsp:cNvPr id="0" name=""/>
        <dsp:cNvSpPr/>
      </dsp:nvSpPr>
      <dsp:spPr>
        <a:xfrm>
          <a:off x="1495009" y="1098233"/>
          <a:ext cx="2859884" cy="183381"/>
        </a:xfrm>
        <a:custGeom>
          <a:avLst/>
          <a:gdLst/>
          <a:ahLst/>
          <a:cxnLst/>
          <a:rect l="0" t="0" r="0" b="0"/>
          <a:pathLst>
            <a:path>
              <a:moveTo>
                <a:pt x="2859884" y="0"/>
              </a:moveTo>
              <a:lnTo>
                <a:pt x="2859884" y="91690"/>
              </a:lnTo>
              <a:lnTo>
                <a:pt x="0" y="91690"/>
              </a:lnTo>
              <a:lnTo>
                <a:pt x="0" y="183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C9205-2C03-4CC8-837C-FC4C6507D9FF}">
      <dsp:nvSpPr>
        <dsp:cNvPr id="0" name=""/>
        <dsp:cNvSpPr/>
      </dsp:nvSpPr>
      <dsp:spPr>
        <a:xfrm>
          <a:off x="89082" y="1718238"/>
          <a:ext cx="130987" cy="401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693"/>
              </a:lnTo>
              <a:lnTo>
                <a:pt x="130987" y="4016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F15E0-B760-4255-B72B-BC2B0266F8BC}">
      <dsp:nvSpPr>
        <dsp:cNvPr id="0" name=""/>
        <dsp:cNvSpPr/>
      </dsp:nvSpPr>
      <dsp:spPr>
        <a:xfrm>
          <a:off x="438380" y="1098233"/>
          <a:ext cx="3916513" cy="183381"/>
        </a:xfrm>
        <a:custGeom>
          <a:avLst/>
          <a:gdLst/>
          <a:ahLst/>
          <a:cxnLst/>
          <a:rect l="0" t="0" r="0" b="0"/>
          <a:pathLst>
            <a:path>
              <a:moveTo>
                <a:pt x="3916513" y="0"/>
              </a:moveTo>
              <a:lnTo>
                <a:pt x="3916513" y="91690"/>
              </a:lnTo>
              <a:lnTo>
                <a:pt x="0" y="91690"/>
              </a:lnTo>
              <a:lnTo>
                <a:pt x="0" y="183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80ABE-03F6-4A6B-A47F-42FE7B766D86}">
      <dsp:nvSpPr>
        <dsp:cNvPr id="0" name=""/>
        <dsp:cNvSpPr/>
      </dsp:nvSpPr>
      <dsp:spPr>
        <a:xfrm>
          <a:off x="3918270" y="661610"/>
          <a:ext cx="873247" cy="4366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Section</a:t>
          </a:r>
        </a:p>
      </dsp:txBody>
      <dsp:txXfrm>
        <a:off x="3918270" y="661610"/>
        <a:ext cx="873247" cy="436623"/>
      </dsp:txXfrm>
    </dsp:sp>
    <dsp:sp modelId="{3F85040F-5DD5-411F-AD87-0F3880F15B0B}">
      <dsp:nvSpPr>
        <dsp:cNvPr id="0" name=""/>
        <dsp:cNvSpPr/>
      </dsp:nvSpPr>
      <dsp:spPr>
        <a:xfrm>
          <a:off x="1757" y="1281615"/>
          <a:ext cx="873247" cy="4366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H1</a:t>
          </a:r>
        </a:p>
      </dsp:txBody>
      <dsp:txXfrm>
        <a:off x="1757" y="1281615"/>
        <a:ext cx="873247" cy="436623"/>
      </dsp:txXfrm>
    </dsp:sp>
    <dsp:sp modelId="{8824AF89-4132-4F0D-B969-F30DFDECFFD3}">
      <dsp:nvSpPr>
        <dsp:cNvPr id="0" name=""/>
        <dsp:cNvSpPr/>
      </dsp:nvSpPr>
      <dsp:spPr>
        <a:xfrm>
          <a:off x="220069" y="1901620"/>
          <a:ext cx="873247" cy="436623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i="1" kern="1200" dirty="0">
              <a:solidFill>
                <a:schemeClr val="tx1"/>
              </a:solidFill>
            </a:rPr>
            <a:t>FAQ</a:t>
          </a:r>
        </a:p>
      </dsp:txBody>
      <dsp:txXfrm>
        <a:off x="220069" y="1901620"/>
        <a:ext cx="873247" cy="436623"/>
      </dsp:txXfrm>
    </dsp:sp>
    <dsp:sp modelId="{85E8FFE7-5D26-45CD-B75F-CDF1BC56D221}">
      <dsp:nvSpPr>
        <dsp:cNvPr id="0" name=""/>
        <dsp:cNvSpPr/>
      </dsp:nvSpPr>
      <dsp:spPr>
        <a:xfrm>
          <a:off x="1058386" y="1281615"/>
          <a:ext cx="873247" cy="4366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H2</a:t>
          </a:r>
        </a:p>
      </dsp:txBody>
      <dsp:txXfrm>
        <a:off x="1058386" y="1281615"/>
        <a:ext cx="873247" cy="436623"/>
      </dsp:txXfrm>
    </dsp:sp>
    <dsp:sp modelId="{E338DD8D-AF51-4154-8536-BF6DB955702A}">
      <dsp:nvSpPr>
        <dsp:cNvPr id="0" name=""/>
        <dsp:cNvSpPr/>
      </dsp:nvSpPr>
      <dsp:spPr>
        <a:xfrm>
          <a:off x="1276698" y="1901620"/>
          <a:ext cx="873247" cy="436623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i="1" kern="1200" dirty="0">
              <a:solidFill>
                <a:schemeClr val="tx1"/>
              </a:solidFill>
            </a:rPr>
            <a:t>Qu’est-ce…</a:t>
          </a:r>
        </a:p>
      </dsp:txBody>
      <dsp:txXfrm>
        <a:off x="1276698" y="1901620"/>
        <a:ext cx="873247" cy="436623"/>
      </dsp:txXfrm>
    </dsp:sp>
    <dsp:sp modelId="{AC20E2C1-5675-4942-AC6C-29106A0BC39C}">
      <dsp:nvSpPr>
        <dsp:cNvPr id="0" name=""/>
        <dsp:cNvSpPr/>
      </dsp:nvSpPr>
      <dsp:spPr>
        <a:xfrm>
          <a:off x="2861641" y="1281615"/>
          <a:ext cx="873247" cy="4366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div</a:t>
          </a:r>
        </a:p>
      </dsp:txBody>
      <dsp:txXfrm>
        <a:off x="2861641" y="1281615"/>
        <a:ext cx="873247" cy="436623"/>
      </dsp:txXfrm>
    </dsp:sp>
    <dsp:sp modelId="{31228047-EA6D-4E6C-B43F-C47B50FE5CB6}">
      <dsp:nvSpPr>
        <dsp:cNvPr id="0" name=""/>
        <dsp:cNvSpPr/>
      </dsp:nvSpPr>
      <dsp:spPr>
        <a:xfrm>
          <a:off x="2333327" y="1901620"/>
          <a:ext cx="873247" cy="43662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P</a:t>
          </a:r>
        </a:p>
      </dsp:txBody>
      <dsp:txXfrm>
        <a:off x="2333327" y="1901620"/>
        <a:ext cx="873247" cy="436623"/>
      </dsp:txXfrm>
    </dsp:sp>
    <dsp:sp modelId="{AC437464-DE0A-4A9F-8A5D-D575175E47CA}">
      <dsp:nvSpPr>
        <dsp:cNvPr id="0" name=""/>
        <dsp:cNvSpPr/>
      </dsp:nvSpPr>
      <dsp:spPr>
        <a:xfrm>
          <a:off x="2551638" y="2521626"/>
          <a:ext cx="873247" cy="436623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i="1" kern="1200" dirty="0" err="1">
              <a:solidFill>
                <a:schemeClr val="tx1"/>
              </a:solidFill>
            </a:rPr>
            <a:t>Jquery</a:t>
          </a:r>
          <a:r>
            <a:rPr lang="fr-CA" sz="1400" i="1" kern="1200" dirty="0">
              <a:solidFill>
                <a:schemeClr val="tx1"/>
              </a:solidFill>
            </a:rPr>
            <a:t>…</a:t>
          </a:r>
        </a:p>
      </dsp:txBody>
      <dsp:txXfrm>
        <a:off x="2551638" y="2521626"/>
        <a:ext cx="873247" cy="436623"/>
      </dsp:txXfrm>
    </dsp:sp>
    <dsp:sp modelId="{979B9BCC-60BF-49AF-9A7C-4D33786A7726}">
      <dsp:nvSpPr>
        <dsp:cNvPr id="0" name=""/>
        <dsp:cNvSpPr/>
      </dsp:nvSpPr>
      <dsp:spPr>
        <a:xfrm>
          <a:off x="3389956" y="1901620"/>
          <a:ext cx="873247" cy="43662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 err="1"/>
            <a:t>ul</a:t>
          </a:r>
          <a:endParaRPr lang="fr-CA" sz="1400" kern="1200" dirty="0"/>
        </a:p>
      </dsp:txBody>
      <dsp:txXfrm>
        <a:off x="3389956" y="1901620"/>
        <a:ext cx="873247" cy="436623"/>
      </dsp:txXfrm>
    </dsp:sp>
    <dsp:sp modelId="{B4CDB598-CA7E-47FD-AC11-635B0673748E}">
      <dsp:nvSpPr>
        <dsp:cNvPr id="0" name=""/>
        <dsp:cNvSpPr/>
      </dsp:nvSpPr>
      <dsp:spPr>
        <a:xfrm>
          <a:off x="3608267" y="2521626"/>
          <a:ext cx="873247" cy="436623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Li</a:t>
          </a:r>
        </a:p>
      </dsp:txBody>
      <dsp:txXfrm>
        <a:off x="3608267" y="2521626"/>
        <a:ext cx="873247" cy="436623"/>
      </dsp:txXfrm>
    </dsp:sp>
    <dsp:sp modelId="{FD8C96E0-93FB-4787-882E-498E47AC8747}">
      <dsp:nvSpPr>
        <dsp:cNvPr id="0" name=""/>
        <dsp:cNvSpPr/>
      </dsp:nvSpPr>
      <dsp:spPr>
        <a:xfrm>
          <a:off x="3826579" y="3141631"/>
          <a:ext cx="873247" cy="436623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i="1" kern="1200" dirty="0">
              <a:solidFill>
                <a:schemeClr val="tx1"/>
              </a:solidFill>
            </a:rPr>
            <a:t>C’est gratuit</a:t>
          </a:r>
        </a:p>
      </dsp:txBody>
      <dsp:txXfrm>
        <a:off x="3826579" y="3141631"/>
        <a:ext cx="873247" cy="436623"/>
      </dsp:txXfrm>
    </dsp:sp>
    <dsp:sp modelId="{15B61BB0-BE4F-45D7-AB04-098B0C773684}">
      <dsp:nvSpPr>
        <dsp:cNvPr id="0" name=""/>
        <dsp:cNvSpPr/>
      </dsp:nvSpPr>
      <dsp:spPr>
        <a:xfrm>
          <a:off x="3608267" y="3761637"/>
          <a:ext cx="873247" cy="436623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Li</a:t>
          </a:r>
        </a:p>
      </dsp:txBody>
      <dsp:txXfrm>
        <a:off x="3608267" y="3761637"/>
        <a:ext cx="873247" cy="436623"/>
      </dsp:txXfrm>
    </dsp:sp>
    <dsp:sp modelId="{372B1FFF-B6BF-4B93-A5A9-5982C2DEEBFF}">
      <dsp:nvSpPr>
        <dsp:cNvPr id="0" name=""/>
        <dsp:cNvSpPr/>
      </dsp:nvSpPr>
      <dsp:spPr>
        <a:xfrm>
          <a:off x="3826579" y="4381642"/>
          <a:ext cx="873247" cy="436623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i="1" kern="1200" dirty="0">
              <a:solidFill>
                <a:schemeClr val="tx1"/>
              </a:solidFill>
            </a:rPr>
            <a:t>Il vous permet</a:t>
          </a:r>
        </a:p>
      </dsp:txBody>
      <dsp:txXfrm>
        <a:off x="3826579" y="4381642"/>
        <a:ext cx="873247" cy="436623"/>
      </dsp:txXfrm>
    </dsp:sp>
    <dsp:sp modelId="{49E6510D-EBD4-426D-8F23-7B4297740BE4}">
      <dsp:nvSpPr>
        <dsp:cNvPr id="0" name=""/>
        <dsp:cNvSpPr/>
      </dsp:nvSpPr>
      <dsp:spPr>
        <a:xfrm>
          <a:off x="3608267" y="5001648"/>
          <a:ext cx="873247" cy="436623"/>
        </a:xfrm>
        <a:prstGeom prst="rect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Li</a:t>
          </a:r>
        </a:p>
      </dsp:txBody>
      <dsp:txXfrm>
        <a:off x="3608267" y="5001648"/>
        <a:ext cx="873247" cy="436623"/>
      </dsp:txXfrm>
    </dsp:sp>
    <dsp:sp modelId="{AE127222-7F27-47CF-8D1A-39A85984BD68}">
      <dsp:nvSpPr>
        <dsp:cNvPr id="0" name=""/>
        <dsp:cNvSpPr/>
      </dsp:nvSpPr>
      <dsp:spPr>
        <a:xfrm>
          <a:off x="3826579" y="5621653"/>
          <a:ext cx="873247" cy="436623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i="1" kern="1200" dirty="0">
              <a:solidFill>
                <a:schemeClr val="tx1"/>
              </a:solidFill>
            </a:rPr>
            <a:t>Toutes ses..</a:t>
          </a:r>
        </a:p>
      </dsp:txBody>
      <dsp:txXfrm>
        <a:off x="3826579" y="5621653"/>
        <a:ext cx="873247" cy="436623"/>
      </dsp:txXfrm>
    </dsp:sp>
    <dsp:sp modelId="{D2BE4AB2-53EA-41A8-AE05-3F5AE4603DDF}">
      <dsp:nvSpPr>
        <dsp:cNvPr id="0" name=""/>
        <dsp:cNvSpPr/>
      </dsp:nvSpPr>
      <dsp:spPr>
        <a:xfrm>
          <a:off x="4228273" y="1281615"/>
          <a:ext cx="873247" cy="4366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H2</a:t>
          </a:r>
        </a:p>
      </dsp:txBody>
      <dsp:txXfrm>
        <a:off x="4228273" y="1281615"/>
        <a:ext cx="873247" cy="436623"/>
      </dsp:txXfrm>
    </dsp:sp>
    <dsp:sp modelId="{D9AF4CDE-B9CA-460D-ACEB-95EE88458F75}">
      <dsp:nvSpPr>
        <dsp:cNvPr id="0" name=""/>
        <dsp:cNvSpPr/>
      </dsp:nvSpPr>
      <dsp:spPr>
        <a:xfrm>
          <a:off x="4446585" y="1901620"/>
          <a:ext cx="873247" cy="436623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i="1" kern="1200" dirty="0">
              <a:solidFill>
                <a:schemeClr val="tx1"/>
              </a:solidFill>
            </a:rPr>
            <a:t>Pourquoi</a:t>
          </a:r>
        </a:p>
      </dsp:txBody>
      <dsp:txXfrm>
        <a:off x="4446585" y="1901620"/>
        <a:ext cx="873247" cy="436623"/>
      </dsp:txXfrm>
    </dsp:sp>
    <dsp:sp modelId="{1C74A0EF-836F-4D1A-9368-2C27D35360CE}">
      <dsp:nvSpPr>
        <dsp:cNvPr id="0" name=""/>
        <dsp:cNvSpPr/>
      </dsp:nvSpPr>
      <dsp:spPr>
        <a:xfrm>
          <a:off x="5503214" y="1281615"/>
          <a:ext cx="873247" cy="4366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div</a:t>
          </a:r>
        </a:p>
      </dsp:txBody>
      <dsp:txXfrm>
        <a:off x="5503214" y="1281615"/>
        <a:ext cx="873247" cy="436623"/>
      </dsp:txXfrm>
    </dsp:sp>
    <dsp:sp modelId="{D2FDCDBD-FF76-478A-A59D-03AE1D47FC7C}">
      <dsp:nvSpPr>
        <dsp:cNvPr id="0" name=""/>
        <dsp:cNvSpPr/>
      </dsp:nvSpPr>
      <dsp:spPr>
        <a:xfrm>
          <a:off x="5503214" y="1901620"/>
          <a:ext cx="873247" cy="43662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P</a:t>
          </a:r>
        </a:p>
      </dsp:txBody>
      <dsp:txXfrm>
        <a:off x="5503214" y="1901620"/>
        <a:ext cx="873247" cy="436623"/>
      </dsp:txXfrm>
    </dsp:sp>
    <dsp:sp modelId="{EB24DD41-EA07-4C03-9C05-C26207015B0F}">
      <dsp:nvSpPr>
        <dsp:cNvPr id="0" name=""/>
        <dsp:cNvSpPr/>
      </dsp:nvSpPr>
      <dsp:spPr>
        <a:xfrm>
          <a:off x="5721525" y="2521626"/>
          <a:ext cx="873247" cy="436623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i="1" kern="1200" dirty="0">
              <a:solidFill>
                <a:schemeClr val="tx1"/>
              </a:solidFill>
            </a:rPr>
            <a:t>Trois raisons…</a:t>
          </a:r>
        </a:p>
      </dsp:txBody>
      <dsp:txXfrm>
        <a:off x="5721525" y="2521626"/>
        <a:ext cx="873247" cy="436623"/>
      </dsp:txXfrm>
    </dsp:sp>
    <dsp:sp modelId="{68CC0D41-864C-4161-8D2A-D4436799BB49}">
      <dsp:nvSpPr>
        <dsp:cNvPr id="0" name=""/>
        <dsp:cNvSpPr/>
      </dsp:nvSpPr>
      <dsp:spPr>
        <a:xfrm>
          <a:off x="6559843" y="1281615"/>
          <a:ext cx="873247" cy="4366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H2</a:t>
          </a:r>
        </a:p>
      </dsp:txBody>
      <dsp:txXfrm>
        <a:off x="6559843" y="1281615"/>
        <a:ext cx="873247" cy="436623"/>
      </dsp:txXfrm>
    </dsp:sp>
    <dsp:sp modelId="{1666B834-2704-46C6-9C47-DD2A1CD1D558}">
      <dsp:nvSpPr>
        <dsp:cNvPr id="0" name=""/>
        <dsp:cNvSpPr/>
      </dsp:nvSpPr>
      <dsp:spPr>
        <a:xfrm>
          <a:off x="6778154" y="1901620"/>
          <a:ext cx="873247" cy="436623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i="1" kern="1200" dirty="0">
              <a:solidFill>
                <a:schemeClr val="tx1"/>
              </a:solidFill>
            </a:rPr>
            <a:t>Lequel…</a:t>
          </a:r>
        </a:p>
      </dsp:txBody>
      <dsp:txXfrm>
        <a:off x="6778154" y="1901620"/>
        <a:ext cx="873247" cy="436623"/>
      </dsp:txXfrm>
    </dsp:sp>
    <dsp:sp modelId="{72B5D614-C370-4C5C-8723-7EA449BE751C}">
      <dsp:nvSpPr>
        <dsp:cNvPr id="0" name=""/>
        <dsp:cNvSpPr/>
      </dsp:nvSpPr>
      <dsp:spPr>
        <a:xfrm>
          <a:off x="7834783" y="1281615"/>
          <a:ext cx="873247" cy="4366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div</a:t>
          </a:r>
        </a:p>
      </dsp:txBody>
      <dsp:txXfrm>
        <a:off x="7834783" y="1281615"/>
        <a:ext cx="873247" cy="436623"/>
      </dsp:txXfrm>
    </dsp:sp>
    <dsp:sp modelId="{DBDAB9DE-F4E4-4F6C-8788-A34150D12592}">
      <dsp:nvSpPr>
        <dsp:cNvPr id="0" name=""/>
        <dsp:cNvSpPr/>
      </dsp:nvSpPr>
      <dsp:spPr>
        <a:xfrm>
          <a:off x="7834783" y="1901620"/>
          <a:ext cx="873247" cy="43662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P</a:t>
          </a:r>
        </a:p>
      </dsp:txBody>
      <dsp:txXfrm>
        <a:off x="7834783" y="1901620"/>
        <a:ext cx="873247" cy="436623"/>
      </dsp:txXfrm>
    </dsp:sp>
    <dsp:sp modelId="{8D01F4AE-38FC-455E-A4D0-E0F8CC33E5AC}">
      <dsp:nvSpPr>
        <dsp:cNvPr id="0" name=""/>
        <dsp:cNvSpPr/>
      </dsp:nvSpPr>
      <dsp:spPr>
        <a:xfrm>
          <a:off x="8053095" y="2521626"/>
          <a:ext cx="873247" cy="436623"/>
        </a:xfrm>
        <a:prstGeom prst="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i="1" kern="1200" dirty="0">
              <a:solidFill>
                <a:schemeClr val="tx1"/>
              </a:solidFill>
            </a:rPr>
            <a:t>Pour la …</a:t>
          </a:r>
        </a:p>
      </dsp:txBody>
      <dsp:txXfrm>
        <a:off x="8053095" y="2521626"/>
        <a:ext cx="873247" cy="43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6AB8777-B0CD-4853-A0BE-100AEE2686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A" dirty="0"/>
              <a:t>420-325 Client serveur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638469-B663-4A16-86C0-BC602300E4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CA" dirty="0"/>
              <a:t>C02A_JavaScript_introdution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917431-BFE2-42BC-8ABA-E01D3236EC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A" dirty="0"/>
              <a:t>Valérie Turgeon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1D58AC-986C-4076-8F8B-CE3BCE8170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E5049-1D29-442D-803B-AB82E094862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631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BE47D-EE20-4169-98E6-64545F324CD9}" type="datetimeFigureOut">
              <a:rPr lang="fr-CA" smtClean="0"/>
              <a:t>2021-10-27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57288" y="681038"/>
            <a:ext cx="4543425" cy="3406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14825"/>
            <a:ext cx="5486400" cy="4087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C783E-DDEB-4396-8056-EB8BD8CD210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016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783E-DDEB-4396-8056-EB8BD8CD210F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590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600" dirty="0"/>
              <a:t>Différence entre </a:t>
            </a:r>
            <a:r>
              <a:rPr lang="fr-CA" sz="1600" dirty="0" err="1"/>
              <a:t>window.onload</a:t>
            </a:r>
            <a:r>
              <a:rPr lang="fr-CA" sz="1600" dirty="0"/>
              <a:t> et </a:t>
            </a:r>
            <a:r>
              <a:rPr lang="fr-CA" sz="1600" dirty="0" err="1"/>
              <a:t>document.onload</a:t>
            </a:r>
            <a:endParaRPr lang="fr-CA" sz="1600" dirty="0"/>
          </a:p>
          <a:p>
            <a:endParaRPr lang="fr-CA" sz="1600" dirty="0"/>
          </a:p>
          <a:p>
            <a:r>
              <a:rPr lang="fr-CA" dirty="0" err="1"/>
              <a:t>window.onload</a:t>
            </a:r>
            <a:r>
              <a:rPr lang="fr-CA" dirty="0"/>
              <a:t> : est déclenché quand la page est entièrement chargée (images, </a:t>
            </a:r>
            <a:r>
              <a:rPr lang="fr-CA" dirty="0" err="1"/>
              <a:t>css</a:t>
            </a:r>
            <a:r>
              <a:rPr lang="fr-CA" dirty="0"/>
              <a:t>, scripts, balises, </a:t>
            </a:r>
            <a:r>
              <a:rPr lang="fr-CA" dirty="0" err="1"/>
              <a:t>etc</a:t>
            </a:r>
            <a:r>
              <a:rPr lang="fr-CA" dirty="0"/>
              <a:t>)</a:t>
            </a:r>
          </a:p>
          <a:p>
            <a:endParaRPr lang="fr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dirty="0" err="1"/>
              <a:t>document.onload</a:t>
            </a:r>
            <a:r>
              <a:rPr lang="fr-CA" sz="1200" dirty="0"/>
              <a:t>: est déclenché quand le DOM est prêt, possiblement avant les images et autres contenu,  soit avant </a:t>
            </a:r>
            <a:r>
              <a:rPr lang="fr-CA" sz="1200" dirty="0" err="1"/>
              <a:t>window.onload</a:t>
            </a:r>
            <a:endParaRPr lang="fr-CA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783E-DDEB-4396-8056-EB8BD8CD210F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8901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C783E-DDEB-4396-8056-EB8BD8CD210F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200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Fonction immédiate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C783E-DDEB-4396-8056-EB8BD8CD210F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183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783E-DDEB-4396-8056-EB8BD8CD210F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794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783E-DDEB-4396-8056-EB8BD8CD210F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794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Langage script s’exécute en totalité sur le navigateur web poste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783E-DDEB-4396-8056-EB8BD8CD210F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794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implémentation de la norme </a:t>
            </a:r>
            <a:r>
              <a:rPr lang="fr-FR" dirty="0" err="1"/>
              <a:t>ECMAScript</a:t>
            </a:r>
            <a:r>
              <a:rPr lang="fr-FR" dirty="0"/>
              <a:t> (Mozilla)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783E-DDEB-4396-8056-EB8BD8CD210F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81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JavaScript peut modifier tous les éléments HTML de la page</a:t>
            </a:r>
          </a:p>
          <a:p>
            <a:r>
              <a:rPr lang="fr-FR" dirty="0"/>
              <a:t>JavaScript peut modifier tous les attributs HTML de la page</a:t>
            </a:r>
          </a:p>
          <a:p>
            <a:r>
              <a:rPr lang="fr-FR" dirty="0"/>
              <a:t>JavaScript peut modifier tous les styles CSS dans la page</a:t>
            </a:r>
          </a:p>
          <a:p>
            <a:r>
              <a:rPr lang="fr-FR" dirty="0"/>
              <a:t>JavaScript peut supprimer les éléments et attributs HTML existants</a:t>
            </a:r>
          </a:p>
          <a:p>
            <a:r>
              <a:rPr lang="fr-FR" dirty="0"/>
              <a:t>JavaScript peut ajouter de nouveaux éléments et attributs HTML</a:t>
            </a:r>
          </a:p>
          <a:p>
            <a:r>
              <a:rPr lang="fr-FR" dirty="0"/>
              <a:t>JavaScript peut réagir à tous les événements HTML existants dans la page</a:t>
            </a:r>
          </a:p>
          <a:p>
            <a:r>
              <a:rPr lang="fr-FR" dirty="0"/>
              <a:t>JavaScript peut créer de nouveaux événements HTML dans la page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783E-DDEB-4396-8056-EB8BD8CD210F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534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C02A_Demo1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783E-DDEB-4396-8056-EB8BD8CD210F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0511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783E-DDEB-4396-8056-EB8BD8CD210F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590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BFB34-1A0C-4756-B0D7-F81D3B812D0F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698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4"/>
          <p:cNvSpPr>
            <a:spLocks/>
          </p:cNvSpPr>
          <p:nvPr/>
        </p:nvSpPr>
        <p:spPr bwMode="auto">
          <a:xfrm>
            <a:off x="4710112" y="885383"/>
            <a:ext cx="4434331" cy="4737891"/>
          </a:xfrm>
          <a:custGeom>
            <a:avLst/>
            <a:gdLst>
              <a:gd name="T0" fmla="*/ 264 w 1712"/>
              <a:gd name="T1" fmla="*/ 777 h 1228"/>
              <a:gd name="T2" fmla="*/ 182 w 1712"/>
              <a:gd name="T3" fmla="*/ 797 h 1228"/>
              <a:gd name="T4" fmla="*/ 0 w 1712"/>
              <a:gd name="T5" fmla="*/ 615 h 1228"/>
              <a:gd name="T6" fmla="*/ 182 w 1712"/>
              <a:gd name="T7" fmla="*/ 434 h 1228"/>
              <a:gd name="T8" fmla="*/ 265 w 1712"/>
              <a:gd name="T9" fmla="*/ 453 h 1228"/>
              <a:gd name="T10" fmla="*/ 264 w 1712"/>
              <a:gd name="T11" fmla="*/ 0 h 1228"/>
              <a:gd name="T12" fmla="*/ 1712 w 1712"/>
              <a:gd name="T13" fmla="*/ 0 h 1228"/>
              <a:gd name="T14" fmla="*/ 1712 w 1712"/>
              <a:gd name="T15" fmla="*/ 1228 h 1228"/>
              <a:gd name="T16" fmla="*/ 264 w 1712"/>
              <a:gd name="T17" fmla="*/ 1228 h 1228"/>
              <a:gd name="T18" fmla="*/ 264 w 1712"/>
              <a:gd name="T19" fmla="*/ 777 h 1228"/>
              <a:gd name="connsiteX0" fmla="*/ 1542 w 10625"/>
              <a:gd name="connsiteY0" fmla="*/ 8838 h 12511"/>
              <a:gd name="connsiteX1" fmla="*/ 1063 w 10625"/>
              <a:gd name="connsiteY1" fmla="*/ 9001 h 12511"/>
              <a:gd name="connsiteX2" fmla="*/ 0 w 10625"/>
              <a:gd name="connsiteY2" fmla="*/ 7519 h 12511"/>
              <a:gd name="connsiteX3" fmla="*/ 1063 w 10625"/>
              <a:gd name="connsiteY3" fmla="*/ 6045 h 12511"/>
              <a:gd name="connsiteX4" fmla="*/ 1548 w 10625"/>
              <a:gd name="connsiteY4" fmla="*/ 6200 h 12511"/>
              <a:gd name="connsiteX5" fmla="*/ 1555 w 10625"/>
              <a:gd name="connsiteY5" fmla="*/ 0 h 12511"/>
              <a:gd name="connsiteX6" fmla="*/ 10000 w 10625"/>
              <a:gd name="connsiteY6" fmla="*/ 2511 h 12511"/>
              <a:gd name="connsiteX7" fmla="*/ 10000 w 10625"/>
              <a:gd name="connsiteY7" fmla="*/ 12511 h 12511"/>
              <a:gd name="connsiteX8" fmla="*/ 1542 w 10625"/>
              <a:gd name="connsiteY8" fmla="*/ 12511 h 12511"/>
              <a:gd name="connsiteX9" fmla="*/ 1542 w 10625"/>
              <a:gd name="connsiteY9" fmla="*/ 8838 h 12511"/>
              <a:gd name="connsiteX0" fmla="*/ 1542 w 10626"/>
              <a:gd name="connsiteY0" fmla="*/ 8838 h 12511"/>
              <a:gd name="connsiteX1" fmla="*/ 1063 w 10626"/>
              <a:gd name="connsiteY1" fmla="*/ 9001 h 12511"/>
              <a:gd name="connsiteX2" fmla="*/ 0 w 10626"/>
              <a:gd name="connsiteY2" fmla="*/ 7519 h 12511"/>
              <a:gd name="connsiteX3" fmla="*/ 1063 w 10626"/>
              <a:gd name="connsiteY3" fmla="*/ 6045 h 12511"/>
              <a:gd name="connsiteX4" fmla="*/ 1548 w 10626"/>
              <a:gd name="connsiteY4" fmla="*/ 6200 h 12511"/>
              <a:gd name="connsiteX5" fmla="*/ 1542 w 10626"/>
              <a:gd name="connsiteY5" fmla="*/ 0 h 12511"/>
              <a:gd name="connsiteX6" fmla="*/ 10000 w 10626"/>
              <a:gd name="connsiteY6" fmla="*/ 2511 h 12511"/>
              <a:gd name="connsiteX7" fmla="*/ 10000 w 10626"/>
              <a:gd name="connsiteY7" fmla="*/ 12511 h 12511"/>
              <a:gd name="connsiteX8" fmla="*/ 1542 w 10626"/>
              <a:gd name="connsiteY8" fmla="*/ 12511 h 12511"/>
              <a:gd name="connsiteX9" fmla="*/ 1542 w 10626"/>
              <a:gd name="connsiteY9" fmla="*/ 8838 h 12511"/>
              <a:gd name="connsiteX0" fmla="*/ 1542 w 10626"/>
              <a:gd name="connsiteY0" fmla="*/ 8838 h 15214"/>
              <a:gd name="connsiteX1" fmla="*/ 1063 w 10626"/>
              <a:gd name="connsiteY1" fmla="*/ 9001 h 15214"/>
              <a:gd name="connsiteX2" fmla="*/ 0 w 10626"/>
              <a:gd name="connsiteY2" fmla="*/ 7519 h 15214"/>
              <a:gd name="connsiteX3" fmla="*/ 1063 w 10626"/>
              <a:gd name="connsiteY3" fmla="*/ 6045 h 15214"/>
              <a:gd name="connsiteX4" fmla="*/ 1548 w 10626"/>
              <a:gd name="connsiteY4" fmla="*/ 6200 h 15214"/>
              <a:gd name="connsiteX5" fmla="*/ 1542 w 10626"/>
              <a:gd name="connsiteY5" fmla="*/ 0 h 15214"/>
              <a:gd name="connsiteX6" fmla="*/ 10000 w 10626"/>
              <a:gd name="connsiteY6" fmla="*/ 2511 h 15214"/>
              <a:gd name="connsiteX7" fmla="*/ 10000 w 10626"/>
              <a:gd name="connsiteY7" fmla="*/ 12511 h 15214"/>
              <a:gd name="connsiteX8" fmla="*/ 1542 w 10626"/>
              <a:gd name="connsiteY8" fmla="*/ 15214 h 15214"/>
              <a:gd name="connsiteX9" fmla="*/ 1542 w 10626"/>
              <a:gd name="connsiteY9" fmla="*/ 8838 h 15214"/>
              <a:gd name="connsiteX0" fmla="*/ 1542 w 10639"/>
              <a:gd name="connsiteY0" fmla="*/ 8838 h 15214"/>
              <a:gd name="connsiteX1" fmla="*/ 1063 w 10639"/>
              <a:gd name="connsiteY1" fmla="*/ 9001 h 15214"/>
              <a:gd name="connsiteX2" fmla="*/ 0 w 10639"/>
              <a:gd name="connsiteY2" fmla="*/ 7519 h 15214"/>
              <a:gd name="connsiteX3" fmla="*/ 1063 w 10639"/>
              <a:gd name="connsiteY3" fmla="*/ 6045 h 15214"/>
              <a:gd name="connsiteX4" fmla="*/ 1548 w 10639"/>
              <a:gd name="connsiteY4" fmla="*/ 6200 h 15214"/>
              <a:gd name="connsiteX5" fmla="*/ 1542 w 10639"/>
              <a:gd name="connsiteY5" fmla="*/ 0 h 15214"/>
              <a:gd name="connsiteX6" fmla="*/ 10000 w 10639"/>
              <a:gd name="connsiteY6" fmla="*/ 2511 h 15214"/>
              <a:gd name="connsiteX7" fmla="*/ 10040 w 10639"/>
              <a:gd name="connsiteY7" fmla="*/ 15194 h 15214"/>
              <a:gd name="connsiteX8" fmla="*/ 1542 w 10639"/>
              <a:gd name="connsiteY8" fmla="*/ 15214 h 15214"/>
              <a:gd name="connsiteX9" fmla="*/ 1542 w 10639"/>
              <a:gd name="connsiteY9" fmla="*/ 8838 h 15214"/>
              <a:gd name="connsiteX0" fmla="*/ 1542 w 10639"/>
              <a:gd name="connsiteY0" fmla="*/ 10216 h 16592"/>
              <a:gd name="connsiteX1" fmla="*/ 1063 w 10639"/>
              <a:gd name="connsiteY1" fmla="*/ 10379 h 16592"/>
              <a:gd name="connsiteX2" fmla="*/ 0 w 10639"/>
              <a:gd name="connsiteY2" fmla="*/ 8897 h 16592"/>
              <a:gd name="connsiteX3" fmla="*/ 1063 w 10639"/>
              <a:gd name="connsiteY3" fmla="*/ 7423 h 16592"/>
              <a:gd name="connsiteX4" fmla="*/ 1548 w 10639"/>
              <a:gd name="connsiteY4" fmla="*/ 7578 h 16592"/>
              <a:gd name="connsiteX5" fmla="*/ 1542 w 10639"/>
              <a:gd name="connsiteY5" fmla="*/ 1378 h 16592"/>
              <a:gd name="connsiteX6" fmla="*/ 10000 w 10639"/>
              <a:gd name="connsiteY6" fmla="*/ 1397 h 16592"/>
              <a:gd name="connsiteX7" fmla="*/ 10040 w 10639"/>
              <a:gd name="connsiteY7" fmla="*/ 16572 h 16592"/>
              <a:gd name="connsiteX8" fmla="*/ 1542 w 10639"/>
              <a:gd name="connsiteY8" fmla="*/ 16592 h 16592"/>
              <a:gd name="connsiteX9" fmla="*/ 1542 w 10639"/>
              <a:gd name="connsiteY9" fmla="*/ 10216 h 16592"/>
              <a:gd name="connsiteX0" fmla="*/ 1542 w 10639"/>
              <a:gd name="connsiteY0" fmla="*/ 9292 h 15668"/>
              <a:gd name="connsiteX1" fmla="*/ 1063 w 10639"/>
              <a:gd name="connsiteY1" fmla="*/ 9455 h 15668"/>
              <a:gd name="connsiteX2" fmla="*/ 0 w 10639"/>
              <a:gd name="connsiteY2" fmla="*/ 7973 h 15668"/>
              <a:gd name="connsiteX3" fmla="*/ 1063 w 10639"/>
              <a:gd name="connsiteY3" fmla="*/ 6499 h 15668"/>
              <a:gd name="connsiteX4" fmla="*/ 1548 w 10639"/>
              <a:gd name="connsiteY4" fmla="*/ 6654 h 15668"/>
              <a:gd name="connsiteX5" fmla="*/ 1542 w 10639"/>
              <a:gd name="connsiteY5" fmla="*/ 454 h 15668"/>
              <a:gd name="connsiteX6" fmla="*/ 10000 w 10639"/>
              <a:gd name="connsiteY6" fmla="*/ 473 h 15668"/>
              <a:gd name="connsiteX7" fmla="*/ 10040 w 10639"/>
              <a:gd name="connsiteY7" fmla="*/ 15648 h 15668"/>
              <a:gd name="connsiteX8" fmla="*/ 1542 w 10639"/>
              <a:gd name="connsiteY8" fmla="*/ 15668 h 15668"/>
              <a:gd name="connsiteX9" fmla="*/ 1542 w 10639"/>
              <a:gd name="connsiteY9" fmla="*/ 9292 h 15668"/>
              <a:gd name="connsiteX0" fmla="*/ 1542 w 10639"/>
              <a:gd name="connsiteY0" fmla="*/ 8838 h 15214"/>
              <a:gd name="connsiteX1" fmla="*/ 1063 w 10639"/>
              <a:gd name="connsiteY1" fmla="*/ 9001 h 15214"/>
              <a:gd name="connsiteX2" fmla="*/ 0 w 10639"/>
              <a:gd name="connsiteY2" fmla="*/ 7519 h 15214"/>
              <a:gd name="connsiteX3" fmla="*/ 1063 w 10639"/>
              <a:gd name="connsiteY3" fmla="*/ 6045 h 15214"/>
              <a:gd name="connsiteX4" fmla="*/ 1548 w 10639"/>
              <a:gd name="connsiteY4" fmla="*/ 6200 h 15214"/>
              <a:gd name="connsiteX5" fmla="*/ 1542 w 10639"/>
              <a:gd name="connsiteY5" fmla="*/ 0 h 15214"/>
              <a:gd name="connsiteX6" fmla="*/ 10000 w 10639"/>
              <a:gd name="connsiteY6" fmla="*/ 19 h 15214"/>
              <a:gd name="connsiteX7" fmla="*/ 10040 w 10639"/>
              <a:gd name="connsiteY7" fmla="*/ 15194 h 15214"/>
              <a:gd name="connsiteX8" fmla="*/ 1542 w 10639"/>
              <a:gd name="connsiteY8" fmla="*/ 15214 h 15214"/>
              <a:gd name="connsiteX9" fmla="*/ 1542 w 10639"/>
              <a:gd name="connsiteY9" fmla="*/ 8838 h 15214"/>
              <a:gd name="connsiteX0" fmla="*/ 1542 w 10639"/>
              <a:gd name="connsiteY0" fmla="*/ 8838 h 15214"/>
              <a:gd name="connsiteX1" fmla="*/ 1063 w 10639"/>
              <a:gd name="connsiteY1" fmla="*/ 9001 h 15214"/>
              <a:gd name="connsiteX2" fmla="*/ 0 w 10639"/>
              <a:gd name="connsiteY2" fmla="*/ 7519 h 15214"/>
              <a:gd name="connsiteX3" fmla="*/ 1063 w 10639"/>
              <a:gd name="connsiteY3" fmla="*/ 6045 h 15214"/>
              <a:gd name="connsiteX4" fmla="*/ 1548 w 10639"/>
              <a:gd name="connsiteY4" fmla="*/ 6200 h 15214"/>
              <a:gd name="connsiteX5" fmla="*/ 1542 w 10639"/>
              <a:gd name="connsiteY5" fmla="*/ 0 h 15214"/>
              <a:gd name="connsiteX6" fmla="*/ 10000 w 10639"/>
              <a:gd name="connsiteY6" fmla="*/ 19 h 15214"/>
              <a:gd name="connsiteX7" fmla="*/ 10040 w 10639"/>
              <a:gd name="connsiteY7" fmla="*/ 15194 h 15214"/>
              <a:gd name="connsiteX8" fmla="*/ 1542 w 10639"/>
              <a:gd name="connsiteY8" fmla="*/ 15214 h 15214"/>
              <a:gd name="connsiteX9" fmla="*/ 1542 w 10639"/>
              <a:gd name="connsiteY9" fmla="*/ 8838 h 15214"/>
              <a:gd name="connsiteX0" fmla="*/ 1542 w 10639"/>
              <a:gd name="connsiteY0" fmla="*/ 8838 h 15214"/>
              <a:gd name="connsiteX1" fmla="*/ 1063 w 10639"/>
              <a:gd name="connsiteY1" fmla="*/ 9001 h 15214"/>
              <a:gd name="connsiteX2" fmla="*/ 0 w 10639"/>
              <a:gd name="connsiteY2" fmla="*/ 7519 h 15214"/>
              <a:gd name="connsiteX3" fmla="*/ 1063 w 10639"/>
              <a:gd name="connsiteY3" fmla="*/ 6045 h 15214"/>
              <a:gd name="connsiteX4" fmla="*/ 1548 w 10639"/>
              <a:gd name="connsiteY4" fmla="*/ 6200 h 15214"/>
              <a:gd name="connsiteX5" fmla="*/ 1542 w 10639"/>
              <a:gd name="connsiteY5" fmla="*/ 0 h 15214"/>
              <a:gd name="connsiteX6" fmla="*/ 10000 w 10639"/>
              <a:gd name="connsiteY6" fmla="*/ 19 h 15214"/>
              <a:gd name="connsiteX7" fmla="*/ 10040 w 10639"/>
              <a:gd name="connsiteY7" fmla="*/ 15194 h 15214"/>
              <a:gd name="connsiteX8" fmla="*/ 1542 w 10639"/>
              <a:gd name="connsiteY8" fmla="*/ 15214 h 15214"/>
              <a:gd name="connsiteX9" fmla="*/ 1542 w 10639"/>
              <a:gd name="connsiteY9" fmla="*/ 8838 h 15214"/>
              <a:gd name="connsiteX0" fmla="*/ 1542 w 10639"/>
              <a:gd name="connsiteY0" fmla="*/ 8819 h 15195"/>
              <a:gd name="connsiteX1" fmla="*/ 1063 w 10639"/>
              <a:gd name="connsiteY1" fmla="*/ 8982 h 15195"/>
              <a:gd name="connsiteX2" fmla="*/ 0 w 10639"/>
              <a:gd name="connsiteY2" fmla="*/ 7500 h 15195"/>
              <a:gd name="connsiteX3" fmla="*/ 1063 w 10639"/>
              <a:gd name="connsiteY3" fmla="*/ 6026 h 15195"/>
              <a:gd name="connsiteX4" fmla="*/ 1548 w 10639"/>
              <a:gd name="connsiteY4" fmla="*/ 6181 h 15195"/>
              <a:gd name="connsiteX5" fmla="*/ 1542 w 10639"/>
              <a:gd name="connsiteY5" fmla="*/ 0 h 15195"/>
              <a:gd name="connsiteX6" fmla="*/ 10000 w 10639"/>
              <a:gd name="connsiteY6" fmla="*/ 0 h 15195"/>
              <a:gd name="connsiteX7" fmla="*/ 10040 w 10639"/>
              <a:gd name="connsiteY7" fmla="*/ 15175 h 15195"/>
              <a:gd name="connsiteX8" fmla="*/ 1542 w 10639"/>
              <a:gd name="connsiteY8" fmla="*/ 15195 h 15195"/>
              <a:gd name="connsiteX9" fmla="*/ 1542 w 10639"/>
              <a:gd name="connsiteY9" fmla="*/ 8819 h 15195"/>
              <a:gd name="connsiteX0" fmla="*/ 1542 w 10040"/>
              <a:gd name="connsiteY0" fmla="*/ 8819 h 15195"/>
              <a:gd name="connsiteX1" fmla="*/ 1063 w 10040"/>
              <a:gd name="connsiteY1" fmla="*/ 8982 h 15195"/>
              <a:gd name="connsiteX2" fmla="*/ 0 w 10040"/>
              <a:gd name="connsiteY2" fmla="*/ 7500 h 15195"/>
              <a:gd name="connsiteX3" fmla="*/ 1063 w 10040"/>
              <a:gd name="connsiteY3" fmla="*/ 6026 h 15195"/>
              <a:gd name="connsiteX4" fmla="*/ 1548 w 10040"/>
              <a:gd name="connsiteY4" fmla="*/ 6181 h 15195"/>
              <a:gd name="connsiteX5" fmla="*/ 1542 w 10040"/>
              <a:gd name="connsiteY5" fmla="*/ 0 h 15195"/>
              <a:gd name="connsiteX6" fmla="*/ 10000 w 10040"/>
              <a:gd name="connsiteY6" fmla="*/ 0 h 15195"/>
              <a:gd name="connsiteX7" fmla="*/ 10040 w 10040"/>
              <a:gd name="connsiteY7" fmla="*/ 15175 h 15195"/>
              <a:gd name="connsiteX8" fmla="*/ 1542 w 10040"/>
              <a:gd name="connsiteY8" fmla="*/ 15195 h 15195"/>
              <a:gd name="connsiteX9" fmla="*/ 1542 w 10040"/>
              <a:gd name="connsiteY9" fmla="*/ 8819 h 15195"/>
              <a:gd name="connsiteX0" fmla="*/ 1542 w 10027"/>
              <a:gd name="connsiteY0" fmla="*/ 8819 h 15195"/>
              <a:gd name="connsiteX1" fmla="*/ 1063 w 10027"/>
              <a:gd name="connsiteY1" fmla="*/ 8982 h 15195"/>
              <a:gd name="connsiteX2" fmla="*/ 0 w 10027"/>
              <a:gd name="connsiteY2" fmla="*/ 7500 h 15195"/>
              <a:gd name="connsiteX3" fmla="*/ 1063 w 10027"/>
              <a:gd name="connsiteY3" fmla="*/ 6026 h 15195"/>
              <a:gd name="connsiteX4" fmla="*/ 1548 w 10027"/>
              <a:gd name="connsiteY4" fmla="*/ 6181 h 15195"/>
              <a:gd name="connsiteX5" fmla="*/ 1542 w 10027"/>
              <a:gd name="connsiteY5" fmla="*/ 0 h 15195"/>
              <a:gd name="connsiteX6" fmla="*/ 10000 w 10027"/>
              <a:gd name="connsiteY6" fmla="*/ 0 h 15195"/>
              <a:gd name="connsiteX7" fmla="*/ 10027 w 10027"/>
              <a:gd name="connsiteY7" fmla="*/ 15175 h 15195"/>
              <a:gd name="connsiteX8" fmla="*/ 1542 w 10027"/>
              <a:gd name="connsiteY8" fmla="*/ 15195 h 15195"/>
              <a:gd name="connsiteX9" fmla="*/ 1542 w 10027"/>
              <a:gd name="connsiteY9" fmla="*/ 8819 h 15195"/>
              <a:gd name="connsiteX0" fmla="*/ 1542 w 10014"/>
              <a:gd name="connsiteY0" fmla="*/ 8819 h 15195"/>
              <a:gd name="connsiteX1" fmla="*/ 1063 w 10014"/>
              <a:gd name="connsiteY1" fmla="*/ 8982 h 15195"/>
              <a:gd name="connsiteX2" fmla="*/ 0 w 10014"/>
              <a:gd name="connsiteY2" fmla="*/ 7500 h 15195"/>
              <a:gd name="connsiteX3" fmla="*/ 1063 w 10014"/>
              <a:gd name="connsiteY3" fmla="*/ 6026 h 15195"/>
              <a:gd name="connsiteX4" fmla="*/ 1548 w 10014"/>
              <a:gd name="connsiteY4" fmla="*/ 6181 h 15195"/>
              <a:gd name="connsiteX5" fmla="*/ 1542 w 10014"/>
              <a:gd name="connsiteY5" fmla="*/ 0 h 15195"/>
              <a:gd name="connsiteX6" fmla="*/ 10000 w 10014"/>
              <a:gd name="connsiteY6" fmla="*/ 0 h 15195"/>
              <a:gd name="connsiteX7" fmla="*/ 10014 w 10014"/>
              <a:gd name="connsiteY7" fmla="*/ 15137 h 15195"/>
              <a:gd name="connsiteX8" fmla="*/ 1542 w 10014"/>
              <a:gd name="connsiteY8" fmla="*/ 15195 h 15195"/>
              <a:gd name="connsiteX9" fmla="*/ 1542 w 10014"/>
              <a:gd name="connsiteY9" fmla="*/ 8819 h 15195"/>
              <a:gd name="connsiteX0" fmla="*/ 1542 w 10001"/>
              <a:gd name="connsiteY0" fmla="*/ 8819 h 15195"/>
              <a:gd name="connsiteX1" fmla="*/ 1063 w 10001"/>
              <a:gd name="connsiteY1" fmla="*/ 8982 h 15195"/>
              <a:gd name="connsiteX2" fmla="*/ 0 w 10001"/>
              <a:gd name="connsiteY2" fmla="*/ 7500 h 15195"/>
              <a:gd name="connsiteX3" fmla="*/ 1063 w 10001"/>
              <a:gd name="connsiteY3" fmla="*/ 6026 h 15195"/>
              <a:gd name="connsiteX4" fmla="*/ 1548 w 10001"/>
              <a:gd name="connsiteY4" fmla="*/ 6181 h 15195"/>
              <a:gd name="connsiteX5" fmla="*/ 1542 w 10001"/>
              <a:gd name="connsiteY5" fmla="*/ 0 h 15195"/>
              <a:gd name="connsiteX6" fmla="*/ 10000 w 10001"/>
              <a:gd name="connsiteY6" fmla="*/ 0 h 15195"/>
              <a:gd name="connsiteX7" fmla="*/ 10001 w 10001"/>
              <a:gd name="connsiteY7" fmla="*/ 15156 h 15195"/>
              <a:gd name="connsiteX8" fmla="*/ 1542 w 10001"/>
              <a:gd name="connsiteY8" fmla="*/ 15195 h 15195"/>
              <a:gd name="connsiteX9" fmla="*/ 1542 w 10001"/>
              <a:gd name="connsiteY9" fmla="*/ 8819 h 1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1" h="15195">
                <a:moveTo>
                  <a:pt x="1542" y="8819"/>
                </a:moveTo>
                <a:cubicBezTo>
                  <a:pt x="1396" y="8925"/>
                  <a:pt x="1232" y="8982"/>
                  <a:pt x="1063" y="8982"/>
                </a:cubicBezTo>
                <a:cubicBezTo>
                  <a:pt x="479" y="8982"/>
                  <a:pt x="0" y="8314"/>
                  <a:pt x="0" y="7500"/>
                </a:cubicBezTo>
                <a:cubicBezTo>
                  <a:pt x="0" y="6686"/>
                  <a:pt x="479" y="6026"/>
                  <a:pt x="1063" y="6026"/>
                </a:cubicBezTo>
                <a:cubicBezTo>
                  <a:pt x="1238" y="6026"/>
                  <a:pt x="1402" y="6083"/>
                  <a:pt x="1548" y="6181"/>
                </a:cubicBezTo>
                <a:cubicBezTo>
                  <a:pt x="1542" y="2492"/>
                  <a:pt x="1548" y="1835"/>
                  <a:pt x="1542" y="0"/>
                </a:cubicBezTo>
                <a:lnTo>
                  <a:pt x="10000" y="0"/>
                </a:lnTo>
                <a:cubicBezTo>
                  <a:pt x="10001" y="3165"/>
                  <a:pt x="10001" y="15156"/>
                  <a:pt x="10001" y="15156"/>
                </a:cubicBezTo>
                <a:lnTo>
                  <a:pt x="1542" y="15195"/>
                </a:lnTo>
                <a:lnTo>
                  <a:pt x="1542" y="881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8" name="Freeform 23"/>
          <p:cNvSpPr>
            <a:spLocks/>
          </p:cNvSpPr>
          <p:nvPr/>
        </p:nvSpPr>
        <p:spPr bwMode="auto">
          <a:xfrm>
            <a:off x="-12569" y="881994"/>
            <a:ext cx="5350162" cy="4737377"/>
          </a:xfrm>
          <a:custGeom>
            <a:avLst/>
            <a:gdLst>
              <a:gd name="T0" fmla="*/ 0 w 1442"/>
              <a:gd name="T1" fmla="*/ 0 h 1229"/>
              <a:gd name="T2" fmla="*/ 1442 w 1442"/>
              <a:gd name="T3" fmla="*/ 1 h 1229"/>
              <a:gd name="T4" fmla="*/ 1442 w 1442"/>
              <a:gd name="T5" fmla="*/ 420 h 1229"/>
              <a:gd name="T6" fmla="*/ 1181 w 1442"/>
              <a:gd name="T7" fmla="*/ 616 h 1229"/>
              <a:gd name="T8" fmla="*/ 1441 w 1442"/>
              <a:gd name="T9" fmla="*/ 810 h 1229"/>
              <a:gd name="T10" fmla="*/ 1441 w 1442"/>
              <a:gd name="T11" fmla="*/ 1229 h 1229"/>
              <a:gd name="T12" fmla="*/ 0 w 1442"/>
              <a:gd name="T13" fmla="*/ 1229 h 1229"/>
              <a:gd name="T14" fmla="*/ 0 w 1442"/>
              <a:gd name="T15" fmla="*/ 0 h 1229"/>
              <a:gd name="connsiteX0" fmla="*/ 0 w 15357"/>
              <a:gd name="connsiteY0" fmla="*/ 245 h 10245"/>
              <a:gd name="connsiteX1" fmla="*/ 14298 w 15357"/>
              <a:gd name="connsiteY1" fmla="*/ 253 h 10245"/>
              <a:gd name="connsiteX2" fmla="*/ 14298 w 15357"/>
              <a:gd name="connsiteY2" fmla="*/ 3662 h 10245"/>
              <a:gd name="connsiteX3" fmla="*/ 12488 w 15357"/>
              <a:gd name="connsiteY3" fmla="*/ 5257 h 10245"/>
              <a:gd name="connsiteX4" fmla="*/ 14291 w 15357"/>
              <a:gd name="connsiteY4" fmla="*/ 6836 h 10245"/>
              <a:gd name="connsiteX5" fmla="*/ 14291 w 15357"/>
              <a:gd name="connsiteY5" fmla="*/ 10245 h 10245"/>
              <a:gd name="connsiteX6" fmla="*/ 4298 w 15357"/>
              <a:gd name="connsiteY6" fmla="*/ 10245 h 10245"/>
              <a:gd name="connsiteX7" fmla="*/ 0 w 15357"/>
              <a:gd name="connsiteY7" fmla="*/ 245 h 10245"/>
              <a:gd name="connsiteX0" fmla="*/ 0 w 15357"/>
              <a:gd name="connsiteY0" fmla="*/ 0 h 10000"/>
              <a:gd name="connsiteX1" fmla="*/ 14298 w 15357"/>
              <a:gd name="connsiteY1" fmla="*/ 8 h 10000"/>
              <a:gd name="connsiteX2" fmla="*/ 14298 w 15357"/>
              <a:gd name="connsiteY2" fmla="*/ 3417 h 10000"/>
              <a:gd name="connsiteX3" fmla="*/ 12488 w 15357"/>
              <a:gd name="connsiteY3" fmla="*/ 5012 h 10000"/>
              <a:gd name="connsiteX4" fmla="*/ 14291 w 15357"/>
              <a:gd name="connsiteY4" fmla="*/ 6591 h 10000"/>
              <a:gd name="connsiteX5" fmla="*/ 14291 w 15357"/>
              <a:gd name="connsiteY5" fmla="*/ 10000 h 10000"/>
              <a:gd name="connsiteX6" fmla="*/ 4298 w 15357"/>
              <a:gd name="connsiteY6" fmla="*/ 10000 h 10000"/>
              <a:gd name="connsiteX7" fmla="*/ 0 w 15357"/>
              <a:gd name="connsiteY7" fmla="*/ 0 h 10000"/>
              <a:gd name="connsiteX0" fmla="*/ 0 w 14298"/>
              <a:gd name="connsiteY0" fmla="*/ 0 h 10000"/>
              <a:gd name="connsiteX1" fmla="*/ 14298 w 14298"/>
              <a:gd name="connsiteY1" fmla="*/ 8 h 10000"/>
              <a:gd name="connsiteX2" fmla="*/ 14298 w 14298"/>
              <a:gd name="connsiteY2" fmla="*/ 3417 h 10000"/>
              <a:gd name="connsiteX3" fmla="*/ 12488 w 14298"/>
              <a:gd name="connsiteY3" fmla="*/ 5012 h 10000"/>
              <a:gd name="connsiteX4" fmla="*/ 14291 w 14298"/>
              <a:gd name="connsiteY4" fmla="*/ 6591 h 10000"/>
              <a:gd name="connsiteX5" fmla="*/ 14291 w 14298"/>
              <a:gd name="connsiteY5" fmla="*/ 10000 h 10000"/>
              <a:gd name="connsiteX6" fmla="*/ 4298 w 14298"/>
              <a:gd name="connsiteY6" fmla="*/ 10000 h 10000"/>
              <a:gd name="connsiteX7" fmla="*/ 0 w 14298"/>
              <a:gd name="connsiteY7" fmla="*/ 0 h 10000"/>
              <a:gd name="connsiteX0" fmla="*/ 0 w 14298"/>
              <a:gd name="connsiteY0" fmla="*/ 0 h 10000"/>
              <a:gd name="connsiteX1" fmla="*/ 14298 w 14298"/>
              <a:gd name="connsiteY1" fmla="*/ 8 h 10000"/>
              <a:gd name="connsiteX2" fmla="*/ 14298 w 14298"/>
              <a:gd name="connsiteY2" fmla="*/ 3417 h 10000"/>
              <a:gd name="connsiteX3" fmla="*/ 12488 w 14298"/>
              <a:gd name="connsiteY3" fmla="*/ 5012 h 10000"/>
              <a:gd name="connsiteX4" fmla="*/ 14291 w 14298"/>
              <a:gd name="connsiteY4" fmla="*/ 6591 h 10000"/>
              <a:gd name="connsiteX5" fmla="*/ 14291 w 14298"/>
              <a:gd name="connsiteY5" fmla="*/ 10000 h 10000"/>
              <a:gd name="connsiteX6" fmla="*/ 4298 w 14298"/>
              <a:gd name="connsiteY6" fmla="*/ 10000 h 10000"/>
              <a:gd name="connsiteX7" fmla="*/ 0 w 14298"/>
              <a:gd name="connsiteY7" fmla="*/ 0 h 10000"/>
              <a:gd name="connsiteX0" fmla="*/ 0 w 14298"/>
              <a:gd name="connsiteY0" fmla="*/ 0 h 10000"/>
              <a:gd name="connsiteX1" fmla="*/ 14298 w 14298"/>
              <a:gd name="connsiteY1" fmla="*/ 8 h 10000"/>
              <a:gd name="connsiteX2" fmla="*/ 14298 w 14298"/>
              <a:gd name="connsiteY2" fmla="*/ 3417 h 10000"/>
              <a:gd name="connsiteX3" fmla="*/ 12488 w 14298"/>
              <a:gd name="connsiteY3" fmla="*/ 5012 h 10000"/>
              <a:gd name="connsiteX4" fmla="*/ 14291 w 14298"/>
              <a:gd name="connsiteY4" fmla="*/ 6591 h 10000"/>
              <a:gd name="connsiteX5" fmla="*/ 14291 w 14298"/>
              <a:gd name="connsiteY5" fmla="*/ 10000 h 10000"/>
              <a:gd name="connsiteX6" fmla="*/ 1 w 14298"/>
              <a:gd name="connsiteY6" fmla="*/ 10000 h 10000"/>
              <a:gd name="connsiteX7" fmla="*/ 0 w 14298"/>
              <a:gd name="connsiteY7" fmla="*/ 0 h 10000"/>
              <a:gd name="connsiteX0" fmla="*/ 0 w 14314"/>
              <a:gd name="connsiteY0" fmla="*/ 2501 h 12501"/>
              <a:gd name="connsiteX1" fmla="*/ 14314 w 14314"/>
              <a:gd name="connsiteY1" fmla="*/ 0 h 12501"/>
              <a:gd name="connsiteX2" fmla="*/ 14298 w 14314"/>
              <a:gd name="connsiteY2" fmla="*/ 5918 h 12501"/>
              <a:gd name="connsiteX3" fmla="*/ 12488 w 14314"/>
              <a:gd name="connsiteY3" fmla="*/ 7513 h 12501"/>
              <a:gd name="connsiteX4" fmla="*/ 14291 w 14314"/>
              <a:gd name="connsiteY4" fmla="*/ 9092 h 12501"/>
              <a:gd name="connsiteX5" fmla="*/ 14291 w 14314"/>
              <a:gd name="connsiteY5" fmla="*/ 12501 h 12501"/>
              <a:gd name="connsiteX6" fmla="*/ 1 w 14314"/>
              <a:gd name="connsiteY6" fmla="*/ 12501 h 12501"/>
              <a:gd name="connsiteX7" fmla="*/ 0 w 14314"/>
              <a:gd name="connsiteY7" fmla="*/ 2501 h 12501"/>
              <a:gd name="connsiteX0" fmla="*/ 0 w 14314"/>
              <a:gd name="connsiteY0" fmla="*/ 11 h 12501"/>
              <a:gd name="connsiteX1" fmla="*/ 14314 w 14314"/>
              <a:gd name="connsiteY1" fmla="*/ 0 h 12501"/>
              <a:gd name="connsiteX2" fmla="*/ 14298 w 14314"/>
              <a:gd name="connsiteY2" fmla="*/ 5918 h 12501"/>
              <a:gd name="connsiteX3" fmla="*/ 12488 w 14314"/>
              <a:gd name="connsiteY3" fmla="*/ 7513 h 12501"/>
              <a:gd name="connsiteX4" fmla="*/ 14291 w 14314"/>
              <a:gd name="connsiteY4" fmla="*/ 9092 h 12501"/>
              <a:gd name="connsiteX5" fmla="*/ 14291 w 14314"/>
              <a:gd name="connsiteY5" fmla="*/ 12501 h 12501"/>
              <a:gd name="connsiteX6" fmla="*/ 1 w 14314"/>
              <a:gd name="connsiteY6" fmla="*/ 12501 h 12501"/>
              <a:gd name="connsiteX7" fmla="*/ 0 w 14314"/>
              <a:gd name="connsiteY7" fmla="*/ 11 h 12501"/>
              <a:gd name="connsiteX0" fmla="*/ 0 w 14314"/>
              <a:gd name="connsiteY0" fmla="*/ 11 h 15182"/>
              <a:gd name="connsiteX1" fmla="*/ 14314 w 14314"/>
              <a:gd name="connsiteY1" fmla="*/ 0 h 15182"/>
              <a:gd name="connsiteX2" fmla="*/ 14298 w 14314"/>
              <a:gd name="connsiteY2" fmla="*/ 5918 h 15182"/>
              <a:gd name="connsiteX3" fmla="*/ 12488 w 14314"/>
              <a:gd name="connsiteY3" fmla="*/ 7513 h 15182"/>
              <a:gd name="connsiteX4" fmla="*/ 14291 w 14314"/>
              <a:gd name="connsiteY4" fmla="*/ 9092 h 15182"/>
              <a:gd name="connsiteX5" fmla="*/ 14291 w 14314"/>
              <a:gd name="connsiteY5" fmla="*/ 15182 h 15182"/>
              <a:gd name="connsiteX6" fmla="*/ 1 w 14314"/>
              <a:gd name="connsiteY6" fmla="*/ 12501 h 15182"/>
              <a:gd name="connsiteX7" fmla="*/ 0 w 14314"/>
              <a:gd name="connsiteY7" fmla="*/ 11 h 15182"/>
              <a:gd name="connsiteX0" fmla="*/ 15 w 14329"/>
              <a:gd name="connsiteY0" fmla="*/ 11 h 15182"/>
              <a:gd name="connsiteX1" fmla="*/ 14329 w 14329"/>
              <a:gd name="connsiteY1" fmla="*/ 0 h 15182"/>
              <a:gd name="connsiteX2" fmla="*/ 14313 w 14329"/>
              <a:gd name="connsiteY2" fmla="*/ 5918 h 15182"/>
              <a:gd name="connsiteX3" fmla="*/ 12503 w 14329"/>
              <a:gd name="connsiteY3" fmla="*/ 7513 h 15182"/>
              <a:gd name="connsiteX4" fmla="*/ 14306 w 14329"/>
              <a:gd name="connsiteY4" fmla="*/ 9092 h 15182"/>
              <a:gd name="connsiteX5" fmla="*/ 14306 w 14329"/>
              <a:gd name="connsiteY5" fmla="*/ 15182 h 15182"/>
              <a:gd name="connsiteX6" fmla="*/ 0 w 14329"/>
              <a:gd name="connsiteY6" fmla="*/ 15163 h 15182"/>
              <a:gd name="connsiteX7" fmla="*/ 15 w 14329"/>
              <a:gd name="connsiteY7" fmla="*/ 11 h 1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9" h="15182">
                <a:moveTo>
                  <a:pt x="15" y="11"/>
                </a:moveTo>
                <a:lnTo>
                  <a:pt x="14329" y="0"/>
                </a:lnTo>
                <a:cubicBezTo>
                  <a:pt x="14325" y="2077"/>
                  <a:pt x="14313" y="4299"/>
                  <a:pt x="14313" y="5918"/>
                </a:cubicBezTo>
                <a:cubicBezTo>
                  <a:pt x="13384" y="5617"/>
                  <a:pt x="12503" y="6398"/>
                  <a:pt x="12503" y="7513"/>
                </a:cubicBezTo>
                <a:cubicBezTo>
                  <a:pt x="12503" y="8612"/>
                  <a:pt x="13398" y="9401"/>
                  <a:pt x="14306" y="9092"/>
                </a:cubicBezTo>
                <a:lnTo>
                  <a:pt x="14306" y="15182"/>
                </a:lnTo>
                <a:lnTo>
                  <a:pt x="0" y="15163"/>
                </a:lnTo>
                <a:cubicBezTo>
                  <a:pt x="0" y="11830"/>
                  <a:pt x="15" y="3344"/>
                  <a:pt x="15" y="11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-1919" y="-1806"/>
            <a:ext cx="4949862" cy="887566"/>
          </a:xfrm>
          <a:custGeom>
            <a:avLst/>
            <a:gdLst>
              <a:gd name="T0" fmla="*/ 0 w 2728"/>
              <a:gd name="T1" fmla="*/ 0 h 357"/>
              <a:gd name="T2" fmla="*/ 2728 w 2728"/>
              <a:gd name="T3" fmla="*/ 0 h 357"/>
              <a:gd name="T4" fmla="*/ 2728 w 2728"/>
              <a:gd name="T5" fmla="*/ 97 h 357"/>
              <a:gd name="T6" fmla="*/ 2620 w 2728"/>
              <a:gd name="T7" fmla="*/ 178 h 357"/>
              <a:gd name="T8" fmla="*/ 2728 w 2728"/>
              <a:gd name="T9" fmla="*/ 259 h 357"/>
              <a:gd name="T10" fmla="*/ 2728 w 2728"/>
              <a:gd name="T11" fmla="*/ 357 h 357"/>
              <a:gd name="T12" fmla="*/ 0 w 2728"/>
              <a:gd name="T13" fmla="*/ 357 h 357"/>
              <a:gd name="T14" fmla="*/ 0 w 2728"/>
              <a:gd name="T15" fmla="*/ 0 h 357"/>
              <a:gd name="connsiteX0" fmla="*/ 926 w 10672"/>
              <a:gd name="connsiteY0" fmla="*/ 201 h 10201"/>
              <a:gd name="connsiteX1" fmla="*/ 10000 w 10672"/>
              <a:gd name="connsiteY1" fmla="*/ 201 h 10201"/>
              <a:gd name="connsiteX2" fmla="*/ 10000 w 10672"/>
              <a:gd name="connsiteY2" fmla="*/ 2918 h 10201"/>
              <a:gd name="connsiteX3" fmla="*/ 9604 w 10672"/>
              <a:gd name="connsiteY3" fmla="*/ 5187 h 10201"/>
              <a:gd name="connsiteX4" fmla="*/ 10000 w 10672"/>
              <a:gd name="connsiteY4" fmla="*/ 7456 h 10201"/>
              <a:gd name="connsiteX5" fmla="*/ 10000 w 10672"/>
              <a:gd name="connsiteY5" fmla="*/ 10201 h 10201"/>
              <a:gd name="connsiteX6" fmla="*/ 0 w 10672"/>
              <a:gd name="connsiteY6" fmla="*/ 10201 h 10201"/>
              <a:gd name="connsiteX7" fmla="*/ 926 w 10672"/>
              <a:gd name="connsiteY7" fmla="*/ 201 h 10201"/>
              <a:gd name="connsiteX0" fmla="*/ 97 w 9843"/>
              <a:gd name="connsiteY0" fmla="*/ 201 h 10201"/>
              <a:gd name="connsiteX1" fmla="*/ 9171 w 9843"/>
              <a:gd name="connsiteY1" fmla="*/ 201 h 10201"/>
              <a:gd name="connsiteX2" fmla="*/ 9171 w 9843"/>
              <a:gd name="connsiteY2" fmla="*/ 2918 h 10201"/>
              <a:gd name="connsiteX3" fmla="*/ 8775 w 9843"/>
              <a:gd name="connsiteY3" fmla="*/ 5187 h 10201"/>
              <a:gd name="connsiteX4" fmla="*/ 9171 w 9843"/>
              <a:gd name="connsiteY4" fmla="*/ 7456 h 10201"/>
              <a:gd name="connsiteX5" fmla="*/ 9171 w 9843"/>
              <a:gd name="connsiteY5" fmla="*/ 10201 h 10201"/>
              <a:gd name="connsiteX6" fmla="*/ 35 w 9843"/>
              <a:gd name="connsiteY6" fmla="*/ 10201 h 10201"/>
              <a:gd name="connsiteX7" fmla="*/ 97 w 9843"/>
              <a:gd name="connsiteY7" fmla="*/ 201 h 10201"/>
              <a:gd name="connsiteX0" fmla="*/ 99 w 10013"/>
              <a:gd name="connsiteY0" fmla="*/ 0 h 9803"/>
              <a:gd name="connsiteX1" fmla="*/ 9317 w 10013"/>
              <a:gd name="connsiteY1" fmla="*/ 0 h 9803"/>
              <a:gd name="connsiteX2" fmla="*/ 9317 w 10013"/>
              <a:gd name="connsiteY2" fmla="*/ 2664 h 9803"/>
              <a:gd name="connsiteX3" fmla="*/ 8915 w 10013"/>
              <a:gd name="connsiteY3" fmla="*/ 4888 h 9803"/>
              <a:gd name="connsiteX4" fmla="*/ 9317 w 10013"/>
              <a:gd name="connsiteY4" fmla="*/ 7112 h 9803"/>
              <a:gd name="connsiteX5" fmla="*/ 9317 w 10013"/>
              <a:gd name="connsiteY5" fmla="*/ 9803 h 9803"/>
              <a:gd name="connsiteX6" fmla="*/ 36 w 10013"/>
              <a:gd name="connsiteY6" fmla="*/ 9803 h 9803"/>
              <a:gd name="connsiteX7" fmla="*/ 99 w 10013"/>
              <a:gd name="connsiteY7" fmla="*/ 0 h 9803"/>
              <a:gd name="connsiteX0" fmla="*/ 99 w 9305"/>
              <a:gd name="connsiteY0" fmla="*/ 0 h 10000"/>
              <a:gd name="connsiteX1" fmla="*/ 9305 w 9305"/>
              <a:gd name="connsiteY1" fmla="*/ 0 h 10000"/>
              <a:gd name="connsiteX2" fmla="*/ 9305 w 9305"/>
              <a:gd name="connsiteY2" fmla="*/ 2718 h 10000"/>
              <a:gd name="connsiteX3" fmla="*/ 8903 w 9305"/>
              <a:gd name="connsiteY3" fmla="*/ 4986 h 10000"/>
              <a:gd name="connsiteX4" fmla="*/ 9305 w 9305"/>
              <a:gd name="connsiteY4" fmla="*/ 7255 h 10000"/>
              <a:gd name="connsiteX5" fmla="*/ 9305 w 9305"/>
              <a:gd name="connsiteY5" fmla="*/ 10000 h 10000"/>
              <a:gd name="connsiteX6" fmla="*/ 36 w 9305"/>
              <a:gd name="connsiteY6" fmla="*/ 10000 h 10000"/>
              <a:gd name="connsiteX7" fmla="*/ 99 w 9305"/>
              <a:gd name="connsiteY7" fmla="*/ 0 h 10000"/>
              <a:gd name="connsiteX0" fmla="*/ 169 w 10063"/>
              <a:gd name="connsiteY0" fmla="*/ 0 h 10000"/>
              <a:gd name="connsiteX1" fmla="*/ 10063 w 10063"/>
              <a:gd name="connsiteY1" fmla="*/ 0 h 10000"/>
              <a:gd name="connsiteX2" fmla="*/ 10063 w 10063"/>
              <a:gd name="connsiteY2" fmla="*/ 2718 h 10000"/>
              <a:gd name="connsiteX3" fmla="*/ 9631 w 10063"/>
              <a:gd name="connsiteY3" fmla="*/ 4986 h 10000"/>
              <a:gd name="connsiteX4" fmla="*/ 10063 w 10063"/>
              <a:gd name="connsiteY4" fmla="*/ 7255 h 10000"/>
              <a:gd name="connsiteX5" fmla="*/ 10063 w 10063"/>
              <a:gd name="connsiteY5" fmla="*/ 10000 h 10000"/>
              <a:gd name="connsiteX6" fmla="*/ 102 w 10063"/>
              <a:gd name="connsiteY6" fmla="*/ 10000 h 10000"/>
              <a:gd name="connsiteX7" fmla="*/ 169 w 10063"/>
              <a:gd name="connsiteY7" fmla="*/ 0 h 10000"/>
              <a:gd name="connsiteX0" fmla="*/ 68 w 9962"/>
              <a:gd name="connsiteY0" fmla="*/ 0 h 10000"/>
              <a:gd name="connsiteX1" fmla="*/ 9962 w 9962"/>
              <a:gd name="connsiteY1" fmla="*/ 0 h 10000"/>
              <a:gd name="connsiteX2" fmla="*/ 9962 w 9962"/>
              <a:gd name="connsiteY2" fmla="*/ 2718 h 10000"/>
              <a:gd name="connsiteX3" fmla="*/ 9530 w 9962"/>
              <a:gd name="connsiteY3" fmla="*/ 4986 h 10000"/>
              <a:gd name="connsiteX4" fmla="*/ 9962 w 9962"/>
              <a:gd name="connsiteY4" fmla="*/ 7255 h 10000"/>
              <a:gd name="connsiteX5" fmla="*/ 9962 w 9962"/>
              <a:gd name="connsiteY5" fmla="*/ 10000 h 10000"/>
              <a:gd name="connsiteX6" fmla="*/ 1 w 9962"/>
              <a:gd name="connsiteY6" fmla="*/ 10000 h 10000"/>
              <a:gd name="connsiteX7" fmla="*/ 68 w 9962"/>
              <a:gd name="connsiteY7" fmla="*/ 0 h 10000"/>
              <a:gd name="connsiteX0" fmla="*/ 18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2718 h 10000"/>
              <a:gd name="connsiteX3" fmla="*/ 9566 w 10000"/>
              <a:gd name="connsiteY3" fmla="*/ 4986 h 10000"/>
              <a:gd name="connsiteX4" fmla="*/ 10000 w 10000"/>
              <a:gd name="connsiteY4" fmla="*/ 7255 h 10000"/>
              <a:gd name="connsiteX5" fmla="*/ 10000 w 10000"/>
              <a:gd name="connsiteY5" fmla="*/ 10000 h 10000"/>
              <a:gd name="connsiteX6" fmla="*/ 1 w 10000"/>
              <a:gd name="connsiteY6" fmla="*/ 10000 h 10000"/>
              <a:gd name="connsiteX7" fmla="*/ 18 w 10000"/>
              <a:gd name="connsiteY7" fmla="*/ 0 h 10000"/>
              <a:gd name="connsiteX0" fmla="*/ 0 w 10011"/>
              <a:gd name="connsiteY0" fmla="*/ 0 h 10050"/>
              <a:gd name="connsiteX1" fmla="*/ 10011 w 10011"/>
              <a:gd name="connsiteY1" fmla="*/ 50 h 10050"/>
              <a:gd name="connsiteX2" fmla="*/ 10011 w 10011"/>
              <a:gd name="connsiteY2" fmla="*/ 2768 h 10050"/>
              <a:gd name="connsiteX3" fmla="*/ 9577 w 10011"/>
              <a:gd name="connsiteY3" fmla="*/ 5036 h 10050"/>
              <a:gd name="connsiteX4" fmla="*/ 10011 w 10011"/>
              <a:gd name="connsiteY4" fmla="*/ 7305 h 10050"/>
              <a:gd name="connsiteX5" fmla="*/ 10011 w 10011"/>
              <a:gd name="connsiteY5" fmla="*/ 10050 h 10050"/>
              <a:gd name="connsiteX6" fmla="*/ 12 w 10011"/>
              <a:gd name="connsiteY6" fmla="*/ 10050 h 10050"/>
              <a:gd name="connsiteX7" fmla="*/ 0 w 10011"/>
              <a:gd name="connsiteY7" fmla="*/ 0 h 10050"/>
              <a:gd name="connsiteX0" fmla="*/ 3 w 10000"/>
              <a:gd name="connsiteY0" fmla="*/ 0 h 10050"/>
              <a:gd name="connsiteX1" fmla="*/ 10000 w 10000"/>
              <a:gd name="connsiteY1" fmla="*/ 50 h 10050"/>
              <a:gd name="connsiteX2" fmla="*/ 10000 w 10000"/>
              <a:gd name="connsiteY2" fmla="*/ 2768 h 10050"/>
              <a:gd name="connsiteX3" fmla="*/ 9566 w 10000"/>
              <a:gd name="connsiteY3" fmla="*/ 5036 h 10050"/>
              <a:gd name="connsiteX4" fmla="*/ 10000 w 10000"/>
              <a:gd name="connsiteY4" fmla="*/ 7305 h 10050"/>
              <a:gd name="connsiteX5" fmla="*/ 10000 w 10000"/>
              <a:gd name="connsiteY5" fmla="*/ 10050 h 10050"/>
              <a:gd name="connsiteX6" fmla="*/ 1 w 10000"/>
              <a:gd name="connsiteY6" fmla="*/ 10050 h 10050"/>
              <a:gd name="connsiteX7" fmla="*/ 3 w 10000"/>
              <a:gd name="connsiteY7" fmla="*/ 0 h 10050"/>
              <a:gd name="connsiteX0" fmla="*/ 3 w 10000"/>
              <a:gd name="connsiteY0" fmla="*/ 0 h 10898"/>
              <a:gd name="connsiteX1" fmla="*/ 10000 w 10000"/>
              <a:gd name="connsiteY1" fmla="*/ 50 h 10898"/>
              <a:gd name="connsiteX2" fmla="*/ 10000 w 10000"/>
              <a:gd name="connsiteY2" fmla="*/ 2768 h 10898"/>
              <a:gd name="connsiteX3" fmla="*/ 9566 w 10000"/>
              <a:gd name="connsiteY3" fmla="*/ 5036 h 10898"/>
              <a:gd name="connsiteX4" fmla="*/ 10000 w 10000"/>
              <a:gd name="connsiteY4" fmla="*/ 7305 h 10898"/>
              <a:gd name="connsiteX5" fmla="*/ 10000 w 10000"/>
              <a:gd name="connsiteY5" fmla="*/ 10898 h 10898"/>
              <a:gd name="connsiteX6" fmla="*/ 1 w 10000"/>
              <a:gd name="connsiteY6" fmla="*/ 10050 h 10898"/>
              <a:gd name="connsiteX7" fmla="*/ 3 w 10000"/>
              <a:gd name="connsiteY7" fmla="*/ 0 h 10898"/>
              <a:gd name="connsiteX0" fmla="*/ 1 w 9998"/>
              <a:gd name="connsiteY0" fmla="*/ 0 h 10898"/>
              <a:gd name="connsiteX1" fmla="*/ 9998 w 9998"/>
              <a:gd name="connsiteY1" fmla="*/ 50 h 10898"/>
              <a:gd name="connsiteX2" fmla="*/ 9998 w 9998"/>
              <a:gd name="connsiteY2" fmla="*/ 2768 h 10898"/>
              <a:gd name="connsiteX3" fmla="*/ 9564 w 9998"/>
              <a:gd name="connsiteY3" fmla="*/ 5036 h 10898"/>
              <a:gd name="connsiteX4" fmla="*/ 9998 w 9998"/>
              <a:gd name="connsiteY4" fmla="*/ 7305 h 10898"/>
              <a:gd name="connsiteX5" fmla="*/ 9998 w 9998"/>
              <a:gd name="connsiteY5" fmla="*/ 10898 h 10898"/>
              <a:gd name="connsiteX6" fmla="*/ 7 w 9998"/>
              <a:gd name="connsiteY6" fmla="*/ 10686 h 10898"/>
              <a:gd name="connsiteX7" fmla="*/ 1 w 9998"/>
              <a:gd name="connsiteY7" fmla="*/ 0 h 10898"/>
              <a:gd name="connsiteX0" fmla="*/ 2 w 10001"/>
              <a:gd name="connsiteY0" fmla="*/ 0 h 10000"/>
              <a:gd name="connsiteX1" fmla="*/ 10001 w 10001"/>
              <a:gd name="connsiteY1" fmla="*/ 46 h 10000"/>
              <a:gd name="connsiteX2" fmla="*/ 10001 w 10001"/>
              <a:gd name="connsiteY2" fmla="*/ 2540 h 10000"/>
              <a:gd name="connsiteX3" fmla="*/ 9567 w 10001"/>
              <a:gd name="connsiteY3" fmla="*/ 4621 h 10000"/>
              <a:gd name="connsiteX4" fmla="*/ 10001 w 10001"/>
              <a:gd name="connsiteY4" fmla="*/ 6703 h 10000"/>
              <a:gd name="connsiteX5" fmla="*/ 10001 w 10001"/>
              <a:gd name="connsiteY5" fmla="*/ 10000 h 10000"/>
              <a:gd name="connsiteX6" fmla="*/ 0 w 10001"/>
              <a:gd name="connsiteY6" fmla="*/ 9902 h 10000"/>
              <a:gd name="connsiteX7" fmla="*/ 2 w 10001"/>
              <a:gd name="connsiteY7" fmla="*/ 0 h 10000"/>
              <a:gd name="connsiteX0" fmla="*/ 2 w 10001"/>
              <a:gd name="connsiteY0" fmla="*/ 0 h 10000"/>
              <a:gd name="connsiteX1" fmla="*/ 10001 w 10001"/>
              <a:gd name="connsiteY1" fmla="*/ 46 h 10000"/>
              <a:gd name="connsiteX2" fmla="*/ 10001 w 10001"/>
              <a:gd name="connsiteY2" fmla="*/ 2540 h 10000"/>
              <a:gd name="connsiteX3" fmla="*/ 9567 w 10001"/>
              <a:gd name="connsiteY3" fmla="*/ 4621 h 10000"/>
              <a:gd name="connsiteX4" fmla="*/ 10001 w 10001"/>
              <a:gd name="connsiteY4" fmla="*/ 6703 h 10000"/>
              <a:gd name="connsiteX5" fmla="*/ 10001 w 10001"/>
              <a:gd name="connsiteY5" fmla="*/ 10000 h 10000"/>
              <a:gd name="connsiteX6" fmla="*/ 0 w 10001"/>
              <a:gd name="connsiteY6" fmla="*/ 9805 h 10000"/>
              <a:gd name="connsiteX7" fmla="*/ 2 w 10001"/>
              <a:gd name="connsiteY7" fmla="*/ 0 h 10000"/>
              <a:gd name="connsiteX0" fmla="*/ 2 w 10001"/>
              <a:gd name="connsiteY0" fmla="*/ 0 h 10000"/>
              <a:gd name="connsiteX1" fmla="*/ 10001 w 10001"/>
              <a:gd name="connsiteY1" fmla="*/ 46 h 10000"/>
              <a:gd name="connsiteX2" fmla="*/ 10001 w 10001"/>
              <a:gd name="connsiteY2" fmla="*/ 2540 h 10000"/>
              <a:gd name="connsiteX3" fmla="*/ 9567 w 10001"/>
              <a:gd name="connsiteY3" fmla="*/ 4621 h 10000"/>
              <a:gd name="connsiteX4" fmla="*/ 10001 w 10001"/>
              <a:gd name="connsiteY4" fmla="*/ 6703 h 10000"/>
              <a:gd name="connsiteX5" fmla="*/ 10001 w 10001"/>
              <a:gd name="connsiteY5" fmla="*/ 10000 h 10000"/>
              <a:gd name="connsiteX6" fmla="*/ 0 w 10001"/>
              <a:gd name="connsiteY6" fmla="*/ 9854 h 10000"/>
              <a:gd name="connsiteX7" fmla="*/ 2 w 10001"/>
              <a:gd name="connsiteY7" fmla="*/ 0 h 10000"/>
              <a:gd name="connsiteX0" fmla="*/ 2 w 10001"/>
              <a:gd name="connsiteY0" fmla="*/ 0 h 10000"/>
              <a:gd name="connsiteX1" fmla="*/ 10001 w 10001"/>
              <a:gd name="connsiteY1" fmla="*/ 46 h 10000"/>
              <a:gd name="connsiteX2" fmla="*/ 10001 w 10001"/>
              <a:gd name="connsiteY2" fmla="*/ 2540 h 10000"/>
              <a:gd name="connsiteX3" fmla="*/ 9567 w 10001"/>
              <a:gd name="connsiteY3" fmla="*/ 4621 h 10000"/>
              <a:gd name="connsiteX4" fmla="*/ 10001 w 10001"/>
              <a:gd name="connsiteY4" fmla="*/ 6703 h 10000"/>
              <a:gd name="connsiteX5" fmla="*/ 10001 w 10001"/>
              <a:gd name="connsiteY5" fmla="*/ 10000 h 10000"/>
              <a:gd name="connsiteX6" fmla="*/ 0 w 10001"/>
              <a:gd name="connsiteY6" fmla="*/ 9903 h 10000"/>
              <a:gd name="connsiteX7" fmla="*/ 2 w 10001"/>
              <a:gd name="connsiteY7" fmla="*/ 0 h 10000"/>
              <a:gd name="connsiteX0" fmla="*/ 2 w 10001"/>
              <a:gd name="connsiteY0" fmla="*/ 0 h 10000"/>
              <a:gd name="connsiteX1" fmla="*/ 10001 w 10001"/>
              <a:gd name="connsiteY1" fmla="*/ 46 h 10000"/>
              <a:gd name="connsiteX2" fmla="*/ 10001 w 10001"/>
              <a:gd name="connsiteY2" fmla="*/ 2540 h 10000"/>
              <a:gd name="connsiteX3" fmla="*/ 9567 w 10001"/>
              <a:gd name="connsiteY3" fmla="*/ 4621 h 10000"/>
              <a:gd name="connsiteX4" fmla="*/ 10001 w 10001"/>
              <a:gd name="connsiteY4" fmla="*/ 6703 h 10000"/>
              <a:gd name="connsiteX5" fmla="*/ 10001 w 10001"/>
              <a:gd name="connsiteY5" fmla="*/ 10000 h 10000"/>
              <a:gd name="connsiteX6" fmla="*/ 0 w 10001"/>
              <a:gd name="connsiteY6" fmla="*/ 9952 h 10000"/>
              <a:gd name="connsiteX7" fmla="*/ 2 w 10001"/>
              <a:gd name="connsiteY7" fmla="*/ 0 h 10000"/>
              <a:gd name="connsiteX0" fmla="*/ 2 w 10001"/>
              <a:gd name="connsiteY0" fmla="*/ 818 h 10818"/>
              <a:gd name="connsiteX1" fmla="*/ 10001 w 10001"/>
              <a:gd name="connsiteY1" fmla="*/ 0 h 10818"/>
              <a:gd name="connsiteX2" fmla="*/ 10001 w 10001"/>
              <a:gd name="connsiteY2" fmla="*/ 3358 h 10818"/>
              <a:gd name="connsiteX3" fmla="*/ 9567 w 10001"/>
              <a:gd name="connsiteY3" fmla="*/ 5439 h 10818"/>
              <a:gd name="connsiteX4" fmla="*/ 10001 w 10001"/>
              <a:gd name="connsiteY4" fmla="*/ 7521 h 10818"/>
              <a:gd name="connsiteX5" fmla="*/ 10001 w 10001"/>
              <a:gd name="connsiteY5" fmla="*/ 10818 h 10818"/>
              <a:gd name="connsiteX6" fmla="*/ 0 w 10001"/>
              <a:gd name="connsiteY6" fmla="*/ 10770 h 10818"/>
              <a:gd name="connsiteX7" fmla="*/ 2 w 10001"/>
              <a:gd name="connsiteY7" fmla="*/ 818 h 10818"/>
              <a:gd name="connsiteX0" fmla="*/ 2 w 10001"/>
              <a:gd name="connsiteY0" fmla="*/ 5 h 10818"/>
              <a:gd name="connsiteX1" fmla="*/ 10001 w 10001"/>
              <a:gd name="connsiteY1" fmla="*/ 0 h 10818"/>
              <a:gd name="connsiteX2" fmla="*/ 10001 w 10001"/>
              <a:gd name="connsiteY2" fmla="*/ 3358 h 10818"/>
              <a:gd name="connsiteX3" fmla="*/ 9567 w 10001"/>
              <a:gd name="connsiteY3" fmla="*/ 5439 h 10818"/>
              <a:gd name="connsiteX4" fmla="*/ 10001 w 10001"/>
              <a:gd name="connsiteY4" fmla="*/ 7521 h 10818"/>
              <a:gd name="connsiteX5" fmla="*/ 10001 w 10001"/>
              <a:gd name="connsiteY5" fmla="*/ 10818 h 10818"/>
              <a:gd name="connsiteX6" fmla="*/ 0 w 10001"/>
              <a:gd name="connsiteY6" fmla="*/ 10770 h 10818"/>
              <a:gd name="connsiteX7" fmla="*/ 2 w 10001"/>
              <a:gd name="connsiteY7" fmla="*/ 5 h 10818"/>
              <a:gd name="connsiteX0" fmla="*/ 2 w 10001"/>
              <a:gd name="connsiteY0" fmla="*/ 5 h 10850"/>
              <a:gd name="connsiteX1" fmla="*/ 10001 w 10001"/>
              <a:gd name="connsiteY1" fmla="*/ 0 h 10850"/>
              <a:gd name="connsiteX2" fmla="*/ 10001 w 10001"/>
              <a:gd name="connsiteY2" fmla="*/ 3358 h 10850"/>
              <a:gd name="connsiteX3" fmla="*/ 9567 w 10001"/>
              <a:gd name="connsiteY3" fmla="*/ 5439 h 10850"/>
              <a:gd name="connsiteX4" fmla="*/ 10001 w 10001"/>
              <a:gd name="connsiteY4" fmla="*/ 7521 h 10850"/>
              <a:gd name="connsiteX5" fmla="*/ 9996 w 10001"/>
              <a:gd name="connsiteY5" fmla="*/ 10850 h 10850"/>
              <a:gd name="connsiteX6" fmla="*/ 0 w 10001"/>
              <a:gd name="connsiteY6" fmla="*/ 10770 h 10850"/>
              <a:gd name="connsiteX7" fmla="*/ 2 w 10001"/>
              <a:gd name="connsiteY7" fmla="*/ 5 h 10850"/>
              <a:gd name="connsiteX0" fmla="*/ 2 w 10001"/>
              <a:gd name="connsiteY0" fmla="*/ 5 h 10850"/>
              <a:gd name="connsiteX1" fmla="*/ 10001 w 10001"/>
              <a:gd name="connsiteY1" fmla="*/ 0 h 10850"/>
              <a:gd name="connsiteX2" fmla="*/ 10001 w 10001"/>
              <a:gd name="connsiteY2" fmla="*/ 3358 h 10850"/>
              <a:gd name="connsiteX3" fmla="*/ 9567 w 10001"/>
              <a:gd name="connsiteY3" fmla="*/ 5439 h 10850"/>
              <a:gd name="connsiteX4" fmla="*/ 10001 w 10001"/>
              <a:gd name="connsiteY4" fmla="*/ 7521 h 10850"/>
              <a:gd name="connsiteX5" fmla="*/ 9996 w 10001"/>
              <a:gd name="connsiteY5" fmla="*/ 10850 h 10850"/>
              <a:gd name="connsiteX6" fmla="*/ 0 w 10001"/>
              <a:gd name="connsiteY6" fmla="*/ 10835 h 10850"/>
              <a:gd name="connsiteX7" fmla="*/ 2 w 10001"/>
              <a:gd name="connsiteY7" fmla="*/ 5 h 1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1" h="10850">
                <a:moveTo>
                  <a:pt x="2" y="5"/>
                </a:moveTo>
                <a:lnTo>
                  <a:pt x="10001" y="0"/>
                </a:lnTo>
                <a:lnTo>
                  <a:pt x="10001" y="3358"/>
                </a:lnTo>
                <a:cubicBezTo>
                  <a:pt x="9776" y="2972"/>
                  <a:pt x="9567" y="3999"/>
                  <a:pt x="9567" y="5439"/>
                </a:cubicBezTo>
                <a:cubicBezTo>
                  <a:pt x="9567" y="6879"/>
                  <a:pt x="9780" y="7906"/>
                  <a:pt x="10001" y="7521"/>
                </a:cubicBezTo>
                <a:cubicBezTo>
                  <a:pt x="9999" y="8631"/>
                  <a:pt x="9998" y="9740"/>
                  <a:pt x="9996" y="10850"/>
                </a:cubicBezTo>
                <a:lnTo>
                  <a:pt x="0" y="10835"/>
                </a:lnTo>
                <a:cubicBezTo>
                  <a:pt x="-2" y="7494"/>
                  <a:pt x="1" y="4120"/>
                  <a:pt x="2" y="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sz="135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4756546" y="-2544"/>
            <a:ext cx="4390880" cy="887534"/>
          </a:xfrm>
          <a:custGeom>
            <a:avLst/>
            <a:gdLst>
              <a:gd name="T0" fmla="*/ 109 w 1979"/>
              <a:gd name="T1" fmla="*/ 245 h 357"/>
              <a:gd name="T2" fmla="*/ 75 w 1979"/>
              <a:gd name="T3" fmla="*/ 253 h 357"/>
              <a:gd name="T4" fmla="*/ 0 w 1979"/>
              <a:gd name="T5" fmla="*/ 178 h 357"/>
              <a:gd name="T6" fmla="*/ 75 w 1979"/>
              <a:gd name="T7" fmla="*/ 103 h 357"/>
              <a:gd name="T8" fmla="*/ 109 w 1979"/>
              <a:gd name="T9" fmla="*/ 111 h 357"/>
              <a:gd name="T10" fmla="*/ 109 w 1979"/>
              <a:gd name="T11" fmla="*/ 0 h 357"/>
              <a:gd name="T12" fmla="*/ 1979 w 1979"/>
              <a:gd name="T13" fmla="*/ 0 h 357"/>
              <a:gd name="T14" fmla="*/ 1979 w 1979"/>
              <a:gd name="T15" fmla="*/ 357 h 357"/>
              <a:gd name="T16" fmla="*/ 109 w 1979"/>
              <a:gd name="T17" fmla="*/ 357 h 357"/>
              <a:gd name="T18" fmla="*/ 109 w 1979"/>
              <a:gd name="T19" fmla="*/ 245 h 357"/>
              <a:gd name="connsiteX0" fmla="*/ 786 w 11409"/>
              <a:gd name="connsiteY0" fmla="*/ 7073 h 10210"/>
              <a:gd name="connsiteX1" fmla="*/ 614 w 11409"/>
              <a:gd name="connsiteY1" fmla="*/ 7297 h 10210"/>
              <a:gd name="connsiteX2" fmla="*/ 235 w 11409"/>
              <a:gd name="connsiteY2" fmla="*/ 5196 h 10210"/>
              <a:gd name="connsiteX3" fmla="*/ 614 w 11409"/>
              <a:gd name="connsiteY3" fmla="*/ 3095 h 10210"/>
              <a:gd name="connsiteX4" fmla="*/ 786 w 11409"/>
              <a:gd name="connsiteY4" fmla="*/ 3319 h 10210"/>
              <a:gd name="connsiteX5" fmla="*/ 786 w 11409"/>
              <a:gd name="connsiteY5" fmla="*/ 210 h 10210"/>
              <a:gd name="connsiteX6" fmla="*/ 11409 w 11409"/>
              <a:gd name="connsiteY6" fmla="*/ 271 h 10210"/>
              <a:gd name="connsiteX7" fmla="*/ 10235 w 11409"/>
              <a:gd name="connsiteY7" fmla="*/ 10210 h 10210"/>
              <a:gd name="connsiteX8" fmla="*/ 786 w 11409"/>
              <a:gd name="connsiteY8" fmla="*/ 10210 h 10210"/>
              <a:gd name="connsiteX9" fmla="*/ 786 w 11409"/>
              <a:gd name="connsiteY9" fmla="*/ 7073 h 10210"/>
              <a:gd name="connsiteX0" fmla="*/ 786 w 12199"/>
              <a:gd name="connsiteY0" fmla="*/ 7694 h 10892"/>
              <a:gd name="connsiteX1" fmla="*/ 614 w 12199"/>
              <a:gd name="connsiteY1" fmla="*/ 7918 h 10892"/>
              <a:gd name="connsiteX2" fmla="*/ 235 w 12199"/>
              <a:gd name="connsiteY2" fmla="*/ 5817 h 10892"/>
              <a:gd name="connsiteX3" fmla="*/ 614 w 12199"/>
              <a:gd name="connsiteY3" fmla="*/ 3716 h 10892"/>
              <a:gd name="connsiteX4" fmla="*/ 786 w 12199"/>
              <a:gd name="connsiteY4" fmla="*/ 3940 h 10892"/>
              <a:gd name="connsiteX5" fmla="*/ 786 w 12199"/>
              <a:gd name="connsiteY5" fmla="*/ 831 h 10892"/>
              <a:gd name="connsiteX6" fmla="*/ 11409 w 12199"/>
              <a:gd name="connsiteY6" fmla="*/ 892 h 10892"/>
              <a:gd name="connsiteX7" fmla="*/ 11420 w 12199"/>
              <a:gd name="connsiteY7" fmla="*/ 10892 h 10892"/>
              <a:gd name="connsiteX8" fmla="*/ 786 w 12199"/>
              <a:gd name="connsiteY8" fmla="*/ 10831 h 10892"/>
              <a:gd name="connsiteX9" fmla="*/ 786 w 12199"/>
              <a:gd name="connsiteY9" fmla="*/ 7694 h 10892"/>
              <a:gd name="connsiteX0" fmla="*/ 551 w 11964"/>
              <a:gd name="connsiteY0" fmla="*/ 7694 h 10892"/>
              <a:gd name="connsiteX1" fmla="*/ 379 w 11964"/>
              <a:gd name="connsiteY1" fmla="*/ 7918 h 10892"/>
              <a:gd name="connsiteX2" fmla="*/ 0 w 11964"/>
              <a:gd name="connsiteY2" fmla="*/ 5817 h 10892"/>
              <a:gd name="connsiteX3" fmla="*/ 379 w 11964"/>
              <a:gd name="connsiteY3" fmla="*/ 3716 h 10892"/>
              <a:gd name="connsiteX4" fmla="*/ 551 w 11964"/>
              <a:gd name="connsiteY4" fmla="*/ 3940 h 10892"/>
              <a:gd name="connsiteX5" fmla="*/ 551 w 11964"/>
              <a:gd name="connsiteY5" fmla="*/ 831 h 10892"/>
              <a:gd name="connsiteX6" fmla="*/ 11174 w 11964"/>
              <a:gd name="connsiteY6" fmla="*/ 892 h 10892"/>
              <a:gd name="connsiteX7" fmla="*/ 11185 w 11964"/>
              <a:gd name="connsiteY7" fmla="*/ 10892 h 10892"/>
              <a:gd name="connsiteX8" fmla="*/ 551 w 11964"/>
              <a:gd name="connsiteY8" fmla="*/ 10831 h 10892"/>
              <a:gd name="connsiteX9" fmla="*/ 551 w 11964"/>
              <a:gd name="connsiteY9" fmla="*/ 7694 h 10892"/>
              <a:gd name="connsiteX0" fmla="*/ 551 w 11964"/>
              <a:gd name="connsiteY0" fmla="*/ 7569 h 10767"/>
              <a:gd name="connsiteX1" fmla="*/ 379 w 11964"/>
              <a:gd name="connsiteY1" fmla="*/ 7793 h 10767"/>
              <a:gd name="connsiteX2" fmla="*/ 0 w 11964"/>
              <a:gd name="connsiteY2" fmla="*/ 5692 h 10767"/>
              <a:gd name="connsiteX3" fmla="*/ 379 w 11964"/>
              <a:gd name="connsiteY3" fmla="*/ 3591 h 10767"/>
              <a:gd name="connsiteX4" fmla="*/ 551 w 11964"/>
              <a:gd name="connsiteY4" fmla="*/ 3815 h 10767"/>
              <a:gd name="connsiteX5" fmla="*/ 551 w 11964"/>
              <a:gd name="connsiteY5" fmla="*/ 706 h 10767"/>
              <a:gd name="connsiteX6" fmla="*/ 11174 w 11964"/>
              <a:gd name="connsiteY6" fmla="*/ 767 h 10767"/>
              <a:gd name="connsiteX7" fmla="*/ 11185 w 11964"/>
              <a:gd name="connsiteY7" fmla="*/ 10767 h 10767"/>
              <a:gd name="connsiteX8" fmla="*/ 551 w 11964"/>
              <a:gd name="connsiteY8" fmla="*/ 10706 h 10767"/>
              <a:gd name="connsiteX9" fmla="*/ 551 w 11964"/>
              <a:gd name="connsiteY9" fmla="*/ 7569 h 10767"/>
              <a:gd name="connsiteX0" fmla="*/ 551 w 11964"/>
              <a:gd name="connsiteY0" fmla="*/ 6863 h 10061"/>
              <a:gd name="connsiteX1" fmla="*/ 379 w 11964"/>
              <a:gd name="connsiteY1" fmla="*/ 7087 h 10061"/>
              <a:gd name="connsiteX2" fmla="*/ 0 w 11964"/>
              <a:gd name="connsiteY2" fmla="*/ 4986 h 10061"/>
              <a:gd name="connsiteX3" fmla="*/ 379 w 11964"/>
              <a:gd name="connsiteY3" fmla="*/ 2885 h 10061"/>
              <a:gd name="connsiteX4" fmla="*/ 551 w 11964"/>
              <a:gd name="connsiteY4" fmla="*/ 3109 h 10061"/>
              <a:gd name="connsiteX5" fmla="*/ 551 w 11964"/>
              <a:gd name="connsiteY5" fmla="*/ 0 h 10061"/>
              <a:gd name="connsiteX6" fmla="*/ 11174 w 11964"/>
              <a:gd name="connsiteY6" fmla="*/ 61 h 10061"/>
              <a:gd name="connsiteX7" fmla="*/ 11185 w 11964"/>
              <a:gd name="connsiteY7" fmla="*/ 10061 h 10061"/>
              <a:gd name="connsiteX8" fmla="*/ 551 w 11964"/>
              <a:gd name="connsiteY8" fmla="*/ 10000 h 10061"/>
              <a:gd name="connsiteX9" fmla="*/ 551 w 11964"/>
              <a:gd name="connsiteY9" fmla="*/ 6863 h 10061"/>
              <a:gd name="connsiteX0" fmla="*/ 551 w 11964"/>
              <a:gd name="connsiteY0" fmla="*/ 6863 h 10061"/>
              <a:gd name="connsiteX1" fmla="*/ 379 w 11964"/>
              <a:gd name="connsiteY1" fmla="*/ 7087 h 10061"/>
              <a:gd name="connsiteX2" fmla="*/ 0 w 11964"/>
              <a:gd name="connsiteY2" fmla="*/ 4986 h 10061"/>
              <a:gd name="connsiteX3" fmla="*/ 379 w 11964"/>
              <a:gd name="connsiteY3" fmla="*/ 2885 h 10061"/>
              <a:gd name="connsiteX4" fmla="*/ 551 w 11964"/>
              <a:gd name="connsiteY4" fmla="*/ 3109 h 10061"/>
              <a:gd name="connsiteX5" fmla="*/ 551 w 11964"/>
              <a:gd name="connsiteY5" fmla="*/ 0 h 10061"/>
              <a:gd name="connsiteX6" fmla="*/ 11174 w 11964"/>
              <a:gd name="connsiteY6" fmla="*/ 61 h 10061"/>
              <a:gd name="connsiteX7" fmla="*/ 11185 w 11964"/>
              <a:gd name="connsiteY7" fmla="*/ 10061 h 10061"/>
              <a:gd name="connsiteX8" fmla="*/ 551 w 11964"/>
              <a:gd name="connsiteY8" fmla="*/ 10000 h 10061"/>
              <a:gd name="connsiteX9" fmla="*/ 551 w 11964"/>
              <a:gd name="connsiteY9" fmla="*/ 6863 h 10061"/>
              <a:gd name="connsiteX0" fmla="*/ 551 w 11964"/>
              <a:gd name="connsiteY0" fmla="*/ 6863 h 10061"/>
              <a:gd name="connsiteX1" fmla="*/ 379 w 11964"/>
              <a:gd name="connsiteY1" fmla="*/ 7087 h 10061"/>
              <a:gd name="connsiteX2" fmla="*/ 0 w 11964"/>
              <a:gd name="connsiteY2" fmla="*/ 4986 h 10061"/>
              <a:gd name="connsiteX3" fmla="*/ 379 w 11964"/>
              <a:gd name="connsiteY3" fmla="*/ 2885 h 10061"/>
              <a:gd name="connsiteX4" fmla="*/ 551 w 11964"/>
              <a:gd name="connsiteY4" fmla="*/ 3109 h 10061"/>
              <a:gd name="connsiteX5" fmla="*/ 551 w 11964"/>
              <a:gd name="connsiteY5" fmla="*/ 0 h 10061"/>
              <a:gd name="connsiteX6" fmla="*/ 11174 w 11964"/>
              <a:gd name="connsiteY6" fmla="*/ 61 h 10061"/>
              <a:gd name="connsiteX7" fmla="*/ 11185 w 11964"/>
              <a:gd name="connsiteY7" fmla="*/ 10061 h 10061"/>
              <a:gd name="connsiteX8" fmla="*/ 551 w 11964"/>
              <a:gd name="connsiteY8" fmla="*/ 10000 h 10061"/>
              <a:gd name="connsiteX9" fmla="*/ 551 w 11964"/>
              <a:gd name="connsiteY9" fmla="*/ 6863 h 10061"/>
              <a:gd name="connsiteX0" fmla="*/ 551 w 11185"/>
              <a:gd name="connsiteY0" fmla="*/ 6863 h 10061"/>
              <a:gd name="connsiteX1" fmla="*/ 379 w 11185"/>
              <a:gd name="connsiteY1" fmla="*/ 7087 h 10061"/>
              <a:gd name="connsiteX2" fmla="*/ 0 w 11185"/>
              <a:gd name="connsiteY2" fmla="*/ 4986 h 10061"/>
              <a:gd name="connsiteX3" fmla="*/ 379 w 11185"/>
              <a:gd name="connsiteY3" fmla="*/ 2885 h 10061"/>
              <a:gd name="connsiteX4" fmla="*/ 551 w 11185"/>
              <a:gd name="connsiteY4" fmla="*/ 3109 h 10061"/>
              <a:gd name="connsiteX5" fmla="*/ 551 w 11185"/>
              <a:gd name="connsiteY5" fmla="*/ 0 h 10061"/>
              <a:gd name="connsiteX6" fmla="*/ 11174 w 11185"/>
              <a:gd name="connsiteY6" fmla="*/ 61 h 10061"/>
              <a:gd name="connsiteX7" fmla="*/ 11185 w 11185"/>
              <a:gd name="connsiteY7" fmla="*/ 10061 h 10061"/>
              <a:gd name="connsiteX8" fmla="*/ 551 w 11185"/>
              <a:gd name="connsiteY8" fmla="*/ 10000 h 10061"/>
              <a:gd name="connsiteX9" fmla="*/ 551 w 11185"/>
              <a:gd name="connsiteY9" fmla="*/ 6863 h 10061"/>
              <a:gd name="connsiteX0" fmla="*/ 551 w 11185"/>
              <a:gd name="connsiteY0" fmla="*/ 6863 h 10061"/>
              <a:gd name="connsiteX1" fmla="*/ 379 w 11185"/>
              <a:gd name="connsiteY1" fmla="*/ 7087 h 10061"/>
              <a:gd name="connsiteX2" fmla="*/ 0 w 11185"/>
              <a:gd name="connsiteY2" fmla="*/ 4986 h 10061"/>
              <a:gd name="connsiteX3" fmla="*/ 379 w 11185"/>
              <a:gd name="connsiteY3" fmla="*/ 2885 h 10061"/>
              <a:gd name="connsiteX4" fmla="*/ 551 w 11185"/>
              <a:gd name="connsiteY4" fmla="*/ 3109 h 10061"/>
              <a:gd name="connsiteX5" fmla="*/ 551 w 11185"/>
              <a:gd name="connsiteY5" fmla="*/ 0 h 10061"/>
              <a:gd name="connsiteX6" fmla="*/ 11169 w 11185"/>
              <a:gd name="connsiteY6" fmla="*/ 61 h 10061"/>
              <a:gd name="connsiteX7" fmla="*/ 11185 w 11185"/>
              <a:gd name="connsiteY7" fmla="*/ 10061 h 10061"/>
              <a:gd name="connsiteX8" fmla="*/ 551 w 11185"/>
              <a:gd name="connsiteY8" fmla="*/ 10000 h 10061"/>
              <a:gd name="connsiteX9" fmla="*/ 551 w 11185"/>
              <a:gd name="connsiteY9" fmla="*/ 6863 h 10061"/>
              <a:gd name="connsiteX0" fmla="*/ 551 w 11185"/>
              <a:gd name="connsiteY0" fmla="*/ 6863 h 10061"/>
              <a:gd name="connsiteX1" fmla="*/ 379 w 11185"/>
              <a:gd name="connsiteY1" fmla="*/ 7087 h 10061"/>
              <a:gd name="connsiteX2" fmla="*/ 0 w 11185"/>
              <a:gd name="connsiteY2" fmla="*/ 4986 h 10061"/>
              <a:gd name="connsiteX3" fmla="*/ 379 w 11185"/>
              <a:gd name="connsiteY3" fmla="*/ 2885 h 10061"/>
              <a:gd name="connsiteX4" fmla="*/ 551 w 11185"/>
              <a:gd name="connsiteY4" fmla="*/ 3109 h 10061"/>
              <a:gd name="connsiteX5" fmla="*/ 551 w 11185"/>
              <a:gd name="connsiteY5" fmla="*/ 0 h 10061"/>
              <a:gd name="connsiteX6" fmla="*/ 11174 w 11185"/>
              <a:gd name="connsiteY6" fmla="*/ 61 h 10061"/>
              <a:gd name="connsiteX7" fmla="*/ 11185 w 11185"/>
              <a:gd name="connsiteY7" fmla="*/ 10061 h 10061"/>
              <a:gd name="connsiteX8" fmla="*/ 551 w 11185"/>
              <a:gd name="connsiteY8" fmla="*/ 10000 h 10061"/>
              <a:gd name="connsiteX9" fmla="*/ 551 w 11185"/>
              <a:gd name="connsiteY9" fmla="*/ 6863 h 10061"/>
              <a:gd name="connsiteX0" fmla="*/ 551 w 11185"/>
              <a:gd name="connsiteY0" fmla="*/ 6813 h 10011"/>
              <a:gd name="connsiteX1" fmla="*/ 379 w 11185"/>
              <a:gd name="connsiteY1" fmla="*/ 7037 h 10011"/>
              <a:gd name="connsiteX2" fmla="*/ 0 w 11185"/>
              <a:gd name="connsiteY2" fmla="*/ 4936 h 10011"/>
              <a:gd name="connsiteX3" fmla="*/ 379 w 11185"/>
              <a:gd name="connsiteY3" fmla="*/ 2835 h 10011"/>
              <a:gd name="connsiteX4" fmla="*/ 551 w 11185"/>
              <a:gd name="connsiteY4" fmla="*/ 3059 h 10011"/>
              <a:gd name="connsiteX5" fmla="*/ 551 w 11185"/>
              <a:gd name="connsiteY5" fmla="*/ 0 h 10011"/>
              <a:gd name="connsiteX6" fmla="*/ 11174 w 11185"/>
              <a:gd name="connsiteY6" fmla="*/ 11 h 10011"/>
              <a:gd name="connsiteX7" fmla="*/ 11185 w 11185"/>
              <a:gd name="connsiteY7" fmla="*/ 10011 h 10011"/>
              <a:gd name="connsiteX8" fmla="*/ 551 w 11185"/>
              <a:gd name="connsiteY8" fmla="*/ 9950 h 10011"/>
              <a:gd name="connsiteX9" fmla="*/ 551 w 11185"/>
              <a:gd name="connsiteY9" fmla="*/ 6813 h 10011"/>
              <a:gd name="connsiteX0" fmla="*/ 551 w 11185"/>
              <a:gd name="connsiteY0" fmla="*/ 6813 h 10011"/>
              <a:gd name="connsiteX1" fmla="*/ 379 w 11185"/>
              <a:gd name="connsiteY1" fmla="*/ 7037 h 10011"/>
              <a:gd name="connsiteX2" fmla="*/ 0 w 11185"/>
              <a:gd name="connsiteY2" fmla="*/ 4936 h 10011"/>
              <a:gd name="connsiteX3" fmla="*/ 379 w 11185"/>
              <a:gd name="connsiteY3" fmla="*/ 2835 h 10011"/>
              <a:gd name="connsiteX4" fmla="*/ 551 w 11185"/>
              <a:gd name="connsiteY4" fmla="*/ 3059 h 10011"/>
              <a:gd name="connsiteX5" fmla="*/ 551 w 11185"/>
              <a:gd name="connsiteY5" fmla="*/ 0 h 10011"/>
              <a:gd name="connsiteX6" fmla="*/ 11174 w 11185"/>
              <a:gd name="connsiteY6" fmla="*/ 36 h 10011"/>
              <a:gd name="connsiteX7" fmla="*/ 11185 w 11185"/>
              <a:gd name="connsiteY7" fmla="*/ 10011 h 10011"/>
              <a:gd name="connsiteX8" fmla="*/ 551 w 11185"/>
              <a:gd name="connsiteY8" fmla="*/ 9950 h 10011"/>
              <a:gd name="connsiteX9" fmla="*/ 551 w 11185"/>
              <a:gd name="connsiteY9" fmla="*/ 6813 h 10011"/>
              <a:gd name="connsiteX0" fmla="*/ 551 w 11185"/>
              <a:gd name="connsiteY0" fmla="*/ 6813 h 10011"/>
              <a:gd name="connsiteX1" fmla="*/ 379 w 11185"/>
              <a:gd name="connsiteY1" fmla="*/ 7037 h 10011"/>
              <a:gd name="connsiteX2" fmla="*/ 0 w 11185"/>
              <a:gd name="connsiteY2" fmla="*/ 4936 h 10011"/>
              <a:gd name="connsiteX3" fmla="*/ 379 w 11185"/>
              <a:gd name="connsiteY3" fmla="*/ 2835 h 10011"/>
              <a:gd name="connsiteX4" fmla="*/ 551 w 11185"/>
              <a:gd name="connsiteY4" fmla="*/ 3059 h 10011"/>
              <a:gd name="connsiteX5" fmla="*/ 551 w 11185"/>
              <a:gd name="connsiteY5" fmla="*/ 0 h 10011"/>
              <a:gd name="connsiteX6" fmla="*/ 11165 w 11185"/>
              <a:gd name="connsiteY6" fmla="*/ 36 h 10011"/>
              <a:gd name="connsiteX7" fmla="*/ 11185 w 11185"/>
              <a:gd name="connsiteY7" fmla="*/ 10011 h 10011"/>
              <a:gd name="connsiteX8" fmla="*/ 551 w 11185"/>
              <a:gd name="connsiteY8" fmla="*/ 9950 h 10011"/>
              <a:gd name="connsiteX9" fmla="*/ 551 w 11185"/>
              <a:gd name="connsiteY9" fmla="*/ 6813 h 10011"/>
              <a:gd name="connsiteX0" fmla="*/ 551 w 11167"/>
              <a:gd name="connsiteY0" fmla="*/ 6813 h 10011"/>
              <a:gd name="connsiteX1" fmla="*/ 379 w 11167"/>
              <a:gd name="connsiteY1" fmla="*/ 7037 h 10011"/>
              <a:gd name="connsiteX2" fmla="*/ 0 w 11167"/>
              <a:gd name="connsiteY2" fmla="*/ 4936 h 10011"/>
              <a:gd name="connsiteX3" fmla="*/ 379 w 11167"/>
              <a:gd name="connsiteY3" fmla="*/ 2835 h 10011"/>
              <a:gd name="connsiteX4" fmla="*/ 551 w 11167"/>
              <a:gd name="connsiteY4" fmla="*/ 3059 h 10011"/>
              <a:gd name="connsiteX5" fmla="*/ 551 w 11167"/>
              <a:gd name="connsiteY5" fmla="*/ 0 h 10011"/>
              <a:gd name="connsiteX6" fmla="*/ 11165 w 11167"/>
              <a:gd name="connsiteY6" fmla="*/ 36 h 10011"/>
              <a:gd name="connsiteX7" fmla="*/ 11162 w 11167"/>
              <a:gd name="connsiteY7" fmla="*/ 10011 h 10011"/>
              <a:gd name="connsiteX8" fmla="*/ 551 w 11167"/>
              <a:gd name="connsiteY8" fmla="*/ 9950 h 10011"/>
              <a:gd name="connsiteX9" fmla="*/ 551 w 11167"/>
              <a:gd name="connsiteY9" fmla="*/ 6813 h 10011"/>
              <a:gd name="connsiteX0" fmla="*/ 551 w 11168"/>
              <a:gd name="connsiteY0" fmla="*/ 6813 h 10011"/>
              <a:gd name="connsiteX1" fmla="*/ 379 w 11168"/>
              <a:gd name="connsiteY1" fmla="*/ 7037 h 10011"/>
              <a:gd name="connsiteX2" fmla="*/ 0 w 11168"/>
              <a:gd name="connsiteY2" fmla="*/ 4936 h 10011"/>
              <a:gd name="connsiteX3" fmla="*/ 379 w 11168"/>
              <a:gd name="connsiteY3" fmla="*/ 2835 h 10011"/>
              <a:gd name="connsiteX4" fmla="*/ 551 w 11168"/>
              <a:gd name="connsiteY4" fmla="*/ 3059 h 10011"/>
              <a:gd name="connsiteX5" fmla="*/ 551 w 11168"/>
              <a:gd name="connsiteY5" fmla="*/ 0 h 10011"/>
              <a:gd name="connsiteX6" fmla="*/ 11165 w 11168"/>
              <a:gd name="connsiteY6" fmla="*/ 36 h 10011"/>
              <a:gd name="connsiteX7" fmla="*/ 11167 w 11168"/>
              <a:gd name="connsiteY7" fmla="*/ 10011 h 10011"/>
              <a:gd name="connsiteX8" fmla="*/ 551 w 11168"/>
              <a:gd name="connsiteY8" fmla="*/ 9950 h 10011"/>
              <a:gd name="connsiteX9" fmla="*/ 551 w 11168"/>
              <a:gd name="connsiteY9" fmla="*/ 6813 h 10011"/>
              <a:gd name="connsiteX0" fmla="*/ 551 w 11172"/>
              <a:gd name="connsiteY0" fmla="*/ 6813 h 10011"/>
              <a:gd name="connsiteX1" fmla="*/ 379 w 11172"/>
              <a:gd name="connsiteY1" fmla="*/ 7037 h 10011"/>
              <a:gd name="connsiteX2" fmla="*/ 0 w 11172"/>
              <a:gd name="connsiteY2" fmla="*/ 4936 h 10011"/>
              <a:gd name="connsiteX3" fmla="*/ 379 w 11172"/>
              <a:gd name="connsiteY3" fmla="*/ 2835 h 10011"/>
              <a:gd name="connsiteX4" fmla="*/ 551 w 11172"/>
              <a:gd name="connsiteY4" fmla="*/ 3059 h 10011"/>
              <a:gd name="connsiteX5" fmla="*/ 551 w 11172"/>
              <a:gd name="connsiteY5" fmla="*/ 0 h 10011"/>
              <a:gd name="connsiteX6" fmla="*/ 11165 w 11172"/>
              <a:gd name="connsiteY6" fmla="*/ 36 h 10011"/>
              <a:gd name="connsiteX7" fmla="*/ 11172 w 11172"/>
              <a:gd name="connsiteY7" fmla="*/ 10011 h 10011"/>
              <a:gd name="connsiteX8" fmla="*/ 551 w 11172"/>
              <a:gd name="connsiteY8" fmla="*/ 9950 h 10011"/>
              <a:gd name="connsiteX9" fmla="*/ 551 w 11172"/>
              <a:gd name="connsiteY9" fmla="*/ 6813 h 10011"/>
              <a:gd name="connsiteX0" fmla="*/ 551 w 11172"/>
              <a:gd name="connsiteY0" fmla="*/ 6813 h 10832"/>
              <a:gd name="connsiteX1" fmla="*/ 379 w 11172"/>
              <a:gd name="connsiteY1" fmla="*/ 7037 h 10832"/>
              <a:gd name="connsiteX2" fmla="*/ 0 w 11172"/>
              <a:gd name="connsiteY2" fmla="*/ 4936 h 10832"/>
              <a:gd name="connsiteX3" fmla="*/ 379 w 11172"/>
              <a:gd name="connsiteY3" fmla="*/ 2835 h 10832"/>
              <a:gd name="connsiteX4" fmla="*/ 551 w 11172"/>
              <a:gd name="connsiteY4" fmla="*/ 3059 h 10832"/>
              <a:gd name="connsiteX5" fmla="*/ 551 w 11172"/>
              <a:gd name="connsiteY5" fmla="*/ 0 h 10832"/>
              <a:gd name="connsiteX6" fmla="*/ 11165 w 11172"/>
              <a:gd name="connsiteY6" fmla="*/ 36 h 10832"/>
              <a:gd name="connsiteX7" fmla="*/ 11172 w 11172"/>
              <a:gd name="connsiteY7" fmla="*/ 10011 h 10832"/>
              <a:gd name="connsiteX8" fmla="*/ 551 w 11172"/>
              <a:gd name="connsiteY8" fmla="*/ 10832 h 10832"/>
              <a:gd name="connsiteX9" fmla="*/ 551 w 11172"/>
              <a:gd name="connsiteY9" fmla="*/ 6813 h 10832"/>
              <a:gd name="connsiteX0" fmla="*/ 551 w 11167"/>
              <a:gd name="connsiteY0" fmla="*/ 6813 h 11048"/>
              <a:gd name="connsiteX1" fmla="*/ 379 w 11167"/>
              <a:gd name="connsiteY1" fmla="*/ 7037 h 11048"/>
              <a:gd name="connsiteX2" fmla="*/ 0 w 11167"/>
              <a:gd name="connsiteY2" fmla="*/ 4936 h 11048"/>
              <a:gd name="connsiteX3" fmla="*/ 379 w 11167"/>
              <a:gd name="connsiteY3" fmla="*/ 2835 h 11048"/>
              <a:gd name="connsiteX4" fmla="*/ 551 w 11167"/>
              <a:gd name="connsiteY4" fmla="*/ 3059 h 11048"/>
              <a:gd name="connsiteX5" fmla="*/ 551 w 11167"/>
              <a:gd name="connsiteY5" fmla="*/ 0 h 11048"/>
              <a:gd name="connsiteX6" fmla="*/ 11165 w 11167"/>
              <a:gd name="connsiteY6" fmla="*/ 36 h 11048"/>
              <a:gd name="connsiteX7" fmla="*/ 11162 w 11167"/>
              <a:gd name="connsiteY7" fmla="*/ 11048 h 11048"/>
              <a:gd name="connsiteX8" fmla="*/ 551 w 11167"/>
              <a:gd name="connsiteY8" fmla="*/ 10832 h 11048"/>
              <a:gd name="connsiteX9" fmla="*/ 551 w 11167"/>
              <a:gd name="connsiteY9" fmla="*/ 6813 h 11048"/>
              <a:gd name="connsiteX0" fmla="*/ 551 w 11167"/>
              <a:gd name="connsiteY0" fmla="*/ 6813 h 10944"/>
              <a:gd name="connsiteX1" fmla="*/ 379 w 11167"/>
              <a:gd name="connsiteY1" fmla="*/ 7037 h 10944"/>
              <a:gd name="connsiteX2" fmla="*/ 0 w 11167"/>
              <a:gd name="connsiteY2" fmla="*/ 4936 h 10944"/>
              <a:gd name="connsiteX3" fmla="*/ 379 w 11167"/>
              <a:gd name="connsiteY3" fmla="*/ 2835 h 10944"/>
              <a:gd name="connsiteX4" fmla="*/ 551 w 11167"/>
              <a:gd name="connsiteY4" fmla="*/ 3059 h 10944"/>
              <a:gd name="connsiteX5" fmla="*/ 551 w 11167"/>
              <a:gd name="connsiteY5" fmla="*/ 0 h 10944"/>
              <a:gd name="connsiteX6" fmla="*/ 11165 w 11167"/>
              <a:gd name="connsiteY6" fmla="*/ 36 h 10944"/>
              <a:gd name="connsiteX7" fmla="*/ 11162 w 11167"/>
              <a:gd name="connsiteY7" fmla="*/ 10944 h 10944"/>
              <a:gd name="connsiteX8" fmla="*/ 551 w 11167"/>
              <a:gd name="connsiteY8" fmla="*/ 10832 h 10944"/>
              <a:gd name="connsiteX9" fmla="*/ 551 w 11167"/>
              <a:gd name="connsiteY9" fmla="*/ 6813 h 10944"/>
              <a:gd name="connsiteX0" fmla="*/ 551 w 11167"/>
              <a:gd name="connsiteY0" fmla="*/ 6813 h 10892"/>
              <a:gd name="connsiteX1" fmla="*/ 379 w 11167"/>
              <a:gd name="connsiteY1" fmla="*/ 7037 h 10892"/>
              <a:gd name="connsiteX2" fmla="*/ 0 w 11167"/>
              <a:gd name="connsiteY2" fmla="*/ 4936 h 10892"/>
              <a:gd name="connsiteX3" fmla="*/ 379 w 11167"/>
              <a:gd name="connsiteY3" fmla="*/ 2835 h 10892"/>
              <a:gd name="connsiteX4" fmla="*/ 551 w 11167"/>
              <a:gd name="connsiteY4" fmla="*/ 3059 h 10892"/>
              <a:gd name="connsiteX5" fmla="*/ 551 w 11167"/>
              <a:gd name="connsiteY5" fmla="*/ 0 h 10892"/>
              <a:gd name="connsiteX6" fmla="*/ 11165 w 11167"/>
              <a:gd name="connsiteY6" fmla="*/ 36 h 10892"/>
              <a:gd name="connsiteX7" fmla="*/ 11162 w 11167"/>
              <a:gd name="connsiteY7" fmla="*/ 10892 h 10892"/>
              <a:gd name="connsiteX8" fmla="*/ 551 w 11167"/>
              <a:gd name="connsiteY8" fmla="*/ 10832 h 10892"/>
              <a:gd name="connsiteX9" fmla="*/ 551 w 11167"/>
              <a:gd name="connsiteY9" fmla="*/ 6813 h 10892"/>
              <a:gd name="connsiteX0" fmla="*/ 551 w 11167"/>
              <a:gd name="connsiteY0" fmla="*/ 6813 h 10832"/>
              <a:gd name="connsiteX1" fmla="*/ 379 w 11167"/>
              <a:gd name="connsiteY1" fmla="*/ 7037 h 10832"/>
              <a:gd name="connsiteX2" fmla="*/ 0 w 11167"/>
              <a:gd name="connsiteY2" fmla="*/ 4936 h 10832"/>
              <a:gd name="connsiteX3" fmla="*/ 379 w 11167"/>
              <a:gd name="connsiteY3" fmla="*/ 2835 h 10832"/>
              <a:gd name="connsiteX4" fmla="*/ 551 w 11167"/>
              <a:gd name="connsiteY4" fmla="*/ 3059 h 10832"/>
              <a:gd name="connsiteX5" fmla="*/ 551 w 11167"/>
              <a:gd name="connsiteY5" fmla="*/ 0 h 10832"/>
              <a:gd name="connsiteX6" fmla="*/ 11165 w 11167"/>
              <a:gd name="connsiteY6" fmla="*/ 36 h 10832"/>
              <a:gd name="connsiteX7" fmla="*/ 11162 w 11167"/>
              <a:gd name="connsiteY7" fmla="*/ 10736 h 10832"/>
              <a:gd name="connsiteX8" fmla="*/ 551 w 11167"/>
              <a:gd name="connsiteY8" fmla="*/ 10832 h 10832"/>
              <a:gd name="connsiteX9" fmla="*/ 551 w 11167"/>
              <a:gd name="connsiteY9" fmla="*/ 6813 h 10832"/>
              <a:gd name="connsiteX0" fmla="*/ 551 w 11172"/>
              <a:gd name="connsiteY0" fmla="*/ 6813 h 10840"/>
              <a:gd name="connsiteX1" fmla="*/ 379 w 11172"/>
              <a:gd name="connsiteY1" fmla="*/ 7037 h 10840"/>
              <a:gd name="connsiteX2" fmla="*/ 0 w 11172"/>
              <a:gd name="connsiteY2" fmla="*/ 4936 h 10840"/>
              <a:gd name="connsiteX3" fmla="*/ 379 w 11172"/>
              <a:gd name="connsiteY3" fmla="*/ 2835 h 10840"/>
              <a:gd name="connsiteX4" fmla="*/ 551 w 11172"/>
              <a:gd name="connsiteY4" fmla="*/ 3059 h 10840"/>
              <a:gd name="connsiteX5" fmla="*/ 551 w 11172"/>
              <a:gd name="connsiteY5" fmla="*/ 0 h 10840"/>
              <a:gd name="connsiteX6" fmla="*/ 11165 w 11172"/>
              <a:gd name="connsiteY6" fmla="*/ 36 h 10840"/>
              <a:gd name="connsiteX7" fmla="*/ 11172 w 11172"/>
              <a:gd name="connsiteY7" fmla="*/ 10840 h 10840"/>
              <a:gd name="connsiteX8" fmla="*/ 551 w 11172"/>
              <a:gd name="connsiteY8" fmla="*/ 10832 h 10840"/>
              <a:gd name="connsiteX9" fmla="*/ 551 w 11172"/>
              <a:gd name="connsiteY9" fmla="*/ 6813 h 10840"/>
              <a:gd name="connsiteX0" fmla="*/ 551 w 11172"/>
              <a:gd name="connsiteY0" fmla="*/ 7751 h 11778"/>
              <a:gd name="connsiteX1" fmla="*/ 379 w 11172"/>
              <a:gd name="connsiteY1" fmla="*/ 7975 h 11778"/>
              <a:gd name="connsiteX2" fmla="*/ 0 w 11172"/>
              <a:gd name="connsiteY2" fmla="*/ 5874 h 11778"/>
              <a:gd name="connsiteX3" fmla="*/ 379 w 11172"/>
              <a:gd name="connsiteY3" fmla="*/ 3773 h 11778"/>
              <a:gd name="connsiteX4" fmla="*/ 551 w 11172"/>
              <a:gd name="connsiteY4" fmla="*/ 3997 h 11778"/>
              <a:gd name="connsiteX5" fmla="*/ 551 w 11172"/>
              <a:gd name="connsiteY5" fmla="*/ 0 h 11778"/>
              <a:gd name="connsiteX6" fmla="*/ 11165 w 11172"/>
              <a:gd name="connsiteY6" fmla="*/ 974 h 11778"/>
              <a:gd name="connsiteX7" fmla="*/ 11172 w 11172"/>
              <a:gd name="connsiteY7" fmla="*/ 11778 h 11778"/>
              <a:gd name="connsiteX8" fmla="*/ 551 w 11172"/>
              <a:gd name="connsiteY8" fmla="*/ 11770 h 11778"/>
              <a:gd name="connsiteX9" fmla="*/ 551 w 11172"/>
              <a:gd name="connsiteY9" fmla="*/ 7751 h 11778"/>
              <a:gd name="connsiteX0" fmla="*/ 551 w 11172"/>
              <a:gd name="connsiteY0" fmla="*/ 7751 h 11778"/>
              <a:gd name="connsiteX1" fmla="*/ 379 w 11172"/>
              <a:gd name="connsiteY1" fmla="*/ 7975 h 11778"/>
              <a:gd name="connsiteX2" fmla="*/ 0 w 11172"/>
              <a:gd name="connsiteY2" fmla="*/ 5874 h 11778"/>
              <a:gd name="connsiteX3" fmla="*/ 379 w 11172"/>
              <a:gd name="connsiteY3" fmla="*/ 3773 h 11778"/>
              <a:gd name="connsiteX4" fmla="*/ 551 w 11172"/>
              <a:gd name="connsiteY4" fmla="*/ 3997 h 11778"/>
              <a:gd name="connsiteX5" fmla="*/ 551 w 11172"/>
              <a:gd name="connsiteY5" fmla="*/ 0 h 11778"/>
              <a:gd name="connsiteX6" fmla="*/ 11165 w 11172"/>
              <a:gd name="connsiteY6" fmla="*/ 36 h 11778"/>
              <a:gd name="connsiteX7" fmla="*/ 11172 w 11172"/>
              <a:gd name="connsiteY7" fmla="*/ 11778 h 11778"/>
              <a:gd name="connsiteX8" fmla="*/ 551 w 11172"/>
              <a:gd name="connsiteY8" fmla="*/ 11770 h 11778"/>
              <a:gd name="connsiteX9" fmla="*/ 551 w 11172"/>
              <a:gd name="connsiteY9" fmla="*/ 7751 h 1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72" h="11778">
                <a:moveTo>
                  <a:pt x="551" y="7751"/>
                </a:moveTo>
                <a:cubicBezTo>
                  <a:pt x="500" y="7891"/>
                  <a:pt x="440" y="7975"/>
                  <a:pt x="379" y="7975"/>
                </a:cubicBezTo>
                <a:cubicBezTo>
                  <a:pt x="167" y="7975"/>
                  <a:pt x="0" y="7050"/>
                  <a:pt x="0" y="5874"/>
                </a:cubicBezTo>
                <a:cubicBezTo>
                  <a:pt x="0" y="4726"/>
                  <a:pt x="167" y="3773"/>
                  <a:pt x="379" y="3773"/>
                </a:cubicBezTo>
                <a:cubicBezTo>
                  <a:pt x="440" y="3773"/>
                  <a:pt x="500" y="3857"/>
                  <a:pt x="551" y="3997"/>
                </a:cubicBezTo>
                <a:cubicBezTo>
                  <a:pt x="551" y="888"/>
                  <a:pt x="549" y="1753"/>
                  <a:pt x="551" y="0"/>
                </a:cubicBezTo>
                <a:lnTo>
                  <a:pt x="11165" y="36"/>
                </a:lnTo>
                <a:cubicBezTo>
                  <a:pt x="11171" y="4782"/>
                  <a:pt x="11172" y="11778"/>
                  <a:pt x="11172" y="11778"/>
                </a:cubicBezTo>
                <a:lnTo>
                  <a:pt x="551" y="11770"/>
                </a:lnTo>
                <a:lnTo>
                  <a:pt x="551" y="7751"/>
                </a:lnTo>
                <a:close/>
              </a:path>
            </a:pathLst>
          </a:cu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1" name="AutoShape 26"/>
          <p:cNvSpPr>
            <a:spLocks noChangeAspect="1" noChangeArrowheads="1" noTextEdit="1"/>
          </p:cNvSpPr>
          <p:nvPr/>
        </p:nvSpPr>
        <p:spPr bwMode="auto">
          <a:xfrm flipH="1">
            <a:off x="2631810" y="4814514"/>
            <a:ext cx="2863975" cy="11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2" name="Freeform 28"/>
          <p:cNvSpPr>
            <a:spLocks/>
          </p:cNvSpPr>
          <p:nvPr/>
        </p:nvSpPr>
        <p:spPr bwMode="auto">
          <a:xfrm flipH="1">
            <a:off x="4078857" y="5605571"/>
            <a:ext cx="5070378" cy="1254975"/>
          </a:xfrm>
          <a:custGeom>
            <a:avLst/>
            <a:gdLst>
              <a:gd name="T0" fmla="*/ 0 w 1442"/>
              <a:gd name="T1" fmla="*/ 0 h 1229"/>
              <a:gd name="T2" fmla="*/ 1442 w 1442"/>
              <a:gd name="T3" fmla="*/ 1 h 1229"/>
              <a:gd name="T4" fmla="*/ 1442 w 1442"/>
              <a:gd name="T5" fmla="*/ 420 h 1229"/>
              <a:gd name="T6" fmla="*/ 1181 w 1442"/>
              <a:gd name="T7" fmla="*/ 616 h 1229"/>
              <a:gd name="T8" fmla="*/ 1441 w 1442"/>
              <a:gd name="T9" fmla="*/ 810 h 1229"/>
              <a:gd name="T10" fmla="*/ 1441 w 1442"/>
              <a:gd name="T11" fmla="*/ 1229 h 1229"/>
              <a:gd name="T12" fmla="*/ 0 w 1442"/>
              <a:gd name="T13" fmla="*/ 1229 h 1229"/>
              <a:gd name="T14" fmla="*/ 0 w 1442"/>
              <a:gd name="T15" fmla="*/ 0 h 1229"/>
              <a:gd name="connsiteX0" fmla="*/ 0 w 38508"/>
              <a:gd name="connsiteY0" fmla="*/ 347 h 10201"/>
              <a:gd name="connsiteX1" fmla="*/ 35853 w 38508"/>
              <a:gd name="connsiteY1" fmla="*/ 209 h 10201"/>
              <a:gd name="connsiteX2" fmla="*/ 35853 w 38508"/>
              <a:gd name="connsiteY2" fmla="*/ 3618 h 10201"/>
              <a:gd name="connsiteX3" fmla="*/ 34043 w 38508"/>
              <a:gd name="connsiteY3" fmla="*/ 5213 h 10201"/>
              <a:gd name="connsiteX4" fmla="*/ 35846 w 38508"/>
              <a:gd name="connsiteY4" fmla="*/ 6792 h 10201"/>
              <a:gd name="connsiteX5" fmla="*/ 35846 w 38508"/>
              <a:gd name="connsiteY5" fmla="*/ 10201 h 10201"/>
              <a:gd name="connsiteX6" fmla="*/ 25853 w 38508"/>
              <a:gd name="connsiteY6" fmla="*/ 10201 h 10201"/>
              <a:gd name="connsiteX7" fmla="*/ 0 w 38508"/>
              <a:gd name="connsiteY7" fmla="*/ 347 h 10201"/>
              <a:gd name="connsiteX0" fmla="*/ 0 w 38603"/>
              <a:gd name="connsiteY0" fmla="*/ 139 h 9993"/>
              <a:gd name="connsiteX1" fmla="*/ 35853 w 38603"/>
              <a:gd name="connsiteY1" fmla="*/ 1 h 9993"/>
              <a:gd name="connsiteX2" fmla="*/ 35853 w 38603"/>
              <a:gd name="connsiteY2" fmla="*/ 3410 h 9993"/>
              <a:gd name="connsiteX3" fmla="*/ 34043 w 38603"/>
              <a:gd name="connsiteY3" fmla="*/ 5005 h 9993"/>
              <a:gd name="connsiteX4" fmla="*/ 35846 w 38603"/>
              <a:gd name="connsiteY4" fmla="*/ 6584 h 9993"/>
              <a:gd name="connsiteX5" fmla="*/ 35846 w 38603"/>
              <a:gd name="connsiteY5" fmla="*/ 9993 h 9993"/>
              <a:gd name="connsiteX6" fmla="*/ 25853 w 38603"/>
              <a:gd name="connsiteY6" fmla="*/ 9993 h 9993"/>
              <a:gd name="connsiteX7" fmla="*/ 0 w 38603"/>
              <a:gd name="connsiteY7" fmla="*/ 139 h 9993"/>
              <a:gd name="connsiteX0" fmla="*/ 0 w 9289"/>
              <a:gd name="connsiteY0" fmla="*/ 138 h 9999"/>
              <a:gd name="connsiteX1" fmla="*/ 9288 w 9289"/>
              <a:gd name="connsiteY1" fmla="*/ 0 h 9999"/>
              <a:gd name="connsiteX2" fmla="*/ 9288 w 9289"/>
              <a:gd name="connsiteY2" fmla="*/ 3411 h 9999"/>
              <a:gd name="connsiteX3" fmla="*/ 8819 w 9289"/>
              <a:gd name="connsiteY3" fmla="*/ 5008 h 9999"/>
              <a:gd name="connsiteX4" fmla="*/ 9286 w 9289"/>
              <a:gd name="connsiteY4" fmla="*/ 6588 h 9999"/>
              <a:gd name="connsiteX5" fmla="*/ 9286 w 9289"/>
              <a:gd name="connsiteY5" fmla="*/ 9999 h 9999"/>
              <a:gd name="connsiteX6" fmla="*/ 6697 w 9289"/>
              <a:gd name="connsiteY6" fmla="*/ 9999 h 9999"/>
              <a:gd name="connsiteX7" fmla="*/ 0 w 9289"/>
              <a:gd name="connsiteY7" fmla="*/ 138 h 9999"/>
              <a:gd name="connsiteX0" fmla="*/ 0 w 10000"/>
              <a:gd name="connsiteY0" fmla="*/ 138 h 10073"/>
              <a:gd name="connsiteX1" fmla="*/ 9999 w 10000"/>
              <a:gd name="connsiteY1" fmla="*/ 0 h 10073"/>
              <a:gd name="connsiteX2" fmla="*/ 9999 w 10000"/>
              <a:gd name="connsiteY2" fmla="*/ 3411 h 10073"/>
              <a:gd name="connsiteX3" fmla="*/ 9494 w 10000"/>
              <a:gd name="connsiteY3" fmla="*/ 5009 h 10073"/>
              <a:gd name="connsiteX4" fmla="*/ 9997 w 10000"/>
              <a:gd name="connsiteY4" fmla="*/ 6589 h 10073"/>
              <a:gd name="connsiteX5" fmla="*/ 9997 w 10000"/>
              <a:gd name="connsiteY5" fmla="*/ 10000 h 10073"/>
              <a:gd name="connsiteX6" fmla="*/ 8 w 10000"/>
              <a:gd name="connsiteY6" fmla="*/ 10073 h 10073"/>
              <a:gd name="connsiteX7" fmla="*/ 0 w 10000"/>
              <a:gd name="connsiteY7" fmla="*/ 138 h 10073"/>
              <a:gd name="connsiteX0" fmla="*/ 0 w 10000"/>
              <a:gd name="connsiteY0" fmla="*/ 138 h 10000"/>
              <a:gd name="connsiteX1" fmla="*/ 9999 w 10000"/>
              <a:gd name="connsiteY1" fmla="*/ 0 h 10000"/>
              <a:gd name="connsiteX2" fmla="*/ 9999 w 10000"/>
              <a:gd name="connsiteY2" fmla="*/ 3411 h 10000"/>
              <a:gd name="connsiteX3" fmla="*/ 9494 w 10000"/>
              <a:gd name="connsiteY3" fmla="*/ 5009 h 10000"/>
              <a:gd name="connsiteX4" fmla="*/ 9997 w 10000"/>
              <a:gd name="connsiteY4" fmla="*/ 6589 h 10000"/>
              <a:gd name="connsiteX5" fmla="*/ 9997 w 10000"/>
              <a:gd name="connsiteY5" fmla="*/ 10000 h 10000"/>
              <a:gd name="connsiteX6" fmla="*/ 0 w 10000"/>
              <a:gd name="connsiteY6" fmla="*/ 9963 h 10000"/>
              <a:gd name="connsiteX7" fmla="*/ 0 w 10000"/>
              <a:gd name="connsiteY7" fmla="*/ 138 h 10000"/>
              <a:gd name="connsiteX0" fmla="*/ 8 w 10008"/>
              <a:gd name="connsiteY0" fmla="*/ 138 h 10000"/>
              <a:gd name="connsiteX1" fmla="*/ 10007 w 10008"/>
              <a:gd name="connsiteY1" fmla="*/ 0 h 10000"/>
              <a:gd name="connsiteX2" fmla="*/ 10007 w 10008"/>
              <a:gd name="connsiteY2" fmla="*/ 3411 h 10000"/>
              <a:gd name="connsiteX3" fmla="*/ 9502 w 10008"/>
              <a:gd name="connsiteY3" fmla="*/ 5009 h 10000"/>
              <a:gd name="connsiteX4" fmla="*/ 10005 w 10008"/>
              <a:gd name="connsiteY4" fmla="*/ 6589 h 10000"/>
              <a:gd name="connsiteX5" fmla="*/ 10005 w 10008"/>
              <a:gd name="connsiteY5" fmla="*/ 10000 h 10000"/>
              <a:gd name="connsiteX6" fmla="*/ 0 w 10008"/>
              <a:gd name="connsiteY6" fmla="*/ 9963 h 10000"/>
              <a:gd name="connsiteX7" fmla="*/ 8 w 10008"/>
              <a:gd name="connsiteY7" fmla="*/ 138 h 10000"/>
              <a:gd name="connsiteX0" fmla="*/ 8 w 10008"/>
              <a:gd name="connsiteY0" fmla="*/ 101 h 10000"/>
              <a:gd name="connsiteX1" fmla="*/ 10007 w 10008"/>
              <a:gd name="connsiteY1" fmla="*/ 0 h 10000"/>
              <a:gd name="connsiteX2" fmla="*/ 10007 w 10008"/>
              <a:gd name="connsiteY2" fmla="*/ 3411 h 10000"/>
              <a:gd name="connsiteX3" fmla="*/ 9502 w 10008"/>
              <a:gd name="connsiteY3" fmla="*/ 5009 h 10000"/>
              <a:gd name="connsiteX4" fmla="*/ 10005 w 10008"/>
              <a:gd name="connsiteY4" fmla="*/ 6589 h 10000"/>
              <a:gd name="connsiteX5" fmla="*/ 10005 w 10008"/>
              <a:gd name="connsiteY5" fmla="*/ 10000 h 10000"/>
              <a:gd name="connsiteX6" fmla="*/ 0 w 10008"/>
              <a:gd name="connsiteY6" fmla="*/ 9963 h 10000"/>
              <a:gd name="connsiteX7" fmla="*/ 8 w 10008"/>
              <a:gd name="connsiteY7" fmla="*/ 101 h 10000"/>
              <a:gd name="connsiteX0" fmla="*/ 8 w 10008"/>
              <a:gd name="connsiteY0" fmla="*/ 64 h 10000"/>
              <a:gd name="connsiteX1" fmla="*/ 10007 w 10008"/>
              <a:gd name="connsiteY1" fmla="*/ 0 h 10000"/>
              <a:gd name="connsiteX2" fmla="*/ 10007 w 10008"/>
              <a:gd name="connsiteY2" fmla="*/ 3411 h 10000"/>
              <a:gd name="connsiteX3" fmla="*/ 9502 w 10008"/>
              <a:gd name="connsiteY3" fmla="*/ 5009 h 10000"/>
              <a:gd name="connsiteX4" fmla="*/ 10005 w 10008"/>
              <a:gd name="connsiteY4" fmla="*/ 6589 h 10000"/>
              <a:gd name="connsiteX5" fmla="*/ 10005 w 10008"/>
              <a:gd name="connsiteY5" fmla="*/ 10000 h 10000"/>
              <a:gd name="connsiteX6" fmla="*/ 0 w 10008"/>
              <a:gd name="connsiteY6" fmla="*/ 9963 h 10000"/>
              <a:gd name="connsiteX7" fmla="*/ 8 w 10008"/>
              <a:gd name="connsiteY7" fmla="*/ 64 h 10000"/>
              <a:gd name="connsiteX0" fmla="*/ 8 w 10008"/>
              <a:gd name="connsiteY0" fmla="*/ 46 h 10000"/>
              <a:gd name="connsiteX1" fmla="*/ 10007 w 10008"/>
              <a:gd name="connsiteY1" fmla="*/ 0 h 10000"/>
              <a:gd name="connsiteX2" fmla="*/ 10007 w 10008"/>
              <a:gd name="connsiteY2" fmla="*/ 3411 h 10000"/>
              <a:gd name="connsiteX3" fmla="*/ 9502 w 10008"/>
              <a:gd name="connsiteY3" fmla="*/ 5009 h 10000"/>
              <a:gd name="connsiteX4" fmla="*/ 10005 w 10008"/>
              <a:gd name="connsiteY4" fmla="*/ 6589 h 10000"/>
              <a:gd name="connsiteX5" fmla="*/ 10005 w 10008"/>
              <a:gd name="connsiteY5" fmla="*/ 10000 h 10000"/>
              <a:gd name="connsiteX6" fmla="*/ 0 w 10008"/>
              <a:gd name="connsiteY6" fmla="*/ 9963 h 10000"/>
              <a:gd name="connsiteX7" fmla="*/ 8 w 10008"/>
              <a:gd name="connsiteY7" fmla="*/ 46 h 10000"/>
              <a:gd name="connsiteX0" fmla="*/ 8 w 10008"/>
              <a:gd name="connsiteY0" fmla="*/ 480 h 10434"/>
              <a:gd name="connsiteX1" fmla="*/ 10007 w 10008"/>
              <a:gd name="connsiteY1" fmla="*/ 0 h 10434"/>
              <a:gd name="connsiteX2" fmla="*/ 10007 w 10008"/>
              <a:gd name="connsiteY2" fmla="*/ 3845 h 10434"/>
              <a:gd name="connsiteX3" fmla="*/ 9502 w 10008"/>
              <a:gd name="connsiteY3" fmla="*/ 5443 h 10434"/>
              <a:gd name="connsiteX4" fmla="*/ 10005 w 10008"/>
              <a:gd name="connsiteY4" fmla="*/ 7023 h 10434"/>
              <a:gd name="connsiteX5" fmla="*/ 10005 w 10008"/>
              <a:gd name="connsiteY5" fmla="*/ 10434 h 10434"/>
              <a:gd name="connsiteX6" fmla="*/ 0 w 10008"/>
              <a:gd name="connsiteY6" fmla="*/ 10397 h 10434"/>
              <a:gd name="connsiteX7" fmla="*/ 8 w 10008"/>
              <a:gd name="connsiteY7" fmla="*/ 480 h 10434"/>
              <a:gd name="connsiteX0" fmla="*/ 8 w 10008"/>
              <a:gd name="connsiteY0" fmla="*/ 0 h 10467"/>
              <a:gd name="connsiteX1" fmla="*/ 10007 w 10008"/>
              <a:gd name="connsiteY1" fmla="*/ 33 h 10467"/>
              <a:gd name="connsiteX2" fmla="*/ 10007 w 10008"/>
              <a:gd name="connsiteY2" fmla="*/ 3878 h 10467"/>
              <a:gd name="connsiteX3" fmla="*/ 9502 w 10008"/>
              <a:gd name="connsiteY3" fmla="*/ 5476 h 10467"/>
              <a:gd name="connsiteX4" fmla="*/ 10005 w 10008"/>
              <a:gd name="connsiteY4" fmla="*/ 7056 h 10467"/>
              <a:gd name="connsiteX5" fmla="*/ 10005 w 10008"/>
              <a:gd name="connsiteY5" fmla="*/ 10467 h 10467"/>
              <a:gd name="connsiteX6" fmla="*/ 0 w 10008"/>
              <a:gd name="connsiteY6" fmla="*/ 10430 h 10467"/>
              <a:gd name="connsiteX7" fmla="*/ 8 w 10008"/>
              <a:gd name="connsiteY7" fmla="*/ 0 h 10467"/>
              <a:gd name="connsiteX0" fmla="*/ 26 w 10008"/>
              <a:gd name="connsiteY0" fmla="*/ 0 h 10467"/>
              <a:gd name="connsiteX1" fmla="*/ 10007 w 10008"/>
              <a:gd name="connsiteY1" fmla="*/ 33 h 10467"/>
              <a:gd name="connsiteX2" fmla="*/ 10007 w 10008"/>
              <a:gd name="connsiteY2" fmla="*/ 3878 h 10467"/>
              <a:gd name="connsiteX3" fmla="*/ 9502 w 10008"/>
              <a:gd name="connsiteY3" fmla="*/ 5476 h 10467"/>
              <a:gd name="connsiteX4" fmla="*/ 10005 w 10008"/>
              <a:gd name="connsiteY4" fmla="*/ 7056 h 10467"/>
              <a:gd name="connsiteX5" fmla="*/ 10005 w 10008"/>
              <a:gd name="connsiteY5" fmla="*/ 10467 h 10467"/>
              <a:gd name="connsiteX6" fmla="*/ 0 w 10008"/>
              <a:gd name="connsiteY6" fmla="*/ 10430 h 10467"/>
              <a:gd name="connsiteX7" fmla="*/ 26 w 10008"/>
              <a:gd name="connsiteY7" fmla="*/ 0 h 10467"/>
              <a:gd name="connsiteX0" fmla="*/ 0 w 9982"/>
              <a:gd name="connsiteY0" fmla="*/ 0 h 10467"/>
              <a:gd name="connsiteX1" fmla="*/ 9981 w 9982"/>
              <a:gd name="connsiteY1" fmla="*/ 33 h 10467"/>
              <a:gd name="connsiteX2" fmla="*/ 9981 w 9982"/>
              <a:gd name="connsiteY2" fmla="*/ 3878 h 10467"/>
              <a:gd name="connsiteX3" fmla="*/ 9476 w 9982"/>
              <a:gd name="connsiteY3" fmla="*/ 5476 h 10467"/>
              <a:gd name="connsiteX4" fmla="*/ 9979 w 9982"/>
              <a:gd name="connsiteY4" fmla="*/ 7056 h 10467"/>
              <a:gd name="connsiteX5" fmla="*/ 9979 w 9982"/>
              <a:gd name="connsiteY5" fmla="*/ 10467 h 10467"/>
              <a:gd name="connsiteX6" fmla="*/ 10 w 9982"/>
              <a:gd name="connsiteY6" fmla="*/ 10430 h 10467"/>
              <a:gd name="connsiteX7" fmla="*/ 0 w 9982"/>
              <a:gd name="connsiteY7" fmla="*/ 0 h 10467"/>
              <a:gd name="connsiteX0" fmla="*/ 0 w 9991"/>
              <a:gd name="connsiteY0" fmla="*/ 0 h 10000"/>
              <a:gd name="connsiteX1" fmla="*/ 9990 w 9991"/>
              <a:gd name="connsiteY1" fmla="*/ 32 h 10000"/>
              <a:gd name="connsiteX2" fmla="*/ 9990 w 9991"/>
              <a:gd name="connsiteY2" fmla="*/ 3705 h 10000"/>
              <a:gd name="connsiteX3" fmla="*/ 9484 w 9991"/>
              <a:gd name="connsiteY3" fmla="*/ 5232 h 10000"/>
              <a:gd name="connsiteX4" fmla="*/ 9988 w 9991"/>
              <a:gd name="connsiteY4" fmla="*/ 6741 h 10000"/>
              <a:gd name="connsiteX5" fmla="*/ 9988 w 9991"/>
              <a:gd name="connsiteY5" fmla="*/ 10000 h 10000"/>
              <a:gd name="connsiteX6" fmla="*/ 1 w 9991"/>
              <a:gd name="connsiteY6" fmla="*/ 9965 h 10000"/>
              <a:gd name="connsiteX7" fmla="*/ 0 w 9991"/>
              <a:gd name="connsiteY7" fmla="*/ 0 h 10000"/>
              <a:gd name="connsiteX0" fmla="*/ 0 w 10000"/>
              <a:gd name="connsiteY0" fmla="*/ 0 h 10038"/>
              <a:gd name="connsiteX1" fmla="*/ 9999 w 10000"/>
              <a:gd name="connsiteY1" fmla="*/ 70 h 10038"/>
              <a:gd name="connsiteX2" fmla="*/ 9999 w 10000"/>
              <a:gd name="connsiteY2" fmla="*/ 3743 h 10038"/>
              <a:gd name="connsiteX3" fmla="*/ 9493 w 10000"/>
              <a:gd name="connsiteY3" fmla="*/ 5270 h 10038"/>
              <a:gd name="connsiteX4" fmla="*/ 9997 w 10000"/>
              <a:gd name="connsiteY4" fmla="*/ 6779 h 10038"/>
              <a:gd name="connsiteX5" fmla="*/ 9997 w 10000"/>
              <a:gd name="connsiteY5" fmla="*/ 10038 h 10038"/>
              <a:gd name="connsiteX6" fmla="*/ 1 w 10000"/>
              <a:gd name="connsiteY6" fmla="*/ 10003 h 10038"/>
              <a:gd name="connsiteX7" fmla="*/ 0 w 10000"/>
              <a:gd name="connsiteY7" fmla="*/ 0 h 10038"/>
              <a:gd name="connsiteX0" fmla="*/ 0 w 10000"/>
              <a:gd name="connsiteY0" fmla="*/ 0 h 10000"/>
              <a:gd name="connsiteX1" fmla="*/ 9999 w 10000"/>
              <a:gd name="connsiteY1" fmla="*/ 32 h 10000"/>
              <a:gd name="connsiteX2" fmla="*/ 9999 w 10000"/>
              <a:gd name="connsiteY2" fmla="*/ 3705 h 10000"/>
              <a:gd name="connsiteX3" fmla="*/ 9493 w 10000"/>
              <a:gd name="connsiteY3" fmla="*/ 5232 h 10000"/>
              <a:gd name="connsiteX4" fmla="*/ 9997 w 10000"/>
              <a:gd name="connsiteY4" fmla="*/ 6741 h 10000"/>
              <a:gd name="connsiteX5" fmla="*/ 9997 w 10000"/>
              <a:gd name="connsiteY5" fmla="*/ 10000 h 10000"/>
              <a:gd name="connsiteX6" fmla="*/ 1 w 10000"/>
              <a:gd name="connsiteY6" fmla="*/ 9965 h 10000"/>
              <a:gd name="connsiteX7" fmla="*/ 0 w 10000"/>
              <a:gd name="connsiteY7" fmla="*/ 0 h 10000"/>
              <a:gd name="connsiteX0" fmla="*/ 0 w 10000"/>
              <a:gd name="connsiteY0" fmla="*/ 0 h 10410"/>
              <a:gd name="connsiteX1" fmla="*/ 9999 w 10000"/>
              <a:gd name="connsiteY1" fmla="*/ 32 h 10410"/>
              <a:gd name="connsiteX2" fmla="*/ 9999 w 10000"/>
              <a:gd name="connsiteY2" fmla="*/ 3705 h 10410"/>
              <a:gd name="connsiteX3" fmla="*/ 9493 w 10000"/>
              <a:gd name="connsiteY3" fmla="*/ 5232 h 10410"/>
              <a:gd name="connsiteX4" fmla="*/ 9997 w 10000"/>
              <a:gd name="connsiteY4" fmla="*/ 6741 h 10410"/>
              <a:gd name="connsiteX5" fmla="*/ 9997 w 10000"/>
              <a:gd name="connsiteY5" fmla="*/ 10410 h 10410"/>
              <a:gd name="connsiteX6" fmla="*/ 1 w 10000"/>
              <a:gd name="connsiteY6" fmla="*/ 9965 h 10410"/>
              <a:gd name="connsiteX7" fmla="*/ 0 w 10000"/>
              <a:gd name="connsiteY7" fmla="*/ 0 h 10410"/>
              <a:gd name="connsiteX0" fmla="*/ 0 w 10000"/>
              <a:gd name="connsiteY0" fmla="*/ 0 h 10410"/>
              <a:gd name="connsiteX1" fmla="*/ 9999 w 10000"/>
              <a:gd name="connsiteY1" fmla="*/ 32 h 10410"/>
              <a:gd name="connsiteX2" fmla="*/ 9999 w 10000"/>
              <a:gd name="connsiteY2" fmla="*/ 3705 h 10410"/>
              <a:gd name="connsiteX3" fmla="*/ 9493 w 10000"/>
              <a:gd name="connsiteY3" fmla="*/ 5232 h 10410"/>
              <a:gd name="connsiteX4" fmla="*/ 9997 w 10000"/>
              <a:gd name="connsiteY4" fmla="*/ 6741 h 10410"/>
              <a:gd name="connsiteX5" fmla="*/ 9997 w 10000"/>
              <a:gd name="connsiteY5" fmla="*/ 10410 h 10410"/>
              <a:gd name="connsiteX6" fmla="*/ 1 w 10000"/>
              <a:gd name="connsiteY6" fmla="*/ 10404 h 10410"/>
              <a:gd name="connsiteX7" fmla="*/ 0 w 10000"/>
              <a:gd name="connsiteY7" fmla="*/ 0 h 1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410">
                <a:moveTo>
                  <a:pt x="0" y="0"/>
                </a:moveTo>
                <a:lnTo>
                  <a:pt x="9999" y="32"/>
                </a:lnTo>
                <a:cubicBezTo>
                  <a:pt x="10002" y="1601"/>
                  <a:pt x="9999" y="2157"/>
                  <a:pt x="9999" y="3705"/>
                </a:cubicBezTo>
                <a:cubicBezTo>
                  <a:pt x="9739" y="3417"/>
                  <a:pt x="9493" y="4165"/>
                  <a:pt x="9493" y="5232"/>
                </a:cubicBezTo>
                <a:cubicBezTo>
                  <a:pt x="9493" y="6282"/>
                  <a:pt x="9744" y="7036"/>
                  <a:pt x="9997" y="6741"/>
                </a:cubicBezTo>
                <a:lnTo>
                  <a:pt x="9997" y="10410"/>
                </a:lnTo>
                <a:lnTo>
                  <a:pt x="1" y="10404"/>
                </a:lnTo>
                <a:cubicBezTo>
                  <a:pt x="-2" y="7239"/>
                  <a:pt x="3" y="3164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3" name="Freeform 29"/>
          <p:cNvSpPr>
            <a:spLocks/>
          </p:cNvSpPr>
          <p:nvPr/>
        </p:nvSpPr>
        <p:spPr bwMode="auto">
          <a:xfrm flipH="1">
            <a:off x="-6855" y="5607208"/>
            <a:ext cx="4321867" cy="1254958"/>
          </a:xfrm>
          <a:custGeom>
            <a:avLst/>
            <a:gdLst>
              <a:gd name="T0" fmla="*/ 264 w 1712"/>
              <a:gd name="T1" fmla="*/ 777 h 1228"/>
              <a:gd name="T2" fmla="*/ 182 w 1712"/>
              <a:gd name="T3" fmla="*/ 797 h 1228"/>
              <a:gd name="T4" fmla="*/ 0 w 1712"/>
              <a:gd name="T5" fmla="*/ 615 h 1228"/>
              <a:gd name="T6" fmla="*/ 182 w 1712"/>
              <a:gd name="T7" fmla="*/ 434 h 1228"/>
              <a:gd name="T8" fmla="*/ 265 w 1712"/>
              <a:gd name="T9" fmla="*/ 453 h 1228"/>
              <a:gd name="T10" fmla="*/ 264 w 1712"/>
              <a:gd name="T11" fmla="*/ 0 h 1228"/>
              <a:gd name="T12" fmla="*/ 1712 w 1712"/>
              <a:gd name="T13" fmla="*/ 0 h 1228"/>
              <a:gd name="T14" fmla="*/ 1712 w 1712"/>
              <a:gd name="T15" fmla="*/ 1228 h 1228"/>
              <a:gd name="T16" fmla="*/ 264 w 1712"/>
              <a:gd name="T17" fmla="*/ 1228 h 1228"/>
              <a:gd name="T18" fmla="*/ 264 w 1712"/>
              <a:gd name="T19" fmla="*/ 777 h 1228"/>
              <a:gd name="connsiteX0" fmla="*/ 1786 w 25919"/>
              <a:gd name="connsiteY0" fmla="*/ 6606 h 10279"/>
              <a:gd name="connsiteX1" fmla="*/ 1307 w 25919"/>
              <a:gd name="connsiteY1" fmla="*/ 6769 h 10279"/>
              <a:gd name="connsiteX2" fmla="*/ 244 w 25919"/>
              <a:gd name="connsiteY2" fmla="*/ 5287 h 10279"/>
              <a:gd name="connsiteX3" fmla="*/ 1307 w 25919"/>
              <a:gd name="connsiteY3" fmla="*/ 3813 h 10279"/>
              <a:gd name="connsiteX4" fmla="*/ 1792 w 25919"/>
              <a:gd name="connsiteY4" fmla="*/ 3968 h 10279"/>
              <a:gd name="connsiteX5" fmla="*/ 1786 w 25919"/>
              <a:gd name="connsiteY5" fmla="*/ 279 h 10279"/>
              <a:gd name="connsiteX6" fmla="*/ 25919 w 25919"/>
              <a:gd name="connsiteY6" fmla="*/ 260 h 10279"/>
              <a:gd name="connsiteX7" fmla="*/ 10244 w 25919"/>
              <a:gd name="connsiteY7" fmla="*/ 10279 h 10279"/>
              <a:gd name="connsiteX8" fmla="*/ 1786 w 25919"/>
              <a:gd name="connsiteY8" fmla="*/ 10279 h 10279"/>
              <a:gd name="connsiteX9" fmla="*/ 1786 w 25919"/>
              <a:gd name="connsiteY9" fmla="*/ 6606 h 10279"/>
              <a:gd name="connsiteX0" fmla="*/ 1786 w 27702"/>
              <a:gd name="connsiteY0" fmla="*/ 7240 h 10950"/>
              <a:gd name="connsiteX1" fmla="*/ 1307 w 27702"/>
              <a:gd name="connsiteY1" fmla="*/ 7403 h 10950"/>
              <a:gd name="connsiteX2" fmla="*/ 244 w 27702"/>
              <a:gd name="connsiteY2" fmla="*/ 5921 h 10950"/>
              <a:gd name="connsiteX3" fmla="*/ 1307 w 27702"/>
              <a:gd name="connsiteY3" fmla="*/ 4447 h 10950"/>
              <a:gd name="connsiteX4" fmla="*/ 1792 w 27702"/>
              <a:gd name="connsiteY4" fmla="*/ 4602 h 10950"/>
              <a:gd name="connsiteX5" fmla="*/ 1786 w 27702"/>
              <a:gd name="connsiteY5" fmla="*/ 913 h 10950"/>
              <a:gd name="connsiteX6" fmla="*/ 25919 w 27702"/>
              <a:gd name="connsiteY6" fmla="*/ 894 h 10950"/>
              <a:gd name="connsiteX7" fmla="*/ 25905 w 27702"/>
              <a:gd name="connsiteY7" fmla="*/ 10950 h 10950"/>
              <a:gd name="connsiteX8" fmla="*/ 1786 w 27702"/>
              <a:gd name="connsiteY8" fmla="*/ 10913 h 10950"/>
              <a:gd name="connsiteX9" fmla="*/ 1786 w 27702"/>
              <a:gd name="connsiteY9" fmla="*/ 7240 h 10950"/>
              <a:gd name="connsiteX0" fmla="*/ 1786 w 27702"/>
              <a:gd name="connsiteY0" fmla="*/ 6631 h 10341"/>
              <a:gd name="connsiteX1" fmla="*/ 1307 w 27702"/>
              <a:gd name="connsiteY1" fmla="*/ 6794 h 10341"/>
              <a:gd name="connsiteX2" fmla="*/ 244 w 27702"/>
              <a:gd name="connsiteY2" fmla="*/ 5312 h 10341"/>
              <a:gd name="connsiteX3" fmla="*/ 1307 w 27702"/>
              <a:gd name="connsiteY3" fmla="*/ 3838 h 10341"/>
              <a:gd name="connsiteX4" fmla="*/ 1792 w 27702"/>
              <a:gd name="connsiteY4" fmla="*/ 3993 h 10341"/>
              <a:gd name="connsiteX5" fmla="*/ 1786 w 27702"/>
              <a:gd name="connsiteY5" fmla="*/ 304 h 10341"/>
              <a:gd name="connsiteX6" fmla="*/ 25919 w 27702"/>
              <a:gd name="connsiteY6" fmla="*/ 285 h 10341"/>
              <a:gd name="connsiteX7" fmla="*/ 25905 w 27702"/>
              <a:gd name="connsiteY7" fmla="*/ 10341 h 10341"/>
              <a:gd name="connsiteX8" fmla="*/ 1786 w 27702"/>
              <a:gd name="connsiteY8" fmla="*/ 10304 h 10341"/>
              <a:gd name="connsiteX9" fmla="*/ 1786 w 27702"/>
              <a:gd name="connsiteY9" fmla="*/ 6631 h 10341"/>
              <a:gd name="connsiteX0" fmla="*/ 1873 w 27789"/>
              <a:gd name="connsiteY0" fmla="*/ 6346 h 10056"/>
              <a:gd name="connsiteX1" fmla="*/ 1394 w 27789"/>
              <a:gd name="connsiteY1" fmla="*/ 6509 h 10056"/>
              <a:gd name="connsiteX2" fmla="*/ 331 w 27789"/>
              <a:gd name="connsiteY2" fmla="*/ 5027 h 10056"/>
              <a:gd name="connsiteX3" fmla="*/ 1394 w 27789"/>
              <a:gd name="connsiteY3" fmla="*/ 3553 h 10056"/>
              <a:gd name="connsiteX4" fmla="*/ 1879 w 27789"/>
              <a:gd name="connsiteY4" fmla="*/ 3708 h 10056"/>
              <a:gd name="connsiteX5" fmla="*/ 1873 w 27789"/>
              <a:gd name="connsiteY5" fmla="*/ 19 h 10056"/>
              <a:gd name="connsiteX6" fmla="*/ 26006 w 27789"/>
              <a:gd name="connsiteY6" fmla="*/ 0 h 10056"/>
              <a:gd name="connsiteX7" fmla="*/ 25992 w 27789"/>
              <a:gd name="connsiteY7" fmla="*/ 10056 h 10056"/>
              <a:gd name="connsiteX8" fmla="*/ 1873 w 27789"/>
              <a:gd name="connsiteY8" fmla="*/ 10019 h 10056"/>
              <a:gd name="connsiteX9" fmla="*/ 1873 w 27789"/>
              <a:gd name="connsiteY9" fmla="*/ 6346 h 10056"/>
              <a:gd name="connsiteX0" fmla="*/ 1542 w 27458"/>
              <a:gd name="connsiteY0" fmla="*/ 6346 h 10056"/>
              <a:gd name="connsiteX1" fmla="*/ 1063 w 27458"/>
              <a:gd name="connsiteY1" fmla="*/ 6509 h 10056"/>
              <a:gd name="connsiteX2" fmla="*/ 0 w 27458"/>
              <a:gd name="connsiteY2" fmla="*/ 5027 h 10056"/>
              <a:gd name="connsiteX3" fmla="*/ 1063 w 27458"/>
              <a:gd name="connsiteY3" fmla="*/ 3553 h 10056"/>
              <a:gd name="connsiteX4" fmla="*/ 1548 w 27458"/>
              <a:gd name="connsiteY4" fmla="*/ 3708 h 10056"/>
              <a:gd name="connsiteX5" fmla="*/ 1542 w 27458"/>
              <a:gd name="connsiteY5" fmla="*/ 19 h 10056"/>
              <a:gd name="connsiteX6" fmla="*/ 25675 w 27458"/>
              <a:gd name="connsiteY6" fmla="*/ 0 h 10056"/>
              <a:gd name="connsiteX7" fmla="*/ 25661 w 27458"/>
              <a:gd name="connsiteY7" fmla="*/ 10056 h 10056"/>
              <a:gd name="connsiteX8" fmla="*/ 1542 w 27458"/>
              <a:gd name="connsiteY8" fmla="*/ 10019 h 10056"/>
              <a:gd name="connsiteX9" fmla="*/ 1542 w 27458"/>
              <a:gd name="connsiteY9" fmla="*/ 6346 h 10056"/>
              <a:gd name="connsiteX0" fmla="*/ 1542 w 27458"/>
              <a:gd name="connsiteY0" fmla="*/ 6346 h 10056"/>
              <a:gd name="connsiteX1" fmla="*/ 1063 w 27458"/>
              <a:gd name="connsiteY1" fmla="*/ 6509 h 10056"/>
              <a:gd name="connsiteX2" fmla="*/ 0 w 27458"/>
              <a:gd name="connsiteY2" fmla="*/ 5027 h 10056"/>
              <a:gd name="connsiteX3" fmla="*/ 1063 w 27458"/>
              <a:gd name="connsiteY3" fmla="*/ 3553 h 10056"/>
              <a:gd name="connsiteX4" fmla="*/ 1548 w 27458"/>
              <a:gd name="connsiteY4" fmla="*/ 3708 h 10056"/>
              <a:gd name="connsiteX5" fmla="*/ 1555 w 27458"/>
              <a:gd name="connsiteY5" fmla="*/ 56 h 10056"/>
              <a:gd name="connsiteX6" fmla="*/ 25675 w 27458"/>
              <a:gd name="connsiteY6" fmla="*/ 0 h 10056"/>
              <a:gd name="connsiteX7" fmla="*/ 25661 w 27458"/>
              <a:gd name="connsiteY7" fmla="*/ 10056 h 10056"/>
              <a:gd name="connsiteX8" fmla="*/ 1542 w 27458"/>
              <a:gd name="connsiteY8" fmla="*/ 10019 h 10056"/>
              <a:gd name="connsiteX9" fmla="*/ 1542 w 27458"/>
              <a:gd name="connsiteY9" fmla="*/ 6346 h 10056"/>
              <a:gd name="connsiteX0" fmla="*/ 1542 w 27458"/>
              <a:gd name="connsiteY0" fmla="*/ 6290 h 10000"/>
              <a:gd name="connsiteX1" fmla="*/ 1063 w 27458"/>
              <a:gd name="connsiteY1" fmla="*/ 6453 h 10000"/>
              <a:gd name="connsiteX2" fmla="*/ 0 w 27458"/>
              <a:gd name="connsiteY2" fmla="*/ 4971 h 10000"/>
              <a:gd name="connsiteX3" fmla="*/ 1063 w 27458"/>
              <a:gd name="connsiteY3" fmla="*/ 3497 h 10000"/>
              <a:gd name="connsiteX4" fmla="*/ 1548 w 27458"/>
              <a:gd name="connsiteY4" fmla="*/ 3652 h 10000"/>
              <a:gd name="connsiteX5" fmla="*/ 1555 w 27458"/>
              <a:gd name="connsiteY5" fmla="*/ 0 h 10000"/>
              <a:gd name="connsiteX6" fmla="*/ 25675 w 27458"/>
              <a:gd name="connsiteY6" fmla="*/ 55 h 10000"/>
              <a:gd name="connsiteX7" fmla="*/ 25661 w 27458"/>
              <a:gd name="connsiteY7" fmla="*/ 10000 h 10000"/>
              <a:gd name="connsiteX8" fmla="*/ 1542 w 27458"/>
              <a:gd name="connsiteY8" fmla="*/ 9963 h 10000"/>
              <a:gd name="connsiteX9" fmla="*/ 1542 w 27458"/>
              <a:gd name="connsiteY9" fmla="*/ 6290 h 10000"/>
              <a:gd name="connsiteX0" fmla="*/ 1542 w 25675"/>
              <a:gd name="connsiteY0" fmla="*/ 6290 h 10000"/>
              <a:gd name="connsiteX1" fmla="*/ 1063 w 25675"/>
              <a:gd name="connsiteY1" fmla="*/ 6453 h 10000"/>
              <a:gd name="connsiteX2" fmla="*/ 0 w 25675"/>
              <a:gd name="connsiteY2" fmla="*/ 4971 h 10000"/>
              <a:gd name="connsiteX3" fmla="*/ 1063 w 25675"/>
              <a:gd name="connsiteY3" fmla="*/ 3497 h 10000"/>
              <a:gd name="connsiteX4" fmla="*/ 1548 w 25675"/>
              <a:gd name="connsiteY4" fmla="*/ 3652 h 10000"/>
              <a:gd name="connsiteX5" fmla="*/ 1555 w 25675"/>
              <a:gd name="connsiteY5" fmla="*/ 0 h 10000"/>
              <a:gd name="connsiteX6" fmla="*/ 25675 w 25675"/>
              <a:gd name="connsiteY6" fmla="*/ 55 h 10000"/>
              <a:gd name="connsiteX7" fmla="*/ 25661 w 25675"/>
              <a:gd name="connsiteY7" fmla="*/ 10000 h 10000"/>
              <a:gd name="connsiteX8" fmla="*/ 1542 w 25675"/>
              <a:gd name="connsiteY8" fmla="*/ 9963 h 10000"/>
              <a:gd name="connsiteX9" fmla="*/ 1542 w 25675"/>
              <a:gd name="connsiteY9" fmla="*/ 6290 h 10000"/>
              <a:gd name="connsiteX0" fmla="*/ 1542 w 25675"/>
              <a:gd name="connsiteY0" fmla="*/ 6290 h 10000"/>
              <a:gd name="connsiteX1" fmla="*/ 1063 w 25675"/>
              <a:gd name="connsiteY1" fmla="*/ 6453 h 10000"/>
              <a:gd name="connsiteX2" fmla="*/ 0 w 25675"/>
              <a:gd name="connsiteY2" fmla="*/ 4971 h 10000"/>
              <a:gd name="connsiteX3" fmla="*/ 1063 w 25675"/>
              <a:gd name="connsiteY3" fmla="*/ 3497 h 10000"/>
              <a:gd name="connsiteX4" fmla="*/ 1548 w 25675"/>
              <a:gd name="connsiteY4" fmla="*/ 3652 h 10000"/>
              <a:gd name="connsiteX5" fmla="*/ 1555 w 25675"/>
              <a:gd name="connsiteY5" fmla="*/ 0 h 10000"/>
              <a:gd name="connsiteX6" fmla="*/ 25675 w 25675"/>
              <a:gd name="connsiteY6" fmla="*/ 55 h 10000"/>
              <a:gd name="connsiteX7" fmla="*/ 25661 w 25675"/>
              <a:gd name="connsiteY7" fmla="*/ 10000 h 10000"/>
              <a:gd name="connsiteX8" fmla="*/ 1542 w 25675"/>
              <a:gd name="connsiteY8" fmla="*/ 9963 h 10000"/>
              <a:gd name="connsiteX9" fmla="*/ 1542 w 25675"/>
              <a:gd name="connsiteY9" fmla="*/ 6290 h 10000"/>
              <a:gd name="connsiteX0" fmla="*/ 1542 w 25675"/>
              <a:gd name="connsiteY0" fmla="*/ 6724 h 10434"/>
              <a:gd name="connsiteX1" fmla="*/ 1063 w 25675"/>
              <a:gd name="connsiteY1" fmla="*/ 6887 h 10434"/>
              <a:gd name="connsiteX2" fmla="*/ 0 w 25675"/>
              <a:gd name="connsiteY2" fmla="*/ 5405 h 10434"/>
              <a:gd name="connsiteX3" fmla="*/ 1063 w 25675"/>
              <a:gd name="connsiteY3" fmla="*/ 3931 h 10434"/>
              <a:gd name="connsiteX4" fmla="*/ 1548 w 25675"/>
              <a:gd name="connsiteY4" fmla="*/ 4086 h 10434"/>
              <a:gd name="connsiteX5" fmla="*/ 1528 w 25675"/>
              <a:gd name="connsiteY5" fmla="*/ 0 h 10434"/>
              <a:gd name="connsiteX6" fmla="*/ 25675 w 25675"/>
              <a:gd name="connsiteY6" fmla="*/ 489 h 10434"/>
              <a:gd name="connsiteX7" fmla="*/ 25661 w 25675"/>
              <a:gd name="connsiteY7" fmla="*/ 10434 h 10434"/>
              <a:gd name="connsiteX8" fmla="*/ 1542 w 25675"/>
              <a:gd name="connsiteY8" fmla="*/ 10397 h 10434"/>
              <a:gd name="connsiteX9" fmla="*/ 1542 w 25675"/>
              <a:gd name="connsiteY9" fmla="*/ 6724 h 10434"/>
              <a:gd name="connsiteX0" fmla="*/ 1542 w 25675"/>
              <a:gd name="connsiteY0" fmla="*/ 6763 h 10473"/>
              <a:gd name="connsiteX1" fmla="*/ 1063 w 25675"/>
              <a:gd name="connsiteY1" fmla="*/ 6926 h 10473"/>
              <a:gd name="connsiteX2" fmla="*/ 0 w 25675"/>
              <a:gd name="connsiteY2" fmla="*/ 5444 h 10473"/>
              <a:gd name="connsiteX3" fmla="*/ 1063 w 25675"/>
              <a:gd name="connsiteY3" fmla="*/ 3970 h 10473"/>
              <a:gd name="connsiteX4" fmla="*/ 1548 w 25675"/>
              <a:gd name="connsiteY4" fmla="*/ 4125 h 10473"/>
              <a:gd name="connsiteX5" fmla="*/ 1528 w 25675"/>
              <a:gd name="connsiteY5" fmla="*/ 0 h 10473"/>
              <a:gd name="connsiteX6" fmla="*/ 25675 w 25675"/>
              <a:gd name="connsiteY6" fmla="*/ 528 h 10473"/>
              <a:gd name="connsiteX7" fmla="*/ 25661 w 25675"/>
              <a:gd name="connsiteY7" fmla="*/ 10473 h 10473"/>
              <a:gd name="connsiteX8" fmla="*/ 1542 w 25675"/>
              <a:gd name="connsiteY8" fmla="*/ 10436 h 10473"/>
              <a:gd name="connsiteX9" fmla="*/ 1542 w 25675"/>
              <a:gd name="connsiteY9" fmla="*/ 6763 h 10473"/>
              <a:gd name="connsiteX0" fmla="*/ 1542 w 25675"/>
              <a:gd name="connsiteY0" fmla="*/ 6763 h 10473"/>
              <a:gd name="connsiteX1" fmla="*/ 1063 w 25675"/>
              <a:gd name="connsiteY1" fmla="*/ 6926 h 10473"/>
              <a:gd name="connsiteX2" fmla="*/ 0 w 25675"/>
              <a:gd name="connsiteY2" fmla="*/ 5444 h 10473"/>
              <a:gd name="connsiteX3" fmla="*/ 1063 w 25675"/>
              <a:gd name="connsiteY3" fmla="*/ 3970 h 10473"/>
              <a:gd name="connsiteX4" fmla="*/ 1548 w 25675"/>
              <a:gd name="connsiteY4" fmla="*/ 4125 h 10473"/>
              <a:gd name="connsiteX5" fmla="*/ 1528 w 25675"/>
              <a:gd name="connsiteY5" fmla="*/ 0 h 10473"/>
              <a:gd name="connsiteX6" fmla="*/ 25675 w 25675"/>
              <a:gd name="connsiteY6" fmla="*/ 133 h 10473"/>
              <a:gd name="connsiteX7" fmla="*/ 25661 w 25675"/>
              <a:gd name="connsiteY7" fmla="*/ 10473 h 10473"/>
              <a:gd name="connsiteX8" fmla="*/ 1542 w 25675"/>
              <a:gd name="connsiteY8" fmla="*/ 10436 h 10473"/>
              <a:gd name="connsiteX9" fmla="*/ 1542 w 25675"/>
              <a:gd name="connsiteY9" fmla="*/ 6763 h 10473"/>
              <a:gd name="connsiteX0" fmla="*/ 1542 w 25675"/>
              <a:gd name="connsiteY0" fmla="*/ 6763 h 10473"/>
              <a:gd name="connsiteX1" fmla="*/ 1063 w 25675"/>
              <a:gd name="connsiteY1" fmla="*/ 6926 h 10473"/>
              <a:gd name="connsiteX2" fmla="*/ 0 w 25675"/>
              <a:gd name="connsiteY2" fmla="*/ 5444 h 10473"/>
              <a:gd name="connsiteX3" fmla="*/ 1063 w 25675"/>
              <a:gd name="connsiteY3" fmla="*/ 3970 h 10473"/>
              <a:gd name="connsiteX4" fmla="*/ 1548 w 25675"/>
              <a:gd name="connsiteY4" fmla="*/ 4125 h 10473"/>
              <a:gd name="connsiteX5" fmla="*/ 1528 w 25675"/>
              <a:gd name="connsiteY5" fmla="*/ 0 h 10473"/>
              <a:gd name="connsiteX6" fmla="*/ 25675 w 25675"/>
              <a:gd name="connsiteY6" fmla="*/ 94 h 10473"/>
              <a:gd name="connsiteX7" fmla="*/ 25661 w 25675"/>
              <a:gd name="connsiteY7" fmla="*/ 10473 h 10473"/>
              <a:gd name="connsiteX8" fmla="*/ 1542 w 25675"/>
              <a:gd name="connsiteY8" fmla="*/ 10436 h 10473"/>
              <a:gd name="connsiteX9" fmla="*/ 1542 w 25675"/>
              <a:gd name="connsiteY9" fmla="*/ 6763 h 10473"/>
              <a:gd name="connsiteX0" fmla="*/ 1542 w 25675"/>
              <a:gd name="connsiteY0" fmla="*/ 6763 h 10473"/>
              <a:gd name="connsiteX1" fmla="*/ 1063 w 25675"/>
              <a:gd name="connsiteY1" fmla="*/ 6926 h 10473"/>
              <a:gd name="connsiteX2" fmla="*/ 0 w 25675"/>
              <a:gd name="connsiteY2" fmla="*/ 5444 h 10473"/>
              <a:gd name="connsiteX3" fmla="*/ 1063 w 25675"/>
              <a:gd name="connsiteY3" fmla="*/ 3970 h 10473"/>
              <a:gd name="connsiteX4" fmla="*/ 1548 w 25675"/>
              <a:gd name="connsiteY4" fmla="*/ 4125 h 10473"/>
              <a:gd name="connsiteX5" fmla="*/ 1528 w 25675"/>
              <a:gd name="connsiteY5" fmla="*/ 0 h 10473"/>
              <a:gd name="connsiteX6" fmla="*/ 25675 w 25675"/>
              <a:gd name="connsiteY6" fmla="*/ 15 h 10473"/>
              <a:gd name="connsiteX7" fmla="*/ 25661 w 25675"/>
              <a:gd name="connsiteY7" fmla="*/ 10473 h 10473"/>
              <a:gd name="connsiteX8" fmla="*/ 1542 w 25675"/>
              <a:gd name="connsiteY8" fmla="*/ 10436 h 10473"/>
              <a:gd name="connsiteX9" fmla="*/ 1542 w 25675"/>
              <a:gd name="connsiteY9" fmla="*/ 6763 h 10473"/>
              <a:gd name="connsiteX0" fmla="*/ 1542 w 25675"/>
              <a:gd name="connsiteY0" fmla="*/ 6763 h 10865"/>
              <a:gd name="connsiteX1" fmla="*/ 1063 w 25675"/>
              <a:gd name="connsiteY1" fmla="*/ 6926 h 10865"/>
              <a:gd name="connsiteX2" fmla="*/ 0 w 25675"/>
              <a:gd name="connsiteY2" fmla="*/ 5444 h 10865"/>
              <a:gd name="connsiteX3" fmla="*/ 1063 w 25675"/>
              <a:gd name="connsiteY3" fmla="*/ 3970 h 10865"/>
              <a:gd name="connsiteX4" fmla="*/ 1548 w 25675"/>
              <a:gd name="connsiteY4" fmla="*/ 4125 h 10865"/>
              <a:gd name="connsiteX5" fmla="*/ 1528 w 25675"/>
              <a:gd name="connsiteY5" fmla="*/ 0 h 10865"/>
              <a:gd name="connsiteX6" fmla="*/ 25675 w 25675"/>
              <a:gd name="connsiteY6" fmla="*/ 15 h 10865"/>
              <a:gd name="connsiteX7" fmla="*/ 25661 w 25675"/>
              <a:gd name="connsiteY7" fmla="*/ 10473 h 10865"/>
              <a:gd name="connsiteX8" fmla="*/ 1542 w 25675"/>
              <a:gd name="connsiteY8" fmla="*/ 10865 h 10865"/>
              <a:gd name="connsiteX9" fmla="*/ 1542 w 25675"/>
              <a:gd name="connsiteY9" fmla="*/ 6763 h 10865"/>
              <a:gd name="connsiteX0" fmla="*/ 1542 w 25675"/>
              <a:gd name="connsiteY0" fmla="*/ 6763 h 10896"/>
              <a:gd name="connsiteX1" fmla="*/ 1063 w 25675"/>
              <a:gd name="connsiteY1" fmla="*/ 6926 h 10896"/>
              <a:gd name="connsiteX2" fmla="*/ 0 w 25675"/>
              <a:gd name="connsiteY2" fmla="*/ 5444 h 10896"/>
              <a:gd name="connsiteX3" fmla="*/ 1063 w 25675"/>
              <a:gd name="connsiteY3" fmla="*/ 3970 h 10896"/>
              <a:gd name="connsiteX4" fmla="*/ 1548 w 25675"/>
              <a:gd name="connsiteY4" fmla="*/ 4125 h 10896"/>
              <a:gd name="connsiteX5" fmla="*/ 1528 w 25675"/>
              <a:gd name="connsiteY5" fmla="*/ 0 h 10896"/>
              <a:gd name="connsiteX6" fmla="*/ 25675 w 25675"/>
              <a:gd name="connsiteY6" fmla="*/ 15 h 10896"/>
              <a:gd name="connsiteX7" fmla="*/ 25661 w 25675"/>
              <a:gd name="connsiteY7" fmla="*/ 10473 h 10896"/>
              <a:gd name="connsiteX8" fmla="*/ 1542 w 25675"/>
              <a:gd name="connsiteY8" fmla="*/ 10896 h 10896"/>
              <a:gd name="connsiteX9" fmla="*/ 1542 w 25675"/>
              <a:gd name="connsiteY9" fmla="*/ 6763 h 10896"/>
              <a:gd name="connsiteX0" fmla="*/ 1542 w 25675"/>
              <a:gd name="connsiteY0" fmla="*/ 6763 h 10896"/>
              <a:gd name="connsiteX1" fmla="*/ 1063 w 25675"/>
              <a:gd name="connsiteY1" fmla="*/ 6926 h 10896"/>
              <a:gd name="connsiteX2" fmla="*/ 0 w 25675"/>
              <a:gd name="connsiteY2" fmla="*/ 5444 h 10896"/>
              <a:gd name="connsiteX3" fmla="*/ 1063 w 25675"/>
              <a:gd name="connsiteY3" fmla="*/ 3970 h 10896"/>
              <a:gd name="connsiteX4" fmla="*/ 1548 w 25675"/>
              <a:gd name="connsiteY4" fmla="*/ 4125 h 10896"/>
              <a:gd name="connsiteX5" fmla="*/ 1528 w 25675"/>
              <a:gd name="connsiteY5" fmla="*/ 0 h 10896"/>
              <a:gd name="connsiteX6" fmla="*/ 25675 w 25675"/>
              <a:gd name="connsiteY6" fmla="*/ 15 h 10896"/>
              <a:gd name="connsiteX7" fmla="*/ 25661 w 25675"/>
              <a:gd name="connsiteY7" fmla="*/ 10871 h 10896"/>
              <a:gd name="connsiteX8" fmla="*/ 1542 w 25675"/>
              <a:gd name="connsiteY8" fmla="*/ 10896 h 10896"/>
              <a:gd name="connsiteX9" fmla="*/ 1542 w 25675"/>
              <a:gd name="connsiteY9" fmla="*/ 6763 h 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75" h="10896">
                <a:moveTo>
                  <a:pt x="1542" y="6763"/>
                </a:moveTo>
                <a:cubicBezTo>
                  <a:pt x="1396" y="6869"/>
                  <a:pt x="1232" y="6926"/>
                  <a:pt x="1063" y="6926"/>
                </a:cubicBezTo>
                <a:cubicBezTo>
                  <a:pt x="479" y="6926"/>
                  <a:pt x="0" y="6258"/>
                  <a:pt x="0" y="5444"/>
                </a:cubicBezTo>
                <a:cubicBezTo>
                  <a:pt x="0" y="4630"/>
                  <a:pt x="479" y="3970"/>
                  <a:pt x="1063" y="3970"/>
                </a:cubicBezTo>
                <a:cubicBezTo>
                  <a:pt x="1238" y="3970"/>
                  <a:pt x="1402" y="4027"/>
                  <a:pt x="1548" y="4125"/>
                </a:cubicBezTo>
                <a:cubicBezTo>
                  <a:pt x="1542" y="436"/>
                  <a:pt x="1529" y="1896"/>
                  <a:pt x="1528" y="0"/>
                </a:cubicBezTo>
                <a:lnTo>
                  <a:pt x="25675" y="15"/>
                </a:lnTo>
                <a:cubicBezTo>
                  <a:pt x="25660" y="3078"/>
                  <a:pt x="25661" y="10871"/>
                  <a:pt x="25661" y="10871"/>
                </a:cubicBezTo>
                <a:lnTo>
                  <a:pt x="1542" y="10896"/>
                </a:lnTo>
                <a:lnTo>
                  <a:pt x="1542" y="6763"/>
                </a:lnTo>
                <a:close/>
              </a:path>
            </a:pathLst>
          </a:cu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0">
                <a:schemeClr val="accent6"/>
              </a:gs>
            </a:gsLst>
            <a:lin ang="0" scaled="0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4" name="Freeform 22">
            <a:hlinkClick r:id="" action="ppaction://noaction"/>
          </p:cNvPr>
          <p:cNvSpPr>
            <a:spLocks/>
          </p:cNvSpPr>
          <p:nvPr/>
        </p:nvSpPr>
        <p:spPr bwMode="auto">
          <a:xfrm rot="3833298">
            <a:off x="5940764" y="2327641"/>
            <a:ext cx="1697462" cy="1065734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tx2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endParaRPr lang="en-US" sz="27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5" name="Freeform 22">
            <a:hlinkClick r:id="" action="ppaction://noaction"/>
          </p:cNvPr>
          <p:cNvSpPr>
            <a:spLocks/>
          </p:cNvSpPr>
          <p:nvPr/>
        </p:nvSpPr>
        <p:spPr bwMode="auto">
          <a:xfrm rot="20033298">
            <a:off x="6378639" y="3197377"/>
            <a:ext cx="1685336" cy="1058123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accent6"/>
          </a:solidFill>
          <a:ln w="25400">
            <a:noFill/>
          </a:ln>
          <a:effectLst>
            <a:reflection stA="18000" endPos="555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endParaRPr lang="en-US" sz="27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6" name="Freeform 22">
            <a:hlinkClick r:id="" action="ppaction://noaction"/>
          </p:cNvPr>
          <p:cNvSpPr>
            <a:spLocks/>
          </p:cNvSpPr>
          <p:nvPr/>
        </p:nvSpPr>
        <p:spPr bwMode="auto">
          <a:xfrm rot="20033298">
            <a:off x="6821574" y="1906121"/>
            <a:ext cx="1685335" cy="1058123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accent5"/>
          </a:solidFill>
          <a:ln w="2540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endParaRPr lang="en-US" sz="27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22" y="901231"/>
            <a:ext cx="6623804" cy="2387600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en-US" sz="6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653136"/>
            <a:ext cx="7677472" cy="60466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36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234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573016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07E3-2388-45F6-8334-9551E5D4165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10/27/2021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06BC-8AB3-4269-911F-2A8DC2C0517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‹N°›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7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07E3-2388-45F6-8334-9551E5D4165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10/27/2021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06BC-8AB3-4269-911F-2A8DC2C0517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‹N°›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1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3679031" cy="149883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9031" y="1"/>
            <a:ext cx="1835943" cy="1498838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14973" y="1"/>
            <a:ext cx="3629027" cy="1498838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Freeform 22">
            <a:hlinkClick r:id="" action="ppaction://noaction"/>
          </p:cNvPr>
          <p:cNvSpPr>
            <a:spLocks/>
          </p:cNvSpPr>
          <p:nvPr/>
        </p:nvSpPr>
        <p:spPr bwMode="auto">
          <a:xfrm rot="5400000">
            <a:off x="1875203" y="972065"/>
            <a:ext cx="1758723" cy="1104199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>
            <a:reflection blurRad="6350" stA="35000" endPos="32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r>
              <a:rPr lang="en-US" sz="27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</a:p>
        </p:txBody>
      </p:sp>
      <p:sp>
        <p:nvSpPr>
          <p:cNvPr id="11" name="Freeform 22">
            <a:hlinkClick r:id="" action="ppaction://noaction"/>
          </p:cNvPr>
          <p:cNvSpPr>
            <a:spLocks/>
          </p:cNvSpPr>
          <p:nvPr/>
        </p:nvSpPr>
        <p:spPr bwMode="auto">
          <a:xfrm>
            <a:off x="3730352" y="972065"/>
            <a:ext cx="1758723" cy="1104198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accent5"/>
          </a:solidFill>
          <a:ln w="25400">
            <a:noFill/>
          </a:ln>
          <a:effectLst>
            <a:reflection blurRad="6350" stA="22000" endPos="55500" dist="177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endParaRPr lang="en-US" sz="27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2" name="Freeform 22">
            <a:hlinkClick r:id="" action="ppaction://noaction"/>
          </p:cNvPr>
          <p:cNvSpPr>
            <a:spLocks/>
          </p:cNvSpPr>
          <p:nvPr/>
        </p:nvSpPr>
        <p:spPr bwMode="auto">
          <a:xfrm rot="5400000">
            <a:off x="5542818" y="972066"/>
            <a:ext cx="1758723" cy="1104199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>
            <a:noFill/>
          </a:ln>
          <a:effectLst>
            <a:reflection blurRad="6350" stA="12000" endPos="32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r>
              <a:rPr lang="en-US" sz="27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5" cy="823070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03527"/>
            <a:ext cx="7886700" cy="37734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34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2775382" cy="1498839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75382" y="0"/>
            <a:ext cx="1835943" cy="14988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4611325" y="0"/>
            <a:ext cx="1835943" cy="149883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6447268" y="0"/>
            <a:ext cx="2696732" cy="1498839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 22">
            <a:hlinkClick r:id="" action="ppaction://noaction"/>
          </p:cNvPr>
          <p:cNvSpPr>
            <a:spLocks/>
          </p:cNvSpPr>
          <p:nvPr/>
        </p:nvSpPr>
        <p:spPr bwMode="auto">
          <a:xfrm rot="5400000">
            <a:off x="955426" y="972064"/>
            <a:ext cx="1758723" cy="1104199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>
            <a:reflection blurRad="6350" stA="35000" endPos="32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8" name="Freeform 22">
            <a:hlinkClick r:id="" action="ppaction://noaction"/>
          </p:cNvPr>
          <p:cNvSpPr>
            <a:spLocks/>
          </p:cNvSpPr>
          <p:nvPr/>
        </p:nvSpPr>
        <p:spPr bwMode="auto">
          <a:xfrm>
            <a:off x="2810574" y="972064"/>
            <a:ext cx="1758723" cy="1104198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accent5"/>
          </a:solidFill>
          <a:ln w="25400">
            <a:noFill/>
          </a:ln>
          <a:effectLst>
            <a:reflection blurRad="6350" stA="22000" endPos="55500" dist="177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endParaRPr lang="en-US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Freeform 22">
            <a:hlinkClick r:id="" action="ppaction://noaction"/>
          </p:cNvPr>
          <p:cNvSpPr>
            <a:spLocks/>
          </p:cNvSpPr>
          <p:nvPr/>
        </p:nvSpPr>
        <p:spPr bwMode="auto">
          <a:xfrm>
            <a:off x="6469900" y="972064"/>
            <a:ext cx="1758723" cy="1104198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accent6"/>
          </a:solidFill>
          <a:ln w="25400">
            <a:noFill/>
          </a:ln>
          <a:effectLst>
            <a:reflection blurRad="6350" stA="18000" endPos="55500" dist="177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endParaRPr lang="en-US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Freeform 22">
            <a:hlinkClick r:id="" action="ppaction://noaction"/>
          </p:cNvPr>
          <p:cNvSpPr>
            <a:spLocks/>
          </p:cNvSpPr>
          <p:nvPr/>
        </p:nvSpPr>
        <p:spPr bwMode="auto">
          <a:xfrm rot="5400000">
            <a:off x="4623041" y="972065"/>
            <a:ext cx="1758723" cy="1104199"/>
          </a:xfrm>
          <a:custGeom>
            <a:avLst/>
            <a:gdLst>
              <a:gd name="T0" fmla="*/ 581 w 742"/>
              <a:gd name="T1" fmla="*/ 21 h 466"/>
              <a:gd name="T2" fmla="*/ 581 w 742"/>
              <a:gd name="T3" fmla="*/ 194 h 466"/>
              <a:gd name="T4" fmla="*/ 662 w 742"/>
              <a:gd name="T5" fmla="*/ 157 h 466"/>
              <a:gd name="T6" fmla="*/ 666 w 742"/>
              <a:gd name="T7" fmla="*/ 309 h 466"/>
              <a:gd name="T8" fmla="*/ 585 w 742"/>
              <a:gd name="T9" fmla="*/ 272 h 466"/>
              <a:gd name="T10" fmla="*/ 572 w 742"/>
              <a:gd name="T11" fmla="*/ 357 h 466"/>
              <a:gd name="T12" fmla="*/ 583 w 742"/>
              <a:gd name="T13" fmla="*/ 445 h 466"/>
              <a:gd name="T14" fmla="*/ 493 w 742"/>
              <a:gd name="T15" fmla="*/ 460 h 466"/>
              <a:gd name="T16" fmla="*/ 406 w 742"/>
              <a:gd name="T17" fmla="*/ 443 h 466"/>
              <a:gd name="T18" fmla="*/ 426 w 742"/>
              <a:gd name="T19" fmla="*/ 409 h 466"/>
              <a:gd name="T20" fmla="*/ 443 w 742"/>
              <a:gd name="T21" fmla="*/ 374 h 466"/>
              <a:gd name="T22" fmla="*/ 295 w 742"/>
              <a:gd name="T23" fmla="*/ 372 h 466"/>
              <a:gd name="T24" fmla="*/ 332 w 742"/>
              <a:gd name="T25" fmla="*/ 443 h 466"/>
              <a:gd name="T26" fmla="*/ 245 w 742"/>
              <a:gd name="T27" fmla="*/ 460 h 466"/>
              <a:gd name="T28" fmla="*/ 157 w 742"/>
              <a:gd name="T29" fmla="*/ 445 h 466"/>
              <a:gd name="T30" fmla="*/ 166 w 742"/>
              <a:gd name="T31" fmla="*/ 357 h 466"/>
              <a:gd name="T32" fmla="*/ 155 w 742"/>
              <a:gd name="T33" fmla="*/ 272 h 466"/>
              <a:gd name="T34" fmla="*/ 74 w 742"/>
              <a:gd name="T35" fmla="*/ 309 h 466"/>
              <a:gd name="T36" fmla="*/ 76 w 742"/>
              <a:gd name="T37" fmla="*/ 157 h 466"/>
              <a:gd name="T38" fmla="*/ 120 w 742"/>
              <a:gd name="T39" fmla="*/ 171 h 466"/>
              <a:gd name="T40" fmla="*/ 155 w 742"/>
              <a:gd name="T41" fmla="*/ 194 h 466"/>
              <a:gd name="T42" fmla="*/ 166 w 742"/>
              <a:gd name="T43" fmla="*/ 109 h 466"/>
              <a:gd name="T44" fmla="*/ 155 w 742"/>
              <a:gd name="T45" fmla="*/ 23 h 466"/>
              <a:gd name="T46" fmla="*/ 243 w 742"/>
              <a:gd name="T47" fmla="*/ 5 h 466"/>
              <a:gd name="T48" fmla="*/ 332 w 742"/>
              <a:gd name="T49" fmla="*/ 23 h 466"/>
              <a:gd name="T50" fmla="*/ 295 w 742"/>
              <a:gd name="T51" fmla="*/ 92 h 466"/>
              <a:gd name="T52" fmla="*/ 443 w 742"/>
              <a:gd name="T53" fmla="*/ 94 h 466"/>
              <a:gd name="T54" fmla="*/ 426 w 742"/>
              <a:gd name="T55" fmla="*/ 57 h 466"/>
              <a:gd name="T56" fmla="*/ 406 w 742"/>
              <a:gd name="T57" fmla="*/ 23 h 466"/>
              <a:gd name="T58" fmla="*/ 493 w 742"/>
              <a:gd name="T59" fmla="*/ 5 h 466"/>
              <a:gd name="T60" fmla="*/ 581 w 742"/>
              <a:gd name="T61" fmla="*/ 2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466">
                <a:moveTo>
                  <a:pt x="581" y="21"/>
                </a:moveTo>
                <a:cubicBezTo>
                  <a:pt x="575" y="68"/>
                  <a:pt x="558" y="187"/>
                  <a:pt x="581" y="194"/>
                </a:cubicBezTo>
                <a:cubicBezTo>
                  <a:pt x="602" y="197"/>
                  <a:pt x="620" y="153"/>
                  <a:pt x="662" y="157"/>
                </a:cubicBezTo>
                <a:cubicBezTo>
                  <a:pt x="733" y="165"/>
                  <a:pt x="742" y="291"/>
                  <a:pt x="666" y="309"/>
                </a:cubicBezTo>
                <a:cubicBezTo>
                  <a:pt x="630" y="316"/>
                  <a:pt x="600" y="275"/>
                  <a:pt x="585" y="272"/>
                </a:cubicBezTo>
                <a:cubicBezTo>
                  <a:pt x="570" y="270"/>
                  <a:pt x="569" y="326"/>
                  <a:pt x="572" y="357"/>
                </a:cubicBezTo>
                <a:cubicBezTo>
                  <a:pt x="574" y="389"/>
                  <a:pt x="578" y="421"/>
                  <a:pt x="583" y="445"/>
                </a:cubicBezTo>
                <a:cubicBezTo>
                  <a:pt x="559" y="454"/>
                  <a:pt x="529" y="459"/>
                  <a:pt x="493" y="460"/>
                </a:cubicBezTo>
                <a:cubicBezTo>
                  <a:pt x="462" y="462"/>
                  <a:pt x="411" y="466"/>
                  <a:pt x="406" y="443"/>
                </a:cubicBezTo>
                <a:cubicBezTo>
                  <a:pt x="403" y="428"/>
                  <a:pt x="421" y="415"/>
                  <a:pt x="426" y="409"/>
                </a:cubicBezTo>
                <a:cubicBezTo>
                  <a:pt x="432" y="400"/>
                  <a:pt x="442" y="384"/>
                  <a:pt x="443" y="374"/>
                </a:cubicBezTo>
                <a:cubicBezTo>
                  <a:pt x="451" y="285"/>
                  <a:pt x="290" y="289"/>
                  <a:pt x="295" y="372"/>
                </a:cubicBezTo>
                <a:cubicBezTo>
                  <a:pt x="296" y="394"/>
                  <a:pt x="336" y="422"/>
                  <a:pt x="332" y="443"/>
                </a:cubicBezTo>
                <a:cubicBezTo>
                  <a:pt x="327" y="466"/>
                  <a:pt x="277" y="462"/>
                  <a:pt x="245" y="460"/>
                </a:cubicBezTo>
                <a:cubicBezTo>
                  <a:pt x="215" y="459"/>
                  <a:pt x="183" y="455"/>
                  <a:pt x="157" y="445"/>
                </a:cubicBezTo>
                <a:cubicBezTo>
                  <a:pt x="158" y="423"/>
                  <a:pt x="164" y="389"/>
                  <a:pt x="166" y="357"/>
                </a:cubicBezTo>
                <a:cubicBezTo>
                  <a:pt x="170" y="297"/>
                  <a:pt x="169" y="276"/>
                  <a:pt x="155" y="272"/>
                </a:cubicBezTo>
                <a:cubicBezTo>
                  <a:pt x="141" y="268"/>
                  <a:pt x="114" y="314"/>
                  <a:pt x="74" y="309"/>
                </a:cubicBezTo>
                <a:cubicBezTo>
                  <a:pt x="0" y="300"/>
                  <a:pt x="0" y="164"/>
                  <a:pt x="76" y="157"/>
                </a:cubicBezTo>
                <a:cubicBezTo>
                  <a:pt x="94" y="155"/>
                  <a:pt x="111" y="164"/>
                  <a:pt x="120" y="171"/>
                </a:cubicBezTo>
                <a:cubicBezTo>
                  <a:pt x="130" y="177"/>
                  <a:pt x="143" y="196"/>
                  <a:pt x="155" y="194"/>
                </a:cubicBezTo>
                <a:cubicBezTo>
                  <a:pt x="175" y="190"/>
                  <a:pt x="168" y="133"/>
                  <a:pt x="166" y="109"/>
                </a:cubicBezTo>
                <a:cubicBezTo>
                  <a:pt x="164" y="72"/>
                  <a:pt x="160" y="46"/>
                  <a:pt x="155" y="23"/>
                </a:cubicBezTo>
                <a:cubicBezTo>
                  <a:pt x="179" y="11"/>
                  <a:pt x="214" y="7"/>
                  <a:pt x="243" y="5"/>
                </a:cubicBezTo>
                <a:cubicBezTo>
                  <a:pt x="274" y="4"/>
                  <a:pt x="327" y="0"/>
                  <a:pt x="332" y="23"/>
                </a:cubicBezTo>
                <a:cubicBezTo>
                  <a:pt x="336" y="44"/>
                  <a:pt x="297" y="72"/>
                  <a:pt x="295" y="92"/>
                </a:cubicBezTo>
                <a:cubicBezTo>
                  <a:pt x="287" y="177"/>
                  <a:pt x="449" y="180"/>
                  <a:pt x="443" y="94"/>
                </a:cubicBezTo>
                <a:cubicBezTo>
                  <a:pt x="442" y="83"/>
                  <a:pt x="432" y="66"/>
                  <a:pt x="426" y="57"/>
                </a:cubicBezTo>
                <a:cubicBezTo>
                  <a:pt x="421" y="51"/>
                  <a:pt x="403" y="38"/>
                  <a:pt x="406" y="23"/>
                </a:cubicBezTo>
                <a:cubicBezTo>
                  <a:pt x="411" y="0"/>
                  <a:pt x="462" y="4"/>
                  <a:pt x="493" y="5"/>
                </a:cubicBezTo>
                <a:cubicBezTo>
                  <a:pt x="528" y="7"/>
                  <a:pt x="558" y="12"/>
                  <a:pt x="581" y="2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>
            <a:noFill/>
          </a:ln>
          <a:effectLst>
            <a:reflection blurRad="6350" stA="12000" endPos="32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wrap="square" lIns="68580" tIns="34290" rIns="68580" bIns="34290" numCol="1" anchor="ctr" anchorCtr="1" compatLnSpc="1">
            <a:prstTxWarp prst="textNoShape">
              <a:avLst/>
            </a:prstTxWarp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03527"/>
            <a:ext cx="7886700" cy="37734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CD8AD87-1C83-4D69-96AB-DD6D88CB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642"/>
            <a:ext cx="8784975" cy="823070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8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CC2F-2933-4A9B-8BAD-E1C8B14E68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3D96-9BBF-41F0-AC36-0ADDB5426B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9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941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Slide Light"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6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9067800" cy="147002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-152400" y="1371600"/>
            <a:ext cx="9067800" cy="4419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Ligh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CC2F-2933-4A9B-8BAD-E1C8B14E68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3D96-9BBF-41F0-AC36-0ADDB5426B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6200" y="620687"/>
            <a:ext cx="9067800" cy="648073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735888" cy="437842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7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B76-F536-45F7-AF0D-931F2EEC9B9B}" type="datetimeFigureOut">
              <a:rPr lang="fr-CA" smtClean="0"/>
              <a:t>2021-10-27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6677-4C37-4C77-8F55-6C43500AB1F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480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B76-F536-45F7-AF0D-931F2EEC9B9B}" type="datetimeFigureOut">
              <a:rPr lang="fr-CA" smtClean="0"/>
              <a:t>2021-10-27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6677-4C37-4C77-8F55-6C43500AB1F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160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27/10/2021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box">
            <a:extLst>
              <a:ext uri="{FF2B5EF4-FFF2-40B4-BE49-F238E27FC236}">
                <a16:creationId xmlns:a16="http://schemas.microsoft.com/office/drawing/2014/main" id="{6D7C16C9-9AD3-4910-899A-AAB5743AD713}"/>
              </a:ext>
            </a:extLst>
          </p:cNvPr>
          <p:cNvSpPr/>
          <p:nvPr userDrawn="1"/>
        </p:nvSpPr>
        <p:spPr>
          <a:xfrm rot="10800000">
            <a:off x="0" y="0"/>
            <a:ext cx="114299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90000"/>
                  <a:lumOff val="10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7" r:id="rId4"/>
    <p:sldLayoutId id="2147483748" r:id="rId5"/>
    <p:sldLayoutId id="2147483749" r:id="rId6"/>
    <p:sldLayoutId id="214748375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6000" b="1" kern="1200" dirty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75382" cy="1498839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775382" y="0"/>
            <a:ext cx="1835943" cy="14988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4611325" y="0"/>
            <a:ext cx="1835943" cy="149883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6447268" y="0"/>
            <a:ext cx="2696732" cy="1498839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FB76-F536-45F7-AF0D-931F2EEC9B9B}" type="datetimeFigureOut">
              <a:rPr lang="fr-CA" smtClean="0"/>
              <a:t>2021-10-27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6677-4C37-4C77-8F55-6C43500AB1F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882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60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07E3-2388-45F6-8334-9551E5D4165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10/27/2021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06BC-8AB3-4269-911F-2A8DC2C0517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‹N°›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871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CE555-BDE8-46E1-A6FA-6E3466E7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Différer l'exécution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47FD84-B691-4824-93F3-797E9DE7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Différer l'exécution du script après le chargement de la page:</a:t>
            </a:r>
          </a:p>
          <a:p>
            <a:pPr marL="0" indent="0">
              <a:buNone/>
            </a:pPr>
            <a:r>
              <a:rPr lang="fr-CA" dirty="0"/>
              <a:t>&lt;script src="script.js" </a:t>
            </a:r>
            <a:r>
              <a:rPr lang="fr-CA" dirty="0" err="1">
                <a:solidFill>
                  <a:schemeClr val="accent5"/>
                </a:solidFill>
              </a:rPr>
              <a:t>defer</a:t>
            </a:r>
            <a:r>
              <a:rPr lang="fr-CA" dirty="0"/>
              <a:t>&gt; &lt;/script&gt;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368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JS externe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Mettre le code JS et les styles CSS dans des fichiers différents du HTML</a:t>
            </a:r>
          </a:p>
          <a:p>
            <a:pPr lvl="1"/>
            <a:r>
              <a:rPr lang="fr-CA" dirty="0"/>
              <a:t>Lier la page de style avec la balise </a:t>
            </a:r>
            <a:r>
              <a:rPr lang="fr-CA" dirty="0" err="1"/>
              <a:t>link</a:t>
            </a:r>
            <a:endParaRPr lang="fr-CA" dirty="0"/>
          </a:p>
          <a:p>
            <a:pPr lvl="1"/>
            <a:r>
              <a:rPr lang="fr-CA" dirty="0"/>
              <a:t>&lt;</a:t>
            </a:r>
            <a:r>
              <a:rPr lang="fr-CA" dirty="0" err="1"/>
              <a:t>link</a:t>
            </a:r>
            <a:r>
              <a:rPr lang="fr-CA" dirty="0"/>
              <a:t> href="styles.css" rel="</a:t>
            </a:r>
            <a:r>
              <a:rPr lang="fr-CA" dirty="0" err="1"/>
              <a:t>stylesheet</a:t>
            </a:r>
            <a:r>
              <a:rPr lang="fr-CA" dirty="0"/>
              <a:t>" /&gt;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Lier la page de code </a:t>
            </a:r>
            <a:r>
              <a:rPr lang="fr-CA" dirty="0" err="1"/>
              <a:t>js</a:t>
            </a:r>
            <a:r>
              <a:rPr lang="fr-CA" dirty="0"/>
              <a:t> avec la balise script</a:t>
            </a:r>
          </a:p>
          <a:p>
            <a:pPr lvl="1"/>
            <a:r>
              <a:rPr lang="fr-CA" dirty="0"/>
              <a:t>&lt;script src="monScript.js"&gt; &lt;/script&gt;.</a:t>
            </a:r>
          </a:p>
          <a:p>
            <a:pPr marL="457200" lvl="1" indent="0">
              <a:buNone/>
            </a:pPr>
            <a:r>
              <a:rPr lang="fr-CA" dirty="0">
                <a:solidFill>
                  <a:schemeClr val="accent5"/>
                </a:solidFill>
              </a:rPr>
              <a:t>Attention au chemin d'accès! (</a:t>
            </a:r>
            <a:r>
              <a:rPr lang="fr-CA" i="1" dirty="0" err="1">
                <a:solidFill>
                  <a:schemeClr val="accent5"/>
                </a:solidFill>
              </a:rPr>
              <a:t>path</a:t>
            </a:r>
            <a:r>
              <a:rPr lang="fr-CA" dirty="0">
                <a:solidFill>
                  <a:schemeClr val="accent5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r-CA" dirty="0"/>
              <a:t>Pas de balises </a:t>
            </a:r>
            <a:r>
              <a:rPr lang="fr-CA" dirty="0">
                <a:solidFill>
                  <a:schemeClr val="accent3"/>
                </a:solidFill>
              </a:rPr>
              <a:t>&lt;script&gt; &lt;/script&gt; </a:t>
            </a:r>
            <a:r>
              <a:rPr lang="fr-CA" dirty="0"/>
              <a:t>dans le fichier .</a:t>
            </a:r>
            <a:r>
              <a:rPr lang="fr-CA" dirty="0" err="1"/>
              <a:t>js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323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JS externe?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996951"/>
            <a:ext cx="7886700" cy="3180011"/>
          </a:xfrm>
        </p:spPr>
        <p:txBody>
          <a:bodyPr/>
          <a:lstStyle/>
          <a:p>
            <a:pPr lvl="1"/>
            <a:r>
              <a:rPr lang="fr-CA" dirty="0"/>
              <a:t>Plusieurs personnes peuvent travailler en même temps</a:t>
            </a:r>
          </a:p>
          <a:p>
            <a:pPr lvl="1"/>
            <a:r>
              <a:rPr lang="fr-CA" dirty="0"/>
              <a:t>C’est plus facile de s’y retrouver</a:t>
            </a:r>
          </a:p>
          <a:p>
            <a:pPr lvl="1"/>
            <a:r>
              <a:rPr lang="fr-CA" dirty="0"/>
              <a:t>Le code (et le style) réutilisé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5229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0FB1974-8943-4E85-B880-8C9C0A0A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Sensible à la casse (majuscule vs minuscule)</a:t>
            </a:r>
          </a:p>
          <a:p>
            <a:r>
              <a:rPr lang="fr-CA" dirty="0"/>
              <a:t>Langage variables non typées</a:t>
            </a:r>
            <a:endParaRPr lang="fr-FR" dirty="0"/>
          </a:p>
          <a:p>
            <a:r>
              <a:rPr lang="fr-CA" dirty="0"/>
              <a:t>L</a:t>
            </a:r>
            <a:r>
              <a:rPr lang="fr-FR" dirty="0"/>
              <a:t>es </a:t>
            </a:r>
            <a:r>
              <a:rPr lang="fr-FR" dirty="0" err="1"/>
              <a:t>number</a:t>
            </a:r>
            <a:r>
              <a:rPr lang="fr-FR" dirty="0"/>
              <a:t> ont une limite théorique</a:t>
            </a:r>
          </a:p>
          <a:p>
            <a:r>
              <a:rPr lang="fr-CA" dirty="0"/>
              <a:t>S</a:t>
            </a:r>
            <a:r>
              <a:rPr lang="fr-FR" dirty="0" err="1"/>
              <a:t>tring</a:t>
            </a:r>
            <a:r>
              <a:rPr lang="fr-FR" dirty="0"/>
              <a:t>: utiliser " "</a:t>
            </a:r>
          </a:p>
          <a:p>
            <a:r>
              <a:rPr lang="fr-CA" dirty="0"/>
              <a:t>V</a:t>
            </a:r>
            <a:r>
              <a:rPr lang="fr-FR" dirty="0" err="1"/>
              <a:t>aleurs</a:t>
            </a:r>
            <a:r>
              <a:rPr lang="fr-FR" dirty="0"/>
              <a:t>: </a:t>
            </a:r>
            <a:r>
              <a:rPr lang="fr-FR" dirty="0" err="1"/>
              <a:t>true</a:t>
            </a:r>
            <a:r>
              <a:rPr lang="fr-FR" dirty="0"/>
              <a:t>, false, </a:t>
            </a:r>
            <a:r>
              <a:rPr lang="fr-FR" dirty="0" err="1"/>
              <a:t>null</a:t>
            </a:r>
            <a:r>
              <a:rPr lang="fr-FR" dirty="0"/>
              <a:t> acceptées</a:t>
            </a:r>
          </a:p>
          <a:p>
            <a:r>
              <a:rPr lang="fr-CA" dirty="0"/>
              <a:t>P</a:t>
            </a:r>
            <a:r>
              <a:rPr lang="fr-FR" dirty="0" err="1"/>
              <a:t>riorité</a:t>
            </a:r>
            <a:r>
              <a:rPr lang="fr-FR" dirty="0"/>
              <a:t> des opérateurs standard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6511E5F-C1B1-480C-8E0F-D2CF9142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bases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5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926EF-3419-4205-BEEB-5F6AB0B9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/>
              <a:t>Good </a:t>
            </a:r>
            <a:r>
              <a:rPr lang="fr-CA" i="1" dirty="0" err="1"/>
              <a:t>pratice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E2FD8-7044-447A-893E-8F14E29A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camelCase</a:t>
            </a:r>
            <a:r>
              <a:rPr lang="fr-CA" dirty="0"/>
              <a:t>: variables et méthodes</a:t>
            </a:r>
          </a:p>
          <a:p>
            <a:r>
              <a:rPr lang="fr-CA" dirty="0"/>
              <a:t>CamelCase: classe</a:t>
            </a:r>
          </a:p>
          <a:p>
            <a:r>
              <a:rPr lang="fr-CA" dirty="0"/>
              <a:t>UPPERCASE: constantes</a:t>
            </a:r>
          </a:p>
          <a:p>
            <a:r>
              <a:rPr lang="fr-CA" dirty="0"/>
              <a:t>Instruction finie par ;</a:t>
            </a:r>
          </a:p>
          <a:p>
            <a:r>
              <a:rPr lang="fr-CA" dirty="0"/>
              <a:t>Commenter le minimum mais autant que nécessaire </a:t>
            </a:r>
          </a:p>
          <a:p>
            <a:pPr marL="1371600" lvl="3" indent="0">
              <a:buNone/>
            </a:pPr>
            <a:r>
              <a:rPr lang="fr-CA" dirty="0"/>
              <a:t>//Une ligne</a:t>
            </a:r>
          </a:p>
          <a:p>
            <a:pPr marL="1371600" lvl="3" indent="0">
              <a:buNone/>
            </a:pPr>
            <a:r>
              <a:rPr lang="fr-CA" dirty="0"/>
              <a:t>/*  plusieurs lignes */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84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C’est un langage non-typé.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2852936"/>
            <a:ext cx="7886700" cy="3773436"/>
          </a:xfrm>
        </p:spPr>
        <p:txBody>
          <a:bodyPr/>
          <a:lstStyle/>
          <a:p>
            <a:pPr lvl="1"/>
            <a:r>
              <a:rPr lang="fr-CA" dirty="0"/>
              <a:t>Pas de compilateur pour vous indiquer votre erreur.</a:t>
            </a:r>
          </a:p>
          <a:p>
            <a:pPr marL="914400" lvl="2" indent="0">
              <a:buNone/>
            </a:pPr>
            <a:r>
              <a:rPr lang="fr-CA" dirty="0"/>
              <a:t>var moto = new Object();</a:t>
            </a:r>
          </a:p>
          <a:p>
            <a:pPr marL="914400" lvl="2" indent="0">
              <a:buNone/>
            </a:pPr>
            <a:r>
              <a:rPr lang="fr-CA" dirty="0" err="1"/>
              <a:t>moto.cie</a:t>
            </a:r>
            <a:r>
              <a:rPr lang="fr-CA" dirty="0"/>
              <a:t> = ‘Yamaha’;</a:t>
            </a:r>
          </a:p>
          <a:p>
            <a:pPr marL="914400" lvl="2" indent="0">
              <a:buNone/>
            </a:pPr>
            <a:r>
              <a:rPr lang="fr-CA" dirty="0" err="1"/>
              <a:t>moto.modele</a:t>
            </a:r>
            <a:r>
              <a:rPr lang="fr-CA" dirty="0"/>
              <a:t> = ‘v-Star </a:t>
            </a:r>
            <a:r>
              <a:rPr lang="fr-CA" dirty="0" err="1"/>
              <a:t>Siverado</a:t>
            </a:r>
            <a:r>
              <a:rPr lang="fr-CA" dirty="0"/>
              <a:t> 1100’;</a:t>
            </a:r>
          </a:p>
          <a:p>
            <a:pPr marL="914400" lvl="2" indent="0">
              <a:buNone/>
            </a:pPr>
            <a:r>
              <a:rPr lang="fr-CA" dirty="0" err="1"/>
              <a:t>moto.annee</a:t>
            </a:r>
            <a:r>
              <a:rPr lang="fr-CA" dirty="0"/>
              <a:t> = 2005;</a:t>
            </a:r>
          </a:p>
          <a:p>
            <a:pPr marL="914400" lvl="2" indent="0">
              <a:buNone/>
            </a:pPr>
            <a:r>
              <a:rPr lang="fr-CA" dirty="0" err="1"/>
              <a:t>moto.dateAchat</a:t>
            </a:r>
            <a:r>
              <a:rPr lang="fr-CA" dirty="0"/>
              <a:t> = new Date(2005,3,12);</a:t>
            </a:r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5014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Erreur fréquente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2708920"/>
            <a:ext cx="7886700" cy="3773436"/>
          </a:xfrm>
        </p:spPr>
        <p:txBody>
          <a:bodyPr/>
          <a:lstStyle/>
          <a:p>
            <a:pPr lvl="1"/>
            <a:r>
              <a:rPr lang="fr-CA" dirty="0"/>
              <a:t>Vous voulez changer la date d’achat de votre moto.</a:t>
            </a:r>
          </a:p>
          <a:p>
            <a:pPr lvl="1"/>
            <a:r>
              <a:rPr lang="fr-CA" dirty="0"/>
              <a:t>Au lieu de :</a:t>
            </a:r>
          </a:p>
          <a:p>
            <a:pPr marL="914400" lvl="2" indent="0">
              <a:buNone/>
            </a:pPr>
            <a:r>
              <a:rPr lang="fr-CA" dirty="0" err="1"/>
              <a:t>moto.dateAchat</a:t>
            </a:r>
            <a:r>
              <a:rPr lang="fr-CA" dirty="0"/>
              <a:t> = new Date(2005,2,11);</a:t>
            </a:r>
          </a:p>
          <a:p>
            <a:pPr lvl="1"/>
            <a:r>
              <a:rPr lang="fr-CA" dirty="0"/>
              <a:t>Vous tapez:</a:t>
            </a:r>
          </a:p>
          <a:p>
            <a:pPr marL="914400" lvl="2" indent="0">
              <a:buNone/>
            </a:pPr>
            <a:r>
              <a:rPr lang="fr-CA" dirty="0" err="1"/>
              <a:t>moto.dateachat</a:t>
            </a:r>
            <a:r>
              <a:rPr lang="fr-CA" dirty="0"/>
              <a:t> = new Date(2005,2,11);</a:t>
            </a:r>
          </a:p>
          <a:p>
            <a:pPr marL="914400" lvl="2" indent="0">
              <a:buNone/>
            </a:pPr>
            <a:r>
              <a:rPr lang="fr-CA" dirty="0"/>
              <a:t>Vous venez de créer une nouvelle propriété </a:t>
            </a:r>
            <a:r>
              <a:rPr lang="fr-CA" i="1" dirty="0"/>
              <a:t>‘on the </a:t>
            </a:r>
            <a:r>
              <a:rPr lang="fr-CA" i="1" dirty="0" err="1"/>
              <a:t>fly</a:t>
            </a:r>
            <a:r>
              <a:rPr lang="fr-CA" dirty="0"/>
              <a:t>’. Vous n’obtiendrez pas de message d’erreur…Pas de compilateur. C’est un langage interprété…</a:t>
            </a:r>
          </a:p>
          <a:p>
            <a:pPr marL="914400" lvl="2" indent="0">
              <a:buNone/>
            </a:pPr>
            <a:endParaRPr lang="fr-CA" dirty="0"/>
          </a:p>
          <a:p>
            <a:pPr lvl="2"/>
            <a:endParaRPr lang="fr-CA" dirty="0"/>
          </a:p>
          <a:p>
            <a:pPr marL="914400" lvl="2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0359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Identifiants..</a:t>
            </a:r>
          </a:p>
        </p:txBody>
      </p:sp>
      <p:sp>
        <p:nvSpPr>
          <p:cNvPr id="3" name="Sous-titr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 algn="l">
              <a:buBlip>
                <a:blip r:embed="rId2"/>
              </a:buBlip>
            </a:pPr>
            <a:r>
              <a:rPr lang="fr-CA" dirty="0"/>
              <a:t>Lettre, nombre, $ et _</a:t>
            </a:r>
          </a:p>
          <a:p>
            <a:pPr marL="342900" indent="-342900" algn="l">
              <a:buBlip>
                <a:blip r:embed="rId2"/>
              </a:buBlip>
            </a:pPr>
            <a:r>
              <a:rPr lang="fr-CA" dirty="0"/>
              <a:t>Ne pas commencer par un nombre</a:t>
            </a:r>
          </a:p>
          <a:p>
            <a:pPr marL="342900" indent="-342900" algn="l">
              <a:buBlip>
                <a:blip r:embed="rId2"/>
              </a:buBlip>
            </a:pPr>
            <a:r>
              <a:rPr lang="fr-CA" dirty="0"/>
              <a:t>Sensible à a case</a:t>
            </a:r>
          </a:p>
          <a:p>
            <a:pPr marL="342900" indent="-342900" algn="l">
              <a:buBlip>
                <a:blip r:embed="rId2"/>
              </a:buBlip>
            </a:pPr>
            <a:r>
              <a:rPr lang="fr-CA" dirty="0"/>
              <a:t>Pas de mots réservés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CA" dirty="0"/>
              <a:t>Variables</a:t>
            </a:r>
          </a:p>
          <a:p>
            <a:pPr>
              <a:buBlip>
                <a:blip r:embed="rId2"/>
              </a:buBlip>
            </a:pPr>
            <a:r>
              <a:rPr lang="fr-CA" dirty="0"/>
              <a:t>Fonctions</a:t>
            </a:r>
          </a:p>
          <a:p>
            <a:pPr>
              <a:buBlip>
                <a:blip r:embed="rId2"/>
              </a:buBlip>
            </a:pPr>
            <a:r>
              <a:rPr lang="fr-CA" dirty="0"/>
              <a:t>Méthodes</a:t>
            </a:r>
          </a:p>
          <a:p>
            <a:pPr>
              <a:buBlip>
                <a:blip r:embed="rId2"/>
              </a:buBlip>
            </a:pPr>
            <a:r>
              <a:rPr lang="fr-CA" dirty="0"/>
              <a:t>Objets</a:t>
            </a:r>
          </a:p>
          <a:p>
            <a:pPr>
              <a:buBlip>
                <a:blip r:embed="rId2"/>
              </a:buBlip>
            </a:pPr>
            <a:r>
              <a:rPr lang="fr-CA" dirty="0"/>
              <a:t>propriétés</a:t>
            </a:r>
          </a:p>
          <a:p>
            <a:endParaRPr lang="fr-CA" dirty="0"/>
          </a:p>
        </p:txBody>
      </p:sp>
      <p:pic>
        <p:nvPicPr>
          <p:cNvPr id="7" name="road_sig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37" y="4293096"/>
            <a:ext cx="2204357" cy="1928811"/>
          </a:xfrm>
          <a:prstGeom prst="rect">
            <a:avLst/>
          </a:prstGeom>
        </p:spPr>
      </p:pic>
      <p:sp>
        <p:nvSpPr>
          <p:cNvPr id="8" name="Subtitle 8"/>
          <p:cNvSpPr txBox="1">
            <a:spLocks/>
          </p:cNvSpPr>
          <p:nvPr/>
        </p:nvSpPr>
        <p:spPr>
          <a:xfrm rot="21239956">
            <a:off x="6842681" y="4780926"/>
            <a:ext cx="1108744" cy="793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2"/>
                </a:solidFill>
              </a:rPr>
              <a:t>Soyez</a:t>
            </a:r>
            <a:endParaRPr lang="en-US" sz="1050" b="1" dirty="0">
              <a:solidFill>
                <a:schemeClr val="accent2"/>
              </a:solidFill>
            </a:endParaRPr>
          </a:p>
          <a:p>
            <a:pPr algn="ctr"/>
            <a:r>
              <a:rPr lang="en-US" sz="1050" b="1" dirty="0">
                <a:solidFill>
                  <a:schemeClr val="accent2"/>
                </a:solidFill>
              </a:rPr>
              <a:t>constant!</a:t>
            </a:r>
            <a:br>
              <a:rPr lang="en-US" sz="900" b="1" dirty="0">
                <a:solidFill>
                  <a:schemeClr val="accent2"/>
                </a:solidFill>
              </a:rPr>
            </a:br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0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83768" y="1628799"/>
            <a:ext cx="5669632" cy="888975"/>
          </a:xfrm>
        </p:spPr>
        <p:txBody>
          <a:bodyPr/>
          <a:lstStyle/>
          <a:p>
            <a:r>
              <a:rPr lang="fr-CA" dirty="0"/>
              <a:t>Les fonctions</a:t>
            </a:r>
          </a:p>
        </p:txBody>
      </p:sp>
    </p:spTree>
    <p:extLst>
      <p:ext uri="{BB962C8B-B14F-4D97-AF65-F5344CB8AC3E}">
        <p14:creationId xmlns:p14="http://schemas.microsoft.com/office/powerpoint/2010/main" val="180868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BDC78-4B0A-4EED-BF56-B0FB16E4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de fonctions </a:t>
            </a:r>
            <a:r>
              <a:rPr lang="fr-CA" i="1" dirty="0" err="1"/>
              <a:t>functions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725F9-53B5-4825-9C59-B4887625F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348880"/>
            <a:ext cx="8964488" cy="450344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Fonctions nommées</a:t>
            </a:r>
          </a:p>
          <a:p>
            <a:pPr lvl="1"/>
            <a:r>
              <a:rPr lang="fr-CA" dirty="0"/>
              <a:t>Appelée de "n'importe où" selon la portée</a:t>
            </a:r>
          </a:p>
          <a:p>
            <a:pPr lvl="1"/>
            <a:r>
              <a:rPr lang="fr-CA" dirty="0"/>
              <a:t>Peut être exécuter sans retourner de valeur dans une variable </a:t>
            </a:r>
          </a:p>
          <a:p>
            <a:endParaRPr lang="fr-CA" dirty="0"/>
          </a:p>
          <a:p>
            <a:r>
              <a:rPr lang="fr-CA" dirty="0"/>
              <a:t>Fonctions anonymes </a:t>
            </a:r>
          </a:p>
          <a:p>
            <a:pPr lvl="1"/>
            <a:r>
              <a:rPr lang="fr-CA" dirty="0"/>
              <a:t>Est définie dans son contexte d'utilisation: dans une variable parce que pas de nom</a:t>
            </a:r>
          </a:p>
          <a:p>
            <a:pPr lvl="1"/>
            <a:r>
              <a:rPr lang="fr-CA" dirty="0"/>
              <a:t>Très souvent utilisée</a:t>
            </a:r>
          </a:p>
          <a:p>
            <a:pPr lvl="1"/>
            <a:r>
              <a:rPr lang="fr-CA" dirty="0"/>
              <a:t>Lier les objets de la page HTML avec les évènements et les appels de fonctions</a:t>
            </a:r>
          </a:p>
          <a:p>
            <a:pPr lvl="1"/>
            <a:r>
              <a:rPr lang="fr-CA" dirty="0"/>
              <a:t>Nommée aussi fonction fléchée (</a:t>
            </a:r>
            <a:r>
              <a:rPr lang="fr-CA" dirty="0" err="1"/>
              <a:t>synthaxe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Fonctions immédiates </a:t>
            </a:r>
          </a:p>
          <a:p>
            <a:pPr lvl="1"/>
            <a:r>
              <a:rPr lang="fr-CA" dirty="0"/>
              <a:t>Très souvent utilisée</a:t>
            </a:r>
          </a:p>
          <a:p>
            <a:pPr lvl="1"/>
            <a:r>
              <a:rPr lang="fr-CA" dirty="0"/>
              <a:t>Exécutée "sur le champ"</a:t>
            </a:r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114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+ JavaScript + CSS3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852935"/>
            <a:ext cx="7886700" cy="3324027"/>
          </a:xfrm>
        </p:spPr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Les concepts de base HTML5</a:t>
            </a:r>
          </a:p>
          <a:p>
            <a:r>
              <a:rPr lang="fr-CA" dirty="0"/>
              <a:t>HTML pour structurer le document et contenir les objets</a:t>
            </a:r>
          </a:p>
          <a:p>
            <a:r>
              <a:rPr lang="fr-CA" dirty="0"/>
              <a:t>CSS pour donner du style aux objets</a:t>
            </a:r>
          </a:p>
          <a:p>
            <a:r>
              <a:rPr lang="fr-CA" dirty="0"/>
              <a:t>Javascript, pour l’interaction.</a:t>
            </a:r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907704" y="332656"/>
            <a:ext cx="7132081" cy="70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eaLnBrk="1" latinLnBrk="0" hangingPunct="1">
              <a:buNone/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48639-A8BD-42B4-8114-5D43FB254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420888"/>
            <a:ext cx="8168009" cy="212285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nomFonction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paramètre1, paramètre2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</a:p>
          <a:p>
            <a:pPr marL="0" indent="0">
              <a:buNone/>
            </a:pP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CA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213506F-3CA2-4746-BC94-D7477212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Les fonctions nommées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38D250F-D55B-45F6-8295-35C5272739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512" y="2090736"/>
            <a:ext cx="4040188" cy="396875"/>
          </a:xfrm>
        </p:spPr>
        <p:txBody>
          <a:bodyPr>
            <a:noAutofit/>
          </a:bodyPr>
          <a:lstStyle/>
          <a:p>
            <a:r>
              <a:rPr lang="fr-CA" sz="2000" dirty="0">
                <a:solidFill>
                  <a:schemeClr val="accent1"/>
                </a:solidFill>
              </a:rPr>
              <a:t>Retourne une valeur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C4A5F75-43F9-4057-8DEF-33C9A1ADFD9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96" y="4543743"/>
            <a:ext cx="4041775" cy="423862"/>
          </a:xfrm>
        </p:spPr>
        <p:txBody>
          <a:bodyPr>
            <a:noAutofit/>
          </a:bodyPr>
          <a:lstStyle/>
          <a:p>
            <a:r>
              <a:rPr lang="fr-CA" sz="2000" dirty="0">
                <a:solidFill>
                  <a:schemeClr val="accent1"/>
                </a:solidFill>
              </a:rPr>
              <a:t>Exécute sans retour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EF9ECBE-B658-46AE-B271-1BFA636F710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23528" y="4883546"/>
            <a:ext cx="8168009" cy="185782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nomFonction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paramètre1, paramètre2</a:t>
            </a: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</a:p>
          <a:p>
            <a:pPr marL="0" indent="0">
              <a:buNone/>
            </a:pP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3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213506F-3CA2-4746-BC94-D7477212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800" dirty="0">
                <a:solidFill>
                  <a:schemeClr val="tx2"/>
                </a:solidFill>
              </a:rPr>
              <a:t>Les fonctions anonymes (</a:t>
            </a:r>
            <a:r>
              <a:rPr lang="fr-FR" sz="4800" i="1" dirty="0"/>
              <a:t>lambdas</a:t>
            </a:r>
            <a:r>
              <a:rPr lang="fr-FR" sz="4800" dirty="0"/>
              <a:t>)</a:t>
            </a:r>
            <a:endParaRPr lang="fr-FR" sz="4800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48639-A8BD-42B4-8114-5D43FB254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817813"/>
            <a:ext cx="7886700" cy="377343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paramètre1, paramètre2,…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CA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//Appel</a:t>
            </a:r>
          </a:p>
          <a:p>
            <a:pPr marL="0" indent="0">
              <a:buNone/>
            </a:pPr>
            <a:r>
              <a:rPr lang="fr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paramètre1, paramètre2,…</a:t>
            </a:r>
            <a:r>
              <a:rPr lang="fr-CA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CA" sz="16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38D250F-D55B-45F6-8295-35C5272739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420938"/>
            <a:ext cx="4040188" cy="396875"/>
          </a:xfrm>
        </p:spPr>
        <p:txBody>
          <a:bodyPr>
            <a:noAutofit/>
          </a:bodyPr>
          <a:lstStyle/>
          <a:p>
            <a:r>
              <a:rPr lang="fr-CA" sz="2000" dirty="0">
                <a:solidFill>
                  <a:schemeClr val="accent1"/>
                </a:solidFill>
              </a:rPr>
              <a:t>Avec ou sans  paramètres</a:t>
            </a:r>
          </a:p>
        </p:txBody>
      </p:sp>
    </p:spTree>
    <p:extLst>
      <p:ext uri="{BB962C8B-B14F-4D97-AF65-F5344CB8AC3E}">
        <p14:creationId xmlns:p14="http://schemas.microsoft.com/office/powerpoint/2010/main" val="324240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213506F-3CA2-4746-BC94-D7477212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Les fonctions anonymes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48639-A8BD-42B4-8114-5D43FB254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30" y="3212976"/>
            <a:ext cx="7907338" cy="357301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paramètre1, paramètre2,…</a:t>
            </a: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CA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//Appel</a:t>
            </a:r>
          </a:p>
          <a:p>
            <a:pPr marL="0" indent="0">
              <a:buNone/>
            </a:pPr>
            <a:r>
              <a:rPr lang="fr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paramètre1, paramètre2,…</a:t>
            </a:r>
            <a:r>
              <a:rPr lang="fr-CA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CA" sz="18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38D250F-D55B-45F6-8295-35C5272739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5855" y="2888109"/>
            <a:ext cx="4040188" cy="396875"/>
          </a:xfrm>
        </p:spPr>
        <p:txBody>
          <a:bodyPr>
            <a:noAutofit/>
          </a:bodyPr>
          <a:lstStyle/>
          <a:p>
            <a:r>
              <a:rPr lang="fr-CA" sz="2000" dirty="0">
                <a:solidFill>
                  <a:schemeClr val="accent1"/>
                </a:solidFill>
              </a:rPr>
              <a:t>Avec ou sans  paramètres</a:t>
            </a: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2BF2CC57-8CE2-472F-86EF-13B192F6B9FF}"/>
              </a:ext>
            </a:extLst>
          </p:cNvPr>
          <p:cNvSpPr txBox="1">
            <a:spLocks/>
          </p:cNvSpPr>
          <p:nvPr/>
        </p:nvSpPr>
        <p:spPr>
          <a:xfrm>
            <a:off x="175855" y="2468999"/>
            <a:ext cx="8078787" cy="419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CA" sz="2800" dirty="0">
                <a:solidFill>
                  <a:schemeClr val="accent3"/>
                </a:solidFill>
              </a:rPr>
              <a:t>Fonction fléchée (</a:t>
            </a:r>
            <a:r>
              <a:rPr lang="fr-CA" sz="2800" i="1" dirty="0">
                <a:solidFill>
                  <a:schemeClr val="accent3"/>
                </a:solidFill>
              </a:rPr>
              <a:t>fat </a:t>
            </a:r>
            <a:r>
              <a:rPr lang="fr-CA" sz="2800" i="1" dirty="0" err="1">
                <a:solidFill>
                  <a:schemeClr val="accent3"/>
                </a:solidFill>
              </a:rPr>
              <a:t>arrow</a:t>
            </a:r>
            <a:r>
              <a:rPr lang="fr-CA" sz="2800" i="1" dirty="0">
                <a:solidFill>
                  <a:schemeClr val="accent3"/>
                </a:solidFill>
              </a:rPr>
              <a:t> </a:t>
            </a:r>
            <a:r>
              <a:rPr lang="fr-CA" sz="2800" i="1" dirty="0" err="1">
                <a:solidFill>
                  <a:schemeClr val="accent3"/>
                </a:solidFill>
              </a:rPr>
              <a:t>function</a:t>
            </a:r>
            <a:r>
              <a:rPr lang="fr-CA" sz="2800" i="1" dirty="0">
                <a:solidFill>
                  <a:schemeClr val="accent3"/>
                </a:solidFill>
              </a:rPr>
              <a:t>)</a:t>
            </a:r>
            <a:endParaRPr lang="fr-CA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41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213506F-3CA2-4746-BC94-D7477212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Les fonctions anonymes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48639-A8BD-42B4-8114-5D43FB254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3039940"/>
            <a:ext cx="7886700" cy="355741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paramètre1, paramètre2,…</a:t>
            </a: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CA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CA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Si 1 paramètre</a:t>
            </a:r>
          </a:p>
          <a:p>
            <a:pPr marL="0" indent="0">
              <a:buNone/>
            </a:pP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paramètre1 </a:t>
            </a:r>
            <a:r>
              <a:rPr lang="fr-CA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CA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//Appel</a:t>
            </a:r>
          </a:p>
          <a:p>
            <a:pPr marL="0" indent="0">
              <a:buNone/>
            </a:pPr>
            <a:r>
              <a:rPr lang="fr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paramètre1, paramètre2,…</a:t>
            </a:r>
            <a:r>
              <a:rPr lang="fr-CA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38D250F-D55B-45F6-8295-35C5272739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512" y="2643065"/>
            <a:ext cx="6708775" cy="396875"/>
          </a:xfrm>
        </p:spPr>
        <p:txBody>
          <a:bodyPr>
            <a:noAutofit/>
          </a:bodyPr>
          <a:lstStyle/>
          <a:p>
            <a:r>
              <a:rPr lang="fr-CA" sz="2000" dirty="0">
                <a:solidFill>
                  <a:schemeClr val="accent1"/>
                </a:solidFill>
              </a:rPr>
              <a:t>Avec ou sans  paramètres, return implicite</a:t>
            </a: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2BF2CC57-8CE2-472F-86EF-13B192F6B9FF}"/>
              </a:ext>
            </a:extLst>
          </p:cNvPr>
          <p:cNvSpPr txBox="1">
            <a:spLocks/>
          </p:cNvSpPr>
          <p:nvPr/>
        </p:nvSpPr>
        <p:spPr>
          <a:xfrm>
            <a:off x="382965" y="2335302"/>
            <a:ext cx="8078787" cy="419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CA" sz="2800" dirty="0">
                <a:solidFill>
                  <a:schemeClr val="accent3"/>
                </a:solidFill>
              </a:rPr>
              <a:t>Fonction fléchée (</a:t>
            </a:r>
            <a:r>
              <a:rPr lang="fr-CA" sz="2800" i="1" dirty="0">
                <a:solidFill>
                  <a:schemeClr val="accent3"/>
                </a:solidFill>
              </a:rPr>
              <a:t>fat </a:t>
            </a:r>
            <a:r>
              <a:rPr lang="fr-CA" sz="2800" i="1" dirty="0" err="1">
                <a:solidFill>
                  <a:schemeClr val="accent3"/>
                </a:solidFill>
              </a:rPr>
              <a:t>arrow</a:t>
            </a:r>
            <a:r>
              <a:rPr lang="fr-CA" sz="2800" i="1" dirty="0">
                <a:solidFill>
                  <a:schemeClr val="accent3"/>
                </a:solidFill>
              </a:rPr>
              <a:t> </a:t>
            </a:r>
            <a:r>
              <a:rPr lang="fr-CA" sz="2800" i="1" dirty="0" err="1">
                <a:solidFill>
                  <a:schemeClr val="accent3"/>
                </a:solidFill>
              </a:rPr>
              <a:t>function</a:t>
            </a:r>
            <a:r>
              <a:rPr lang="fr-CA" sz="2800" i="1" dirty="0">
                <a:solidFill>
                  <a:schemeClr val="accent3"/>
                </a:solidFill>
              </a:rPr>
              <a:t>) 1 instruction</a:t>
            </a:r>
            <a:endParaRPr lang="fr-CA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9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213506F-3CA2-4746-BC94-D7477212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Les fonctions immédiates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48639-A8BD-42B4-8114-5D43FB254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CA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variableA</a:t>
            </a:r>
            <a:r>
              <a:rPr lang="fr-CA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valeur;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CA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variableB</a:t>
            </a:r>
            <a:r>
              <a:rPr lang="fr-CA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valeur;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paramètre1, paramètre2,…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CA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CA" sz="2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CA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variableA</a:t>
            </a:r>
            <a:r>
              <a:rPr lang="fr-CA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variableB</a:t>
            </a:r>
            <a:r>
              <a:rPr lang="fr-CA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CA" sz="14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//Appel</a:t>
            </a:r>
          </a:p>
          <a:p>
            <a:pPr marL="0" indent="0">
              <a:buNone/>
            </a:pPr>
            <a:r>
              <a:rPr lang="fr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nomVariable</a:t>
            </a:r>
            <a:r>
              <a:rPr lang="fr-CA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CA" sz="16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9508DC91-8623-45DC-B32C-86FB8E36273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06652"/>
            <a:ext cx="4040188" cy="396875"/>
          </a:xfrm>
        </p:spPr>
        <p:txBody>
          <a:bodyPr>
            <a:noAutofit/>
          </a:bodyPr>
          <a:lstStyle/>
          <a:p>
            <a:r>
              <a:rPr lang="fr-CA" sz="2000" dirty="0">
                <a:solidFill>
                  <a:schemeClr val="accent1"/>
                </a:solidFill>
              </a:rPr>
              <a:t>Avec   paramètres</a:t>
            </a:r>
          </a:p>
        </p:txBody>
      </p:sp>
    </p:spTree>
    <p:extLst>
      <p:ext uri="{BB962C8B-B14F-4D97-AF65-F5344CB8AC3E}">
        <p14:creationId xmlns:p14="http://schemas.microsoft.com/office/powerpoint/2010/main" val="638084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100" y="449436"/>
            <a:ext cx="9067800" cy="896144"/>
          </a:xfrm>
        </p:spPr>
        <p:txBody>
          <a:bodyPr/>
          <a:lstStyle/>
          <a:p>
            <a:r>
              <a:rPr lang="fr-CA" dirty="0">
                <a:solidFill>
                  <a:schemeClr val="accent3"/>
                </a:solidFill>
              </a:rPr>
              <a:t>Exemple…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>
          <a:xfrm>
            <a:off x="76200" y="1371600"/>
            <a:ext cx="8839200" cy="4419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CA" sz="2800" i="1" dirty="0" err="1">
                <a:solidFill>
                  <a:schemeClr val="tx1"/>
                </a:solidFill>
              </a:rPr>
              <a:t>ZoneDeTexteNonIntrusif</a:t>
            </a:r>
            <a:endParaRPr lang="fr-CA" sz="2800" i="1" dirty="0">
              <a:solidFill>
                <a:schemeClr val="tx1"/>
              </a:solidFill>
            </a:endParaRPr>
          </a:p>
          <a:p>
            <a:pPr algn="l"/>
            <a:r>
              <a:rPr lang="fr-CA" sz="2000" dirty="0">
                <a:solidFill>
                  <a:schemeClr val="tx1"/>
                </a:solidFill>
              </a:rPr>
              <a:t>atteindre un objet de la page avec son id</a:t>
            </a:r>
          </a:p>
          <a:p>
            <a:pPr algn="l"/>
            <a:r>
              <a:rPr lang="fr-CA" sz="2000" dirty="0">
                <a:solidFill>
                  <a:schemeClr val="tx1"/>
                </a:solidFill>
              </a:rPr>
              <a:t>associer un évènement sur un objet avec appel de fonction</a:t>
            </a:r>
          </a:p>
          <a:p>
            <a:pPr algn="l"/>
            <a:r>
              <a:rPr lang="fr-CA" sz="2000" dirty="0">
                <a:solidFill>
                  <a:schemeClr val="tx1"/>
                </a:solidFill>
              </a:rPr>
              <a:t>.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focus() </a:t>
            </a:r>
          </a:p>
          <a:p>
            <a:pPr algn="l"/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.value </a:t>
            </a:r>
          </a:p>
          <a:p>
            <a:pPr algn="l"/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CA" sz="2000" dirty="0">
                <a:solidFill>
                  <a:schemeClr val="tx1"/>
                </a:solidFill>
              </a:rPr>
              <a:t>pour changer un texte en un nombre entier,</a:t>
            </a:r>
          </a:p>
          <a:p>
            <a:pPr algn="l"/>
            <a:r>
              <a:rPr lang="fr-CA" sz="2000" dirty="0">
                <a:solidFill>
                  <a:schemeClr val="tx1"/>
                </a:solidFill>
              </a:rPr>
              <a:t>.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fr-CA" sz="2000" dirty="0">
                <a:solidFill>
                  <a:schemeClr val="tx1"/>
                </a:solidFill>
              </a:rPr>
              <a:t>pour afficher le résultat avec 2 décimales,</a:t>
            </a:r>
          </a:p>
          <a:p>
            <a:pPr algn="l"/>
            <a:r>
              <a:rPr lang="fr-CA" sz="2000" dirty="0">
                <a:solidFill>
                  <a:schemeClr val="tx1"/>
                </a:solidFill>
              </a:rPr>
              <a:t> + , concaténation. </a:t>
            </a:r>
          </a:p>
          <a:p>
            <a:pPr algn="l"/>
            <a:r>
              <a:rPr lang="fr-CA" sz="2000" dirty="0">
                <a:solidFill>
                  <a:schemeClr val="tx1"/>
                </a:solidFill>
              </a:rPr>
              <a:t>Changer la source d’une image pour la source d’une autre image. </a:t>
            </a:r>
          </a:p>
          <a:p>
            <a:pPr algn="l"/>
            <a:r>
              <a:rPr lang="fr-CA" sz="2000" dirty="0">
                <a:solidFill>
                  <a:schemeClr val="tx1"/>
                </a:solidFill>
              </a:rPr>
              <a:t>éviter la duplication en utilisant l’objet </a:t>
            </a:r>
            <a:r>
              <a:rPr lang="fr-CA" sz="2000" dirty="0" err="1">
                <a:solidFill>
                  <a:schemeClr val="tx1"/>
                </a:solidFill>
              </a:rPr>
              <a:t>this</a:t>
            </a:r>
            <a:endParaRPr lang="fr-CA" sz="2000" dirty="0">
              <a:solidFill>
                <a:schemeClr val="tx1"/>
              </a:solidFill>
            </a:endParaRPr>
          </a:p>
          <a:p>
            <a:pPr algn="l"/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3768" y="55151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b="1" dirty="0">
                <a:solidFill>
                  <a:schemeClr val="accent3"/>
                </a:solidFill>
              </a:rPr>
              <a:t>associer un évènement sur un objet avec appel de fonction</a:t>
            </a:r>
          </a:p>
        </p:txBody>
      </p:sp>
    </p:spTree>
    <p:extLst>
      <p:ext uri="{BB962C8B-B14F-4D97-AF65-F5344CB8AC3E}">
        <p14:creationId xmlns:p14="http://schemas.microsoft.com/office/powerpoint/2010/main" val="429415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200" y="476672"/>
            <a:ext cx="9067800" cy="752128"/>
          </a:xfrm>
        </p:spPr>
        <p:txBody>
          <a:bodyPr/>
          <a:lstStyle/>
          <a:p>
            <a:r>
              <a:rPr lang="fr-CA" dirty="0">
                <a:solidFill>
                  <a:schemeClr val="accent3"/>
                </a:solidFill>
              </a:rPr>
              <a:t>Objets </a:t>
            </a:r>
            <a:r>
              <a:rPr lang="fr-CA" dirty="0" err="1">
                <a:solidFill>
                  <a:schemeClr val="accent3"/>
                </a:solidFill>
              </a:rPr>
              <a:t>Textbox</a:t>
            </a:r>
            <a:r>
              <a:rPr lang="fr-CA" dirty="0">
                <a:solidFill>
                  <a:schemeClr val="accent3"/>
                </a:solidFill>
              </a:rPr>
              <a:t> et nombres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640960" cy="410445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fr-CA" sz="2800" b="1" dirty="0">
                <a:solidFill>
                  <a:schemeClr val="tx1"/>
                </a:solidFill>
              </a:rPr>
              <a:t>Balises HTML</a:t>
            </a:r>
          </a:p>
          <a:p>
            <a:pPr algn="l"/>
            <a:r>
              <a:rPr lang="fr-CA" dirty="0">
                <a:solidFill>
                  <a:schemeClr val="tx1"/>
                </a:solidFill>
              </a:rPr>
              <a:t>	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type='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id="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algn="l"/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type='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id="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montant_vente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algn="l"/>
            <a:r>
              <a:rPr lang="fr-CA" sz="2800" b="1" dirty="0">
                <a:solidFill>
                  <a:schemeClr val="tx1"/>
                </a:solidFill>
              </a:rPr>
              <a:t>Sans chainage</a:t>
            </a:r>
          </a:p>
          <a:p>
            <a:pPr algn="l"/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l"/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prenom.value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fr-CA" sz="2800" b="1" dirty="0">
                <a:solidFill>
                  <a:schemeClr val="tx1"/>
                </a:solidFill>
              </a:rPr>
              <a:t>Avec chainage</a:t>
            </a:r>
          </a:p>
          <a:p>
            <a:pPr algn="l"/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").value;</a:t>
            </a:r>
          </a:p>
          <a:p>
            <a:pPr algn="l"/>
            <a:endParaRPr lang="fr-CA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montantVente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montantVente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").value).</a:t>
            </a:r>
            <a:r>
              <a:rPr lang="fr-CA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endParaRPr lang="fr-CA" sz="2000" dirty="0">
              <a:solidFill>
                <a:schemeClr val="tx1"/>
              </a:solidFill>
            </a:endParaRPr>
          </a:p>
          <a:p>
            <a:pPr algn="l"/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64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200" y="620689"/>
            <a:ext cx="9067800" cy="720080"/>
          </a:xfrm>
        </p:spPr>
        <p:txBody>
          <a:bodyPr/>
          <a:lstStyle/>
          <a:p>
            <a:r>
              <a:rPr lang="fr-CA" dirty="0">
                <a:solidFill>
                  <a:schemeClr val="accent3"/>
                </a:solidFill>
              </a:rPr>
              <a:t>Objet document: Document Object Model</a:t>
            </a:r>
          </a:p>
        </p:txBody>
      </p:sp>
      <p:graphicFrame>
        <p:nvGraphicFramePr>
          <p:cNvPr id="4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734754"/>
              </p:ext>
            </p:extLst>
          </p:nvPr>
        </p:nvGraphicFramePr>
        <p:xfrm>
          <a:off x="395536" y="1556792"/>
          <a:ext cx="8280920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6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129">
                <a:tc>
                  <a:txBody>
                    <a:bodyPr/>
                    <a:lstStyle/>
                    <a:p>
                      <a:r>
                        <a:rPr lang="fr-CA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27">
                <a:tc>
                  <a:txBody>
                    <a:bodyPr/>
                    <a:lstStyle/>
                    <a:p>
                      <a:pPr algn="l"/>
                      <a:r>
                        <a:rPr lang="fr-CA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getElementById</a:t>
                      </a:r>
                      <a:r>
                        <a:rPr lang="fr-CA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CA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fr-CA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/>
                        <a:t>Identifier un élément HTML par l’attribut </a:t>
                      </a:r>
                      <a:r>
                        <a:rPr lang="fr-CA" b="1" dirty="0">
                          <a:solidFill>
                            <a:schemeClr val="accent3"/>
                          </a:solidFill>
                        </a:rPr>
                        <a:t>id</a:t>
                      </a:r>
                      <a:r>
                        <a:rPr lang="fr-CA" dirty="0"/>
                        <a:t>, unique dans la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getElementByName</a:t>
                      </a:r>
                      <a:r>
                        <a:rPr lang="fr-CA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CA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fr-CA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Identifier un élément HTML par l’attribut </a:t>
                      </a:r>
                      <a:r>
                        <a:rPr lang="fr-CA" b="1" dirty="0" err="1">
                          <a:solidFill>
                            <a:schemeClr val="accent3"/>
                          </a:solidFill>
                        </a:rPr>
                        <a:t>name</a:t>
                      </a:r>
                      <a:r>
                        <a:rPr lang="fr-CA" dirty="0"/>
                        <a:t>, unique dans la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algn="l"/>
                      <a:endParaRPr lang="fr-CA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67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D456C-E5F5-4B8B-9322-49959C0F8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20687"/>
            <a:ext cx="9067800" cy="100811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accent3"/>
                </a:solidFill>
              </a:rPr>
              <a:t>Autres méthodes </a:t>
            </a:r>
            <a:br>
              <a:rPr lang="fr-CA" dirty="0">
                <a:solidFill>
                  <a:schemeClr val="accent3"/>
                </a:solidFill>
              </a:rPr>
            </a:br>
            <a:r>
              <a:rPr lang="fr-CA" dirty="0">
                <a:solidFill>
                  <a:schemeClr val="accent3"/>
                </a:solidFill>
              </a:rPr>
              <a:t>Objet document: Document Object Model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F76C80-2CD2-44A0-9A9C-F8DA187AE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FR" dirty="0"/>
          </a:p>
        </p:txBody>
      </p:sp>
      <p:graphicFrame>
        <p:nvGraphicFramePr>
          <p:cNvPr id="4" name="Espace réservé du contenu 4">
            <a:extLst>
              <a:ext uri="{FF2B5EF4-FFF2-40B4-BE49-F238E27FC236}">
                <a16:creationId xmlns:a16="http://schemas.microsoft.com/office/drawing/2014/main" id="{CE337DDC-634A-404E-82D3-B9AA0F4D4A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132920"/>
              </p:ext>
            </p:extLst>
          </p:nvPr>
        </p:nvGraphicFramePr>
        <p:xfrm>
          <a:off x="251520" y="1841965"/>
          <a:ext cx="8735888" cy="11578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129">
                <a:tc>
                  <a:txBody>
                    <a:bodyPr/>
                    <a:lstStyle/>
                    <a:p>
                      <a:r>
                        <a:rPr lang="fr-CA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27">
                <a:tc>
                  <a:txBody>
                    <a:bodyPr/>
                    <a:lstStyle/>
                    <a:p>
                      <a:pPr algn="l"/>
                      <a:r>
                        <a:rPr lang="fr-CA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document.querySelector</a:t>
                      </a:r>
                      <a:r>
                        <a:rPr lang="fr-CA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CA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CA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/>
                        <a:t>Le 1</a:t>
                      </a:r>
                      <a:r>
                        <a:rPr lang="fr-CA" baseline="30000" dirty="0"/>
                        <a:t>er</a:t>
                      </a:r>
                      <a:r>
                        <a:rPr lang="fr-CA" dirty="0"/>
                        <a:t> élément du sélecteur en paramètre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pPr algn="l"/>
                      <a:r>
                        <a:rPr lang="fr-CA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document.querySelectorAll</a:t>
                      </a:r>
                      <a:r>
                        <a:rPr lang="fr-CA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CA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CA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/>
                        <a:t>Tous les E du sélecteur en paramètre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470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73276"/>
            <a:ext cx="8928992" cy="1325563"/>
          </a:xfrm>
        </p:spPr>
        <p:txBody>
          <a:bodyPr/>
          <a:lstStyle/>
          <a:p>
            <a:r>
              <a:rPr lang="fr-CA" dirty="0"/>
              <a:t>Nœuds DOM couramment utilisés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611560" y="3068960"/>
          <a:ext cx="7886700" cy="2392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Document</a:t>
                      </a:r>
                      <a:endParaRPr lang="fr-CA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Racine du DOM. Peut avoir un seul nœud</a:t>
                      </a:r>
                      <a:r>
                        <a:rPr lang="fr-CA" baseline="0" dirty="0"/>
                        <a:t> </a:t>
                      </a:r>
                      <a:r>
                        <a:rPr lang="fr-CA" baseline="0" dirty="0" err="1"/>
                        <a:t>Element</a:t>
                      </a:r>
                      <a:r>
                        <a:rPr lang="fr-CA" baseline="0" dirty="0"/>
                        <a:t> comme enfant.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Element</a:t>
                      </a:r>
                      <a:endParaRPr lang="fr-CA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Un élément de la page Web. Peut avoir des nœuds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,</a:t>
                      </a:r>
                      <a:r>
                        <a:rPr lang="fr-CA" baseline="0" dirty="0"/>
                        <a:t> </a:t>
                      </a:r>
                      <a:r>
                        <a:rPr lang="fr-CA" baseline="0" dirty="0" err="1"/>
                        <a:t>Text</a:t>
                      </a:r>
                      <a:r>
                        <a:rPr lang="fr-CA" baseline="0" dirty="0"/>
                        <a:t> et Comment comme enfant.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Attr</a:t>
                      </a:r>
                      <a:endParaRPr lang="fr-CA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Attribut d'un élément. Attaché à</a:t>
                      </a:r>
                      <a:r>
                        <a:rPr lang="fr-CA" baseline="0" dirty="0"/>
                        <a:t> un nœud </a:t>
                      </a:r>
                      <a:r>
                        <a:rPr lang="fr-CA" baseline="0" dirty="0" err="1"/>
                        <a:t>Element</a:t>
                      </a:r>
                      <a:r>
                        <a:rPr lang="fr-CA" baseline="0" dirty="0"/>
                        <a:t>, il n'est pas considéré comme un enfant.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Text</a:t>
                      </a:r>
                      <a:endParaRPr lang="fr-CA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Le texte d'un élément</a:t>
                      </a:r>
                      <a:r>
                        <a:rPr lang="fr-CA" baseline="0" dirty="0"/>
                        <a:t> ou d'un attribut. Ne peut pas avoir d'enfant.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0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Page Web statique</a:t>
            </a:r>
          </a:p>
        </p:txBody>
      </p:sp>
      <p:pic>
        <p:nvPicPr>
          <p:cNvPr id="1026" name="Picture 2" descr="C:\Users\Valér\AppData\Local\Microsoft\Windows\Temporary Internet Files\Content.IE5\TG9IRAB8\MC90043264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50" y="3474691"/>
            <a:ext cx="1524248" cy="15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alér\AppData\Local\Microsoft\Windows\Temporary Internet Files\Content.IE5\TG9IRAB8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65" y="3422304"/>
            <a:ext cx="1576635" cy="15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041371" y="5014917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Serveur Web</a:t>
            </a:r>
          </a:p>
          <a:p>
            <a:r>
              <a:rPr lang="fr-CA" dirty="0"/>
              <a:t>(fichiers HTML)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03648" y="5196608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Navigateur Web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794555" y="3363894"/>
            <a:ext cx="1595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Requête HTTP</a:t>
            </a:r>
          </a:p>
          <a:p>
            <a:endParaRPr lang="fr-CA" sz="1600" dirty="0"/>
          </a:p>
          <a:p>
            <a:endParaRPr lang="fr-CA" sz="1600" dirty="0"/>
          </a:p>
          <a:p>
            <a:endParaRPr lang="fr-CA" sz="1600" dirty="0"/>
          </a:p>
          <a:p>
            <a:r>
              <a:rPr lang="fr-CA" sz="1600" dirty="0"/>
              <a:t>Réponse HTTP</a:t>
            </a:r>
          </a:p>
          <a:p>
            <a:r>
              <a:rPr lang="fr-CA" sz="1600" dirty="0"/>
              <a:t>(avec HTML)</a:t>
            </a:r>
          </a:p>
        </p:txBody>
      </p:sp>
      <p:sp>
        <p:nvSpPr>
          <p:cNvPr id="14" name="Flèche courbée vers la droite 13"/>
          <p:cNvSpPr/>
          <p:nvPr/>
        </p:nvSpPr>
        <p:spPr>
          <a:xfrm rot="5400000" flipH="1">
            <a:off x="3935409" y="3023517"/>
            <a:ext cx="1073448" cy="3323863"/>
          </a:xfrm>
          <a:prstGeom prst="curvedRightArrow">
            <a:avLst>
              <a:gd name="adj1" fmla="val 25000"/>
              <a:gd name="adj2" fmla="val 50000"/>
              <a:gd name="adj3" fmla="val 2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7" name="Flèche courbée vers la droite 16"/>
          <p:cNvSpPr/>
          <p:nvPr/>
        </p:nvSpPr>
        <p:spPr>
          <a:xfrm rot="5400000" flipV="1">
            <a:off x="4155799" y="1846533"/>
            <a:ext cx="1073448" cy="3323863"/>
          </a:xfrm>
          <a:prstGeom prst="curvedRightArrow">
            <a:avLst>
              <a:gd name="adj1" fmla="val 25000"/>
              <a:gd name="adj2" fmla="val 50000"/>
              <a:gd name="adj3" fmla="val 2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1028" name="Picture 4" descr="C:\Users\Valér\AppData\Local\Microsoft\Windows\Temporary Internet Files\Content.IE5\TG9IRAB8\MC910221694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30" y="4228223"/>
            <a:ext cx="778541" cy="58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63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C0CC9-9A29-4732-9834-90EBEC1A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DOM Démo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D8D4C9-7E0C-4EEF-AF55-6691CC2EA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3F54CAA-BBF7-4C87-96F3-1CEA63C6B83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4274370"/>
              </p:ext>
            </p:extLst>
          </p:nvPr>
        </p:nvGraphicFramePr>
        <p:xfrm>
          <a:off x="0" y="681038"/>
          <a:ext cx="8928100" cy="6038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907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C0CC9-9A29-4732-9834-90EBEC1A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>
                <a:solidFill>
                  <a:schemeClr val="accent3"/>
                </a:solidFill>
              </a:rPr>
              <a:t>DOM Démo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99479B-8019-489B-B87D-0546AEFBD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3F54CAA-BBF7-4C87-96F3-1CEA63C6B83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07912483"/>
              </p:ext>
            </p:extLst>
          </p:nvPr>
        </p:nvGraphicFramePr>
        <p:xfrm>
          <a:off x="0" y="620687"/>
          <a:ext cx="8928100" cy="6719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653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73277"/>
            <a:ext cx="9036496" cy="1167492"/>
          </a:xfrm>
        </p:spPr>
        <p:txBody>
          <a:bodyPr/>
          <a:lstStyle/>
          <a:p>
            <a:r>
              <a:rPr lang="fr-CA" dirty="0"/>
              <a:t>Propriétés du nœud interface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611560" y="2924944"/>
          <a:ext cx="7886700" cy="3672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Propriétés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Courier" pitchFamily="49" charset="0"/>
                        </a:rPr>
                        <a:t>nodeValue</a:t>
                      </a:r>
                      <a:endParaRPr lang="fr-CA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Retourne le texte du nœud (</a:t>
                      </a:r>
                      <a:r>
                        <a:rPr lang="fr-CA" dirty="0" err="1"/>
                        <a:t>Text</a:t>
                      </a:r>
                      <a:r>
                        <a:rPr lang="fr-CA" dirty="0"/>
                        <a:t>,</a:t>
                      </a:r>
                      <a:r>
                        <a:rPr lang="fr-CA" baseline="0" dirty="0"/>
                        <a:t> Comment, </a:t>
                      </a:r>
                      <a:r>
                        <a:rPr lang="fr-CA" baseline="0" dirty="0" err="1"/>
                        <a:t>Attribute</a:t>
                      </a:r>
                      <a:r>
                        <a:rPr lang="fr-CA" baseline="0" dirty="0"/>
                        <a:t>) ou </a:t>
                      </a:r>
                      <a:r>
                        <a:rPr lang="fr-CA" baseline="0" dirty="0" err="1"/>
                        <a:t>null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Courier" pitchFamily="49" charset="0"/>
                        </a:rPr>
                        <a:t>parentNode</a:t>
                      </a:r>
                      <a:endParaRPr lang="fr-CA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Retourne le nœud parent si il existe</a:t>
                      </a:r>
                      <a:r>
                        <a:rPr lang="fr-CA" baseline="0" dirty="0"/>
                        <a:t> ou </a:t>
                      </a:r>
                      <a:r>
                        <a:rPr lang="fr-CA" baseline="0" dirty="0" err="1"/>
                        <a:t>null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Courier" pitchFamily="49" charset="0"/>
                        </a:rPr>
                        <a:t>childNodes</a:t>
                      </a:r>
                      <a:endParaRPr lang="fr-CA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array</a:t>
                      </a:r>
                      <a:r>
                        <a:rPr lang="fr-CA" dirty="0"/>
                        <a:t> d'objets</a:t>
                      </a:r>
                      <a:r>
                        <a:rPr lang="fr-CA" baseline="0" dirty="0"/>
                        <a:t> qui représente les enfants du nœud courant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Courier" pitchFamily="49" charset="0"/>
                        </a:rPr>
                        <a:t>firstChild</a:t>
                      </a:r>
                      <a:endParaRPr lang="fr-CA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Retourne</a:t>
                      </a:r>
                      <a:r>
                        <a:rPr lang="fr-CA" baseline="0" dirty="0"/>
                        <a:t> le nœud de l'objet du 1</a:t>
                      </a:r>
                      <a:r>
                        <a:rPr lang="fr-CA" baseline="30000" dirty="0"/>
                        <a:t>er</a:t>
                      </a:r>
                      <a:r>
                        <a:rPr lang="fr-CA" baseline="0" dirty="0"/>
                        <a:t> enfant ou </a:t>
                      </a:r>
                      <a:r>
                        <a:rPr lang="fr-CA" baseline="0" dirty="0" err="1"/>
                        <a:t>null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Courier" pitchFamily="49" charset="0"/>
                        </a:rPr>
                        <a:t>lastChild</a:t>
                      </a:r>
                      <a:endParaRPr lang="fr-CA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Retourne le nœud de l'objet</a:t>
                      </a:r>
                      <a:r>
                        <a:rPr lang="fr-CA" baseline="0" dirty="0"/>
                        <a:t> du dernier enfant ou </a:t>
                      </a:r>
                      <a:r>
                        <a:rPr lang="fr-CA" baseline="0" dirty="0" err="1"/>
                        <a:t>null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Courier" pitchFamily="49" charset="0"/>
                        </a:rPr>
                        <a:t>nextElementSibling</a:t>
                      </a:r>
                      <a:endParaRPr lang="fr-CA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Retourne le nœud d'objet pour le prochain </a:t>
                      </a:r>
                      <a:r>
                        <a:rPr lang="fr-CA" i="1" dirty="0"/>
                        <a:t>frère</a:t>
                      </a:r>
                      <a:r>
                        <a:rPr lang="fr-CA" i="0" dirty="0"/>
                        <a:t> ou </a:t>
                      </a:r>
                      <a:r>
                        <a:rPr lang="fr-CA" i="0" dirty="0" err="1"/>
                        <a:t>null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711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Document et </a:t>
            </a:r>
            <a:r>
              <a:rPr lang="fr-CA" dirty="0" err="1"/>
              <a:t>Element</a:t>
            </a:r>
            <a:r>
              <a:rPr lang="fr-CA" dirty="0"/>
              <a:t> interfaces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206078" y="3109689"/>
          <a:ext cx="8712968" cy="2118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411">
                <a:tc>
                  <a:txBody>
                    <a:bodyPr/>
                    <a:lstStyle/>
                    <a:p>
                      <a:r>
                        <a:rPr lang="fr-CA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hasAttribute</a:t>
                      </a:r>
                      <a:r>
                        <a:rPr lang="fr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CA" sz="16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fr-CA" sz="16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CA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0" dirty="0"/>
                        <a:t>Retourne vrai si l</a:t>
                      </a:r>
                      <a:r>
                        <a:rPr lang="fr-CA" i="1" dirty="0"/>
                        <a:t>'</a:t>
                      </a:r>
                      <a:r>
                        <a:rPr lang="fr-CA" i="1" dirty="0" err="1"/>
                        <a:t>Element</a:t>
                      </a:r>
                      <a:r>
                        <a:rPr lang="fr-CA" i="1" dirty="0"/>
                        <a:t> </a:t>
                      </a:r>
                      <a:r>
                        <a:rPr lang="fr-CA" i="0" dirty="0"/>
                        <a:t>a l'attribut</a:t>
                      </a:r>
                      <a:r>
                        <a:rPr lang="fr-CA" i="0" baseline="0" dirty="0"/>
                        <a:t> en paramètre</a:t>
                      </a:r>
                      <a:endParaRPr lang="fr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getAttribute</a:t>
                      </a:r>
                      <a:r>
                        <a:rPr lang="fr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CA" sz="16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fr-CA" sz="16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CA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i="0" dirty="0"/>
                        <a:t>Retourne</a:t>
                      </a:r>
                      <a:r>
                        <a:rPr lang="fr-CA" i="0" baseline="0" dirty="0"/>
                        <a:t> la valeur de l'attribut en paramètre</a:t>
                      </a:r>
                      <a:endParaRPr lang="fr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setAttribute</a:t>
                      </a:r>
                      <a:r>
                        <a:rPr lang="fr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CA" sz="16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fr-CA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valeur</a:t>
                      </a:r>
                      <a:r>
                        <a:rPr lang="fr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i="0" dirty="0"/>
                        <a:t>Modifie la valeur de l'attribut en</a:t>
                      </a:r>
                      <a:r>
                        <a:rPr lang="fr-CA" i="0" baseline="0" dirty="0"/>
                        <a:t> paramètre par la valeur en paramètre</a:t>
                      </a:r>
                      <a:endParaRPr lang="fr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removeAttribute</a:t>
                      </a:r>
                      <a:r>
                        <a:rPr lang="fr-CA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CA" sz="16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fr-CA" sz="16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CA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i="0" dirty="0"/>
                        <a:t>Supprime</a:t>
                      </a:r>
                      <a:r>
                        <a:rPr lang="fr-CA" i="0" baseline="0" dirty="0"/>
                        <a:t> l'attribut passé en paramètre</a:t>
                      </a:r>
                      <a:endParaRPr lang="fr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Espace réservé du contenu 4"/>
          <p:cNvSpPr txBox="1">
            <a:spLocks/>
          </p:cNvSpPr>
          <p:nvPr/>
        </p:nvSpPr>
        <p:spPr>
          <a:xfrm>
            <a:off x="619212" y="2646511"/>
            <a:ext cx="7886700" cy="451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dirty="0"/>
              <a:t>Quatre méthodes qui manipulent les </a:t>
            </a:r>
            <a:r>
              <a:rPr lang="fr-CA" i="1" dirty="0" err="1"/>
              <a:t>Element</a:t>
            </a:r>
            <a:r>
              <a:rPr lang="fr-CA" i="1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3296919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400" dirty="0"/>
              <a:t>chargement de la page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2708920"/>
            <a:ext cx="9036495" cy="4651648"/>
          </a:xfrm>
        </p:spPr>
        <p:txBody>
          <a:bodyPr>
            <a:normAutofit/>
          </a:bodyPr>
          <a:lstStyle/>
          <a:p>
            <a:r>
              <a:rPr lang="fr-CA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fr-CA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lvl="1"/>
            <a:r>
              <a:rPr lang="fr-CA" dirty="0"/>
              <a:t>Lier les objets de la page HTML avec les évènements et les appels de fonctions</a:t>
            </a:r>
          </a:p>
          <a:p>
            <a:pPr lvl="1"/>
            <a:r>
              <a:rPr lang="fr-CA" dirty="0"/>
              <a:t>Appel de fonction anonyme possible quand on n’a pas à passer de paramètres à la fonction</a:t>
            </a:r>
          </a:p>
          <a:p>
            <a:pPr marL="457200" lvl="1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btnCalculerTotal.onclick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calculerTotal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9675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30922" y="2545308"/>
            <a:ext cx="7886700" cy="4512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Tester et récupérer un attribut</a:t>
            </a: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518489" y="4153788"/>
            <a:ext cx="8365359" cy="396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/>
              <a:t>Définir un attribut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4652" y="4468038"/>
            <a:ext cx="817754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image = 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document.getElementsById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image.setAttribute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("class", "open");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786" y="2977356"/>
            <a:ext cx="8168032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liste = 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document.getElementsById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liste_image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liste.hasAttribute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("class")){</a:t>
            </a:r>
          </a:p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attributClasse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liste.getAttribute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("class");</a:t>
            </a:r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583930" y="5563022"/>
            <a:ext cx="8365359" cy="396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/>
              <a:t>Supprimer un attribut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0093" y="5877272"/>
            <a:ext cx="817754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liste = 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document.getElementsById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liste_image</a:t>
            </a:r>
            <a:r>
              <a:rPr lang="fr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fr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image.removeAttribute</a:t>
            </a:r>
            <a:r>
              <a:rPr lang="fr-CA" sz="1600">
                <a:latin typeface="Courier New" panose="02070309020205020404" pitchFamily="49" charset="0"/>
                <a:cs typeface="Courier New" panose="02070309020205020404" pitchFamily="49" charset="0"/>
              </a:rPr>
              <a:t>("class");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12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400" i="1" dirty="0"/>
              <a:t>Liaison </a:t>
            </a:r>
            <a:r>
              <a:rPr lang="fr-CA" sz="4400" i="1" dirty="0" err="1"/>
              <a:t>objet_évènement_fonction</a:t>
            </a:r>
            <a:r>
              <a:rPr lang="fr-CA" sz="4400" i="1" dirty="0"/>
              <a:t>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Quand la fonction a des paramètres: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unObjet.unEvenement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faireAction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(parm1,parm2);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550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400" i="1" dirty="0"/>
              <a:t>Liaison </a:t>
            </a:r>
            <a:r>
              <a:rPr lang="fr-CA" sz="4400" i="1" dirty="0" err="1"/>
              <a:t>objet_évènement_fonction</a:t>
            </a:r>
            <a:r>
              <a:rPr lang="fr-CA" sz="4400" i="1" dirty="0"/>
              <a:t>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Quand la fonction a des paramètres:</a:t>
            </a: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unObjet.unEvenement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fr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CA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faireAction</a:t>
            </a:r>
            <a:r>
              <a:rPr lang="fr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(parm1,parm2);</a:t>
            </a:r>
          </a:p>
          <a:p>
            <a:pPr marL="0" indent="0">
              <a:buNone/>
            </a:pPr>
            <a:r>
              <a:rPr lang="fr-CA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85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24" y="98441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Page Web dynamique</a:t>
            </a:r>
            <a:br>
              <a:rPr lang="fr-CA" dirty="0"/>
            </a:br>
            <a:r>
              <a:rPr lang="fr-CA" dirty="0"/>
              <a:t>Les serveurs…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F0A17D-BAD8-4257-9D06-B83F62FB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26" name="Picture 2" descr="C:\Users\Valér\AppData\Local\Microsoft\Windows\Temporary Internet Files\Content.IE5\TG9IRAB8\MC90043264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0672"/>
            <a:ext cx="1001543" cy="100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alér\AppData\Local\Microsoft\Windows\Temporary Internet Files\Content.IE5\TG9IRAB8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84202"/>
            <a:ext cx="963817" cy="96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597003" y="4454344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Serveur Web</a:t>
            </a:r>
          </a:p>
          <a:p>
            <a:r>
              <a:rPr lang="fr-CA" sz="1400" dirty="0"/>
              <a:t>(fichiers HTML)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43608" y="4656103"/>
            <a:ext cx="1465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Navigateur Web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263176" y="3350613"/>
            <a:ext cx="124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Requête HTTP</a:t>
            </a:r>
          </a:p>
          <a:p>
            <a:endParaRPr lang="fr-CA" sz="1200" dirty="0"/>
          </a:p>
          <a:p>
            <a:r>
              <a:rPr lang="fr-CA" sz="1200" dirty="0"/>
              <a:t>Réponse HTTP</a:t>
            </a:r>
          </a:p>
          <a:p>
            <a:r>
              <a:rPr lang="fr-CA" sz="1200" dirty="0"/>
              <a:t>(avec HTML)</a:t>
            </a:r>
          </a:p>
        </p:txBody>
      </p:sp>
      <p:sp>
        <p:nvSpPr>
          <p:cNvPr id="14" name="Flèche courbée vers la droite 13"/>
          <p:cNvSpPr/>
          <p:nvPr/>
        </p:nvSpPr>
        <p:spPr>
          <a:xfrm rot="5400000" flipH="1">
            <a:off x="2616138" y="3314852"/>
            <a:ext cx="536725" cy="1661931"/>
          </a:xfrm>
          <a:prstGeom prst="curvedRightArrow">
            <a:avLst>
              <a:gd name="adj1" fmla="val 25000"/>
              <a:gd name="adj2" fmla="val 50000"/>
              <a:gd name="adj3" fmla="val 2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7" name="Flèche courbée vers la droite 16"/>
          <p:cNvSpPr/>
          <p:nvPr/>
        </p:nvSpPr>
        <p:spPr>
          <a:xfrm rot="5400000" flipV="1">
            <a:off x="2601518" y="2505915"/>
            <a:ext cx="676112" cy="1772077"/>
          </a:xfrm>
          <a:prstGeom prst="curvedRightArrow">
            <a:avLst>
              <a:gd name="adj1" fmla="val 25000"/>
              <a:gd name="adj2" fmla="val 50000"/>
              <a:gd name="adj3" fmla="val 2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10" name="Picture 4" descr="C:\Users\Valér\AppData\Local\Microsoft\Windows\Temporary Internet Files\Content.IE5\TG9IRAB8\MC910221694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36" y="3811691"/>
            <a:ext cx="581771" cy="4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Valér\AppData\Local\Microsoft\Windows\Temporary Internet Files\Content.IE5\TG9IRAB8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35" y="3350613"/>
            <a:ext cx="963817" cy="96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5004761" y="4475814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Serveur d’applications</a:t>
            </a:r>
          </a:p>
          <a:p>
            <a:r>
              <a:rPr lang="fr-CA" sz="1400" dirty="0"/>
              <a:t>(Scripts)</a:t>
            </a:r>
          </a:p>
        </p:txBody>
      </p:sp>
      <p:pic>
        <p:nvPicPr>
          <p:cNvPr id="15" name="Picture 3" descr="C:\Users\Valér\AppData\Local\Microsoft\Windows\Temporary Internet Files\Content.IE5\TG9IRAB8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248101"/>
            <a:ext cx="963817" cy="96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rganigramme : Disque magnétique 2"/>
          <p:cNvSpPr/>
          <p:nvPr/>
        </p:nvSpPr>
        <p:spPr>
          <a:xfrm>
            <a:off x="7704659" y="3877455"/>
            <a:ext cx="238172" cy="2264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ZoneTexte 15"/>
          <p:cNvSpPr txBox="1"/>
          <p:nvPr/>
        </p:nvSpPr>
        <p:spPr>
          <a:xfrm>
            <a:off x="6804248" y="4490536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Serveur de </a:t>
            </a:r>
          </a:p>
          <a:p>
            <a:r>
              <a:rPr lang="fr-CA" sz="1400" dirty="0"/>
              <a:t>bases de données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4716016" y="3391953"/>
            <a:ext cx="864096" cy="338056"/>
          </a:xfrm>
          <a:prstGeom prst="rightArrow">
            <a:avLst>
              <a:gd name="adj1" fmla="val 302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lèche droite 17"/>
          <p:cNvSpPr/>
          <p:nvPr/>
        </p:nvSpPr>
        <p:spPr>
          <a:xfrm>
            <a:off x="6266574" y="3375325"/>
            <a:ext cx="864096" cy="338056"/>
          </a:xfrm>
          <a:prstGeom prst="rightArrow">
            <a:avLst>
              <a:gd name="adj1" fmla="val 302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Flèche droite 18"/>
          <p:cNvSpPr/>
          <p:nvPr/>
        </p:nvSpPr>
        <p:spPr>
          <a:xfrm rot="10800000">
            <a:off x="6266574" y="3832415"/>
            <a:ext cx="864096" cy="338056"/>
          </a:xfrm>
          <a:prstGeom prst="rightArrow">
            <a:avLst>
              <a:gd name="adj1" fmla="val 302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Flèche droite 19"/>
          <p:cNvSpPr/>
          <p:nvPr/>
        </p:nvSpPr>
        <p:spPr>
          <a:xfrm rot="10800000">
            <a:off x="4714056" y="3838136"/>
            <a:ext cx="864096" cy="338056"/>
          </a:xfrm>
          <a:prstGeom prst="rightArrow">
            <a:avLst>
              <a:gd name="adj1" fmla="val 302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41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Page Web dynamique </a:t>
            </a:r>
            <a:br>
              <a:rPr lang="fr-CA" dirty="0"/>
            </a:br>
            <a:r>
              <a:rPr lang="fr-CA" dirty="0"/>
              <a:t>JavaScript</a:t>
            </a:r>
          </a:p>
        </p:txBody>
      </p:sp>
      <p:pic>
        <p:nvPicPr>
          <p:cNvPr id="1026" name="Picture 2" descr="C:\Users\Valér\AppData\Local\Microsoft\Windows\Temporary Internet Files\Content.IE5\TG9IRAB8\MC90043264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7" y="2981668"/>
            <a:ext cx="1524248" cy="15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alér\AppData\Local\Microsoft\Windows\Temporary Internet Files\Content.IE5\TG9IRAB8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32" y="2929281"/>
            <a:ext cx="1576635" cy="15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988567" y="4521894"/>
            <a:ext cx="1932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Serveur Web</a:t>
            </a:r>
          </a:p>
          <a:p>
            <a:r>
              <a:rPr lang="fr-CA" dirty="0"/>
              <a:t>(fichiers HTML et</a:t>
            </a:r>
          </a:p>
          <a:p>
            <a:r>
              <a:rPr lang="fr-CA" dirty="0"/>
              <a:t>JavaScript)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331640" y="4703585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Navigateur Web</a:t>
            </a:r>
          </a:p>
          <a:p>
            <a:r>
              <a:rPr lang="fr-CA" i="1" dirty="0"/>
              <a:t>JavaScript Engine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321285" y="2870871"/>
            <a:ext cx="2607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Requête HTTP</a:t>
            </a:r>
          </a:p>
          <a:p>
            <a:endParaRPr lang="fr-CA" sz="1600" dirty="0"/>
          </a:p>
          <a:p>
            <a:endParaRPr lang="fr-CA" sz="1600" dirty="0"/>
          </a:p>
          <a:p>
            <a:r>
              <a:rPr lang="fr-CA" sz="1600" dirty="0"/>
              <a:t>Réponse HTTP</a:t>
            </a:r>
          </a:p>
          <a:p>
            <a:r>
              <a:rPr lang="fr-CA" sz="1600" dirty="0"/>
              <a:t>(avec HTML et JavaScript)</a:t>
            </a:r>
          </a:p>
        </p:txBody>
      </p:sp>
      <p:sp>
        <p:nvSpPr>
          <p:cNvPr id="14" name="Flèche courbée vers la droite 13"/>
          <p:cNvSpPr/>
          <p:nvPr/>
        </p:nvSpPr>
        <p:spPr>
          <a:xfrm rot="5400000" flipH="1">
            <a:off x="3968076" y="2530494"/>
            <a:ext cx="1073448" cy="3323863"/>
          </a:xfrm>
          <a:prstGeom prst="curvedRightArrow">
            <a:avLst>
              <a:gd name="adj1" fmla="val 25000"/>
              <a:gd name="adj2" fmla="val 50000"/>
              <a:gd name="adj3" fmla="val 2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7" name="Flèche courbée vers la droite 16"/>
          <p:cNvSpPr/>
          <p:nvPr/>
        </p:nvSpPr>
        <p:spPr>
          <a:xfrm rot="5400000" flipV="1">
            <a:off x="4188466" y="1353510"/>
            <a:ext cx="1073448" cy="3323863"/>
          </a:xfrm>
          <a:prstGeom prst="curvedRightArrow">
            <a:avLst>
              <a:gd name="adj1" fmla="val 25000"/>
              <a:gd name="adj2" fmla="val 50000"/>
              <a:gd name="adj3" fmla="val 2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1028" name="Picture 4" descr="C:\Users\Valér\AppData\Local\Microsoft\Windows\Temporary Internet Files\Content.IE5\TG9IRAB8\MC910221694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097" y="3735200"/>
            <a:ext cx="778541" cy="58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2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6132D-3CD0-4D08-A3D9-768C46A5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JavaScript en bref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E721F-71A2-4EA7-9406-152FD06C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Langage script </a:t>
            </a:r>
          </a:p>
          <a:p>
            <a:r>
              <a:rPr lang="fr-CA" dirty="0"/>
              <a:t>Rend les pages Web interactives</a:t>
            </a:r>
          </a:p>
          <a:p>
            <a:r>
              <a:rPr lang="fr-CA" dirty="0"/>
              <a:t>sans compilation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66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</a:t>
            </a:r>
            <a:r>
              <a:rPr lang="fr-CA" dirty="0" err="1"/>
              <a:t>scripting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Document Object Model</a:t>
            </a:r>
          </a:p>
          <a:p>
            <a:r>
              <a:rPr lang="fr-CA" dirty="0"/>
              <a:t>Quand JavaScript change le HTML d’une page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1D0B44F-6DCE-442F-8CD1-A1BCFDAA6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341493"/>
              </p:ext>
            </p:extLst>
          </p:nvPr>
        </p:nvGraphicFramePr>
        <p:xfrm>
          <a:off x="1259632" y="3501008"/>
          <a:ext cx="777686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474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JS imbriqué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JS (comme CSS) imbriqué dans le HTML </a:t>
            </a:r>
            <a:br>
              <a:rPr lang="fr-CA" dirty="0"/>
            </a:br>
            <a:r>
              <a:rPr lang="fr-CA" dirty="0">
                <a:solidFill>
                  <a:schemeClr val="accent5"/>
                </a:solidFill>
              </a:rPr>
              <a:t>&lt;script&gt; &lt;/script&gt;</a:t>
            </a:r>
          </a:p>
          <a:p>
            <a:pPr lvl="1"/>
            <a:r>
              <a:rPr lang="fr-CA" dirty="0"/>
              <a:t>Si le script Javascript est bloqué (option client): la page ne peut pas s’afficher.</a:t>
            </a:r>
          </a:p>
          <a:p>
            <a:pPr lvl="1"/>
            <a:r>
              <a:rPr lang="fr-CA" dirty="0"/>
              <a:t>Impossible de travailler ainsi pour de gros projets.</a:t>
            </a:r>
          </a:p>
          <a:p>
            <a:pPr lvl="1"/>
            <a:r>
              <a:rPr lang="fr-CA" dirty="0"/>
              <a:t>Difficile de s’y retrouver.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900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A2EBA7-2D54-4CBB-88E3-53279DCD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03527"/>
            <a:ext cx="7886700" cy="2033585"/>
          </a:xfrm>
        </p:spPr>
        <p:txBody>
          <a:bodyPr>
            <a:normAutofit/>
          </a:bodyPr>
          <a:lstStyle/>
          <a:p>
            <a:r>
              <a:rPr lang="fr-CA" dirty="0"/>
              <a:t>Dans le &lt;</a:t>
            </a:r>
            <a:r>
              <a:rPr lang="fr-CA" dirty="0" err="1"/>
              <a:t>head</a:t>
            </a:r>
            <a:r>
              <a:rPr lang="fr-CA" dirty="0"/>
              <a:t>&gt;?</a:t>
            </a:r>
          </a:p>
          <a:p>
            <a:r>
              <a:rPr lang="fr-CA" dirty="0"/>
              <a:t>Dans le &lt;body&gt;?</a:t>
            </a:r>
          </a:p>
          <a:p>
            <a:r>
              <a:rPr lang="fr-CA" dirty="0"/>
              <a:t>Au début ou à la fin?</a:t>
            </a:r>
          </a:p>
          <a:p>
            <a:r>
              <a:rPr lang="fr-CA" dirty="0"/>
              <a:t>Rappel: les pages Web sont lues de haut en bas…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5D04AD9-07AA-4B21-B5B0-8CCEB1A6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Où mettre le script?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DE926-C753-4114-AF04-DB8180B402A1}"/>
              </a:ext>
            </a:extLst>
          </p:cNvPr>
          <p:cNvSpPr/>
          <p:nvPr/>
        </p:nvSpPr>
        <p:spPr>
          <a:xfrm rot="21108641">
            <a:off x="1539842" y="4748129"/>
            <a:ext cx="664797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C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Après que les éléments</a:t>
            </a:r>
          </a:p>
          <a:p>
            <a:r>
              <a:rPr lang="fr-C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touchés soient chargés</a:t>
            </a:r>
          </a:p>
        </p:txBody>
      </p:sp>
      <p:pic>
        <p:nvPicPr>
          <p:cNvPr id="6" name="Image 5" descr="Une image contenant texte, femme, posant, femelle&#10;&#10;Description générée automatiquement">
            <a:extLst>
              <a:ext uri="{FF2B5EF4-FFF2-40B4-BE49-F238E27FC236}">
                <a16:creationId xmlns:a16="http://schemas.microsoft.com/office/drawing/2014/main" id="{8D0D2AE8-64AB-4F44-9C14-6BD3C927D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3" y="1844824"/>
            <a:ext cx="4637398" cy="46489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49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2_Thème Office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01EB5FE688904089EF367EACDAB216" ma:contentTypeVersion="2" ma:contentTypeDescription="Crée un document." ma:contentTypeScope="" ma:versionID="2ce833a537e2109cd768d7e641d6e45e">
  <xsd:schema xmlns:xsd="http://www.w3.org/2001/XMLSchema" xmlns:xs="http://www.w3.org/2001/XMLSchema" xmlns:p="http://schemas.microsoft.com/office/2006/metadata/properties" xmlns:ns2="33c16adb-e705-41f7-929d-d0e6df3aec60" targetNamespace="http://schemas.microsoft.com/office/2006/metadata/properties" ma:root="true" ma:fieldsID="3d8d789942bab41766e6c928e5a4dd5d" ns2:_="">
    <xsd:import namespace="33c16adb-e705-41f7-929d-d0e6df3aec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16adb-e705-41f7-929d-d0e6df3ae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BB1149-77E7-4757-93D3-DA87FF064060}"/>
</file>

<file path=customXml/itemProps2.xml><?xml version="1.0" encoding="utf-8"?>
<ds:datastoreItem xmlns:ds="http://schemas.openxmlformats.org/officeDocument/2006/customXml" ds:itemID="{A81B1CBB-BB9F-4F41-B3E6-2020F40DAF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DBC7D9-E949-4FEF-80C0-547820F404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Ladder</Template>
  <TotalTime>1122</TotalTime>
  <Words>1810</Words>
  <Application>Microsoft Office PowerPoint</Application>
  <PresentationFormat>Affichage à l'écran (4:3)</PresentationFormat>
  <Paragraphs>395</Paragraphs>
  <Slides>37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</vt:lpstr>
      <vt:lpstr>Courier New</vt:lpstr>
      <vt:lpstr>2_Thème Office</vt:lpstr>
      <vt:lpstr>3_Thème Office</vt:lpstr>
      <vt:lpstr>2_Office Theme</vt:lpstr>
      <vt:lpstr>JavaScript</vt:lpstr>
      <vt:lpstr>HTML + JavaScript + CSS3</vt:lpstr>
      <vt:lpstr>Page Web statique</vt:lpstr>
      <vt:lpstr>Page Web dynamique Les serveurs…</vt:lpstr>
      <vt:lpstr>Page Web dynamique  JavaScript</vt:lpstr>
      <vt:lpstr>JavaScript en bref</vt:lpstr>
      <vt:lpstr>DOM scripting</vt:lpstr>
      <vt:lpstr>JS imbriqué</vt:lpstr>
      <vt:lpstr>Où mettre le script?</vt:lpstr>
      <vt:lpstr>Différer l'exécution</vt:lpstr>
      <vt:lpstr>JS externe</vt:lpstr>
      <vt:lpstr>Pourquoi JS externe?</vt:lpstr>
      <vt:lpstr>Les bases</vt:lpstr>
      <vt:lpstr>Good pratice</vt:lpstr>
      <vt:lpstr>C’est un langage non-typé.</vt:lpstr>
      <vt:lpstr>Erreur fréquente</vt:lpstr>
      <vt:lpstr>Identifiants..</vt:lpstr>
      <vt:lpstr>JavaScript</vt:lpstr>
      <vt:lpstr>Types de fonctions functions</vt:lpstr>
      <vt:lpstr>Les fonctions nommées</vt:lpstr>
      <vt:lpstr>Les fonctions anonymes (lambdas)</vt:lpstr>
      <vt:lpstr>Les fonctions anonymes</vt:lpstr>
      <vt:lpstr>Les fonctions anonymes</vt:lpstr>
      <vt:lpstr>Les fonctions immédiates</vt:lpstr>
      <vt:lpstr>Exemple…</vt:lpstr>
      <vt:lpstr>Objets Textbox et nombres</vt:lpstr>
      <vt:lpstr>Objet document: Document Object Model</vt:lpstr>
      <vt:lpstr>Autres méthodes  Objet document: Document Object Model</vt:lpstr>
      <vt:lpstr>Nœuds DOM couramment utilisés</vt:lpstr>
      <vt:lpstr>DOM Démo 1</vt:lpstr>
      <vt:lpstr>DOM Démo 1</vt:lpstr>
      <vt:lpstr>Propriétés du nœud interface</vt:lpstr>
      <vt:lpstr>Document et Element interfaces</vt:lpstr>
      <vt:lpstr>chargement de la page</vt:lpstr>
      <vt:lpstr>Exemples</vt:lpstr>
      <vt:lpstr>Liaison objet_évènement_fonction </vt:lpstr>
      <vt:lpstr>Liaison objet_évènement_fonction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vers JQuery</dc:title>
  <dc:creator>Chantal</dc:creator>
  <cp:lastModifiedBy>Giroux Veilleux Thierry</cp:lastModifiedBy>
  <cp:revision>66</cp:revision>
  <dcterms:created xsi:type="dcterms:W3CDTF">2013-08-14T20:02:12Z</dcterms:created>
  <dcterms:modified xsi:type="dcterms:W3CDTF">2021-10-27T10:09:02Z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0x010100FB01EB5FE688904089EF367EACDAB216</vt:lpwstr>
  </property>
</Properties>
</file>