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6" r:id="rId14"/>
    <p:sldId id="272" r:id="rId15"/>
    <p:sldId id="273" r:id="rId16"/>
    <p:sldId id="274" r:id="rId17"/>
    <p:sldId id="275" r:id="rId18"/>
    <p:sldId id="269" r:id="rId19"/>
    <p:sldId id="277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4A6BB5-1A60-46D0-BE01-E810371B45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D4A8D1-EF43-4F46-9B99-DC07B8B4563D}">
      <dgm:prSet phldrT="[Text]"/>
      <dgm:spPr/>
      <dgm:t>
        <a:bodyPr/>
        <a:lstStyle/>
        <a:p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Giới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chương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trình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6C349B3-0B6C-43D0-BEF0-60778032C852}" type="parTrans" cxnId="{A2859ADD-70A2-4784-A4F5-BA773205C4AD}">
      <dgm:prSet/>
      <dgm:spPr/>
      <dgm:t>
        <a:bodyPr/>
        <a:lstStyle/>
        <a:p>
          <a:endParaRPr lang="en-US"/>
        </a:p>
      </dgm:t>
    </dgm:pt>
    <dgm:pt modelId="{ACB47B10-C4BB-41CD-ABC0-A8C9D7DEC8C4}" type="sibTrans" cxnId="{A2859ADD-70A2-4784-A4F5-BA773205C4AD}">
      <dgm:prSet/>
      <dgm:spPr/>
      <dgm:t>
        <a:bodyPr/>
        <a:lstStyle/>
        <a:p>
          <a:endParaRPr lang="en-US"/>
        </a:p>
      </dgm:t>
    </dgm:pt>
    <dgm:pt modelId="{8896CD97-31AA-4C38-A52F-8AA6FF997E6F}">
      <dgm:prSet phldrT="[Text]"/>
      <dgm:spPr/>
      <dgm:t>
        <a:bodyPr/>
        <a:lstStyle/>
        <a:p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Mô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hình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hóa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đối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tượng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D595844-23ED-4093-A385-215570C8BA22}" type="parTrans" cxnId="{C68D9444-0541-4597-997B-C102EB8B68D1}">
      <dgm:prSet/>
      <dgm:spPr/>
      <dgm:t>
        <a:bodyPr/>
        <a:lstStyle/>
        <a:p>
          <a:endParaRPr lang="en-US"/>
        </a:p>
      </dgm:t>
    </dgm:pt>
    <dgm:pt modelId="{A6E94A84-39D3-4C14-A186-D4C9DB8E48C7}" type="sibTrans" cxnId="{C68D9444-0541-4597-997B-C102EB8B68D1}">
      <dgm:prSet/>
      <dgm:spPr/>
      <dgm:t>
        <a:bodyPr/>
        <a:lstStyle/>
        <a:p>
          <a:endParaRPr lang="en-US"/>
        </a:p>
      </dgm:t>
    </dgm:pt>
    <dgm:pt modelId="{724AC0EE-644F-4F23-B35A-B0F52986BF9C}">
      <dgm:prSet phldrT="[Text]"/>
      <dgm:spPr/>
      <dgm:t>
        <a:bodyPr/>
        <a:lstStyle/>
        <a:p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Kết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quả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chạy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chương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trình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40085B1-18CD-46DF-A6BF-C5B9BD5016C0}" type="parTrans" cxnId="{C517027E-5477-48D2-99C4-3F736D6BC78A}">
      <dgm:prSet/>
      <dgm:spPr/>
      <dgm:t>
        <a:bodyPr/>
        <a:lstStyle/>
        <a:p>
          <a:endParaRPr lang="en-US"/>
        </a:p>
      </dgm:t>
    </dgm:pt>
    <dgm:pt modelId="{F3B65541-3AC4-40CE-B558-C4FB2694DAE3}" type="sibTrans" cxnId="{C517027E-5477-48D2-99C4-3F736D6BC78A}">
      <dgm:prSet/>
      <dgm:spPr/>
      <dgm:t>
        <a:bodyPr/>
        <a:lstStyle/>
        <a:p>
          <a:endParaRPr lang="en-US"/>
        </a:p>
      </dgm:t>
    </dgm:pt>
    <dgm:pt modelId="{69DA893C-FC34-4717-85A0-3839CB859E3E}">
      <dgm:prSet phldrT="[Text]"/>
      <dgm:spPr/>
      <dgm:t>
        <a:bodyPr/>
        <a:lstStyle/>
        <a:p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Kết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luận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0791C9B-F60C-4704-B730-E1E72843865E}" type="parTrans" cxnId="{734F2E7A-6E84-48FD-8503-08AD0E2D4360}">
      <dgm:prSet/>
      <dgm:spPr/>
      <dgm:t>
        <a:bodyPr/>
        <a:lstStyle/>
        <a:p>
          <a:endParaRPr lang="en-US"/>
        </a:p>
      </dgm:t>
    </dgm:pt>
    <dgm:pt modelId="{241FCD17-68D4-46A4-9B5D-5996F7D2239A}" type="sibTrans" cxnId="{734F2E7A-6E84-48FD-8503-08AD0E2D4360}">
      <dgm:prSet/>
      <dgm:spPr/>
      <dgm:t>
        <a:bodyPr/>
        <a:lstStyle/>
        <a:p>
          <a:endParaRPr lang="en-US"/>
        </a:p>
      </dgm:t>
    </dgm:pt>
    <dgm:pt modelId="{EC45F406-DF57-44D4-B097-0B1E41EBD71B}" type="pres">
      <dgm:prSet presAssocID="{754A6BB5-1A60-46D0-BE01-E810371B45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6E6407-C11C-448B-8FB0-4523833BE1BF}" type="pres">
      <dgm:prSet presAssocID="{C2D4A8D1-EF43-4F46-9B99-DC07B8B4563D}" presName="parentLin" presStyleCnt="0"/>
      <dgm:spPr/>
    </dgm:pt>
    <dgm:pt modelId="{37372934-1B1E-4E5F-9D9D-C714237CB62A}" type="pres">
      <dgm:prSet presAssocID="{C2D4A8D1-EF43-4F46-9B99-DC07B8B4563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44718CA0-84A9-442E-AACD-4DAB3ECCF172}" type="pres">
      <dgm:prSet presAssocID="{C2D4A8D1-EF43-4F46-9B99-DC07B8B4563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6B1BE-45A5-4FDB-96D4-919179ECD3EF}" type="pres">
      <dgm:prSet presAssocID="{C2D4A8D1-EF43-4F46-9B99-DC07B8B4563D}" presName="negativeSpace" presStyleCnt="0"/>
      <dgm:spPr/>
    </dgm:pt>
    <dgm:pt modelId="{F35FB711-2939-4C51-9716-EB8B32852663}" type="pres">
      <dgm:prSet presAssocID="{C2D4A8D1-EF43-4F46-9B99-DC07B8B4563D}" presName="childText" presStyleLbl="conFgAcc1" presStyleIdx="0" presStyleCnt="4">
        <dgm:presLayoutVars>
          <dgm:bulletEnabled val="1"/>
        </dgm:presLayoutVars>
      </dgm:prSet>
      <dgm:spPr/>
    </dgm:pt>
    <dgm:pt modelId="{986BC25F-8181-44CB-AA2E-9EF6D3260EB0}" type="pres">
      <dgm:prSet presAssocID="{ACB47B10-C4BB-41CD-ABC0-A8C9D7DEC8C4}" presName="spaceBetweenRectangles" presStyleCnt="0"/>
      <dgm:spPr/>
    </dgm:pt>
    <dgm:pt modelId="{39A82B2B-9CF2-4AA6-B697-D4A3D2FE7DF4}" type="pres">
      <dgm:prSet presAssocID="{8896CD97-31AA-4C38-A52F-8AA6FF997E6F}" presName="parentLin" presStyleCnt="0"/>
      <dgm:spPr/>
    </dgm:pt>
    <dgm:pt modelId="{0FB5F3BE-407A-442D-9314-B3DF20AA8336}" type="pres">
      <dgm:prSet presAssocID="{8896CD97-31AA-4C38-A52F-8AA6FF997E6F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2F52F83F-ECB7-4074-BB0A-C9EBB07B9302}" type="pres">
      <dgm:prSet presAssocID="{8896CD97-31AA-4C38-A52F-8AA6FF997E6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8C1C67-74E7-41E4-AC61-760342602A43}" type="pres">
      <dgm:prSet presAssocID="{8896CD97-31AA-4C38-A52F-8AA6FF997E6F}" presName="negativeSpace" presStyleCnt="0"/>
      <dgm:spPr/>
    </dgm:pt>
    <dgm:pt modelId="{414846B9-5B1F-42DB-9566-E1D8245D3605}" type="pres">
      <dgm:prSet presAssocID="{8896CD97-31AA-4C38-A52F-8AA6FF997E6F}" presName="childText" presStyleLbl="conFgAcc1" presStyleIdx="1" presStyleCnt="4">
        <dgm:presLayoutVars>
          <dgm:bulletEnabled val="1"/>
        </dgm:presLayoutVars>
      </dgm:prSet>
      <dgm:spPr/>
    </dgm:pt>
    <dgm:pt modelId="{D81188BB-2072-4664-A79D-8AE6D23556C0}" type="pres">
      <dgm:prSet presAssocID="{A6E94A84-39D3-4C14-A186-D4C9DB8E48C7}" presName="spaceBetweenRectangles" presStyleCnt="0"/>
      <dgm:spPr/>
    </dgm:pt>
    <dgm:pt modelId="{71F2D868-0AE0-4D56-BE99-E6654A923E3C}" type="pres">
      <dgm:prSet presAssocID="{724AC0EE-644F-4F23-B35A-B0F52986BF9C}" presName="parentLin" presStyleCnt="0"/>
      <dgm:spPr/>
    </dgm:pt>
    <dgm:pt modelId="{65C22694-3037-4EAA-BCAC-ACB1D2C0A861}" type="pres">
      <dgm:prSet presAssocID="{724AC0EE-644F-4F23-B35A-B0F52986BF9C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51D237B6-2B7A-4B33-AFDC-B96898696956}" type="pres">
      <dgm:prSet presAssocID="{724AC0EE-644F-4F23-B35A-B0F52986BF9C}" presName="parentText" presStyleLbl="node1" presStyleIdx="2" presStyleCnt="4" custLinFactNeighborX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7FDDFA-9AF8-4016-8A26-C4397734483C}" type="pres">
      <dgm:prSet presAssocID="{724AC0EE-644F-4F23-B35A-B0F52986BF9C}" presName="negativeSpace" presStyleCnt="0"/>
      <dgm:spPr/>
    </dgm:pt>
    <dgm:pt modelId="{CCE307D4-1AF3-4557-8F30-E399A3AA4C41}" type="pres">
      <dgm:prSet presAssocID="{724AC0EE-644F-4F23-B35A-B0F52986BF9C}" presName="childText" presStyleLbl="conFgAcc1" presStyleIdx="2" presStyleCnt="4">
        <dgm:presLayoutVars>
          <dgm:bulletEnabled val="1"/>
        </dgm:presLayoutVars>
      </dgm:prSet>
      <dgm:spPr/>
    </dgm:pt>
    <dgm:pt modelId="{2F81BADE-7775-4D9C-B086-D798F89DAD46}" type="pres">
      <dgm:prSet presAssocID="{F3B65541-3AC4-40CE-B558-C4FB2694DAE3}" presName="spaceBetweenRectangles" presStyleCnt="0"/>
      <dgm:spPr/>
    </dgm:pt>
    <dgm:pt modelId="{1774F639-0400-48EE-AAC4-1B1BBCEA924D}" type="pres">
      <dgm:prSet presAssocID="{69DA893C-FC34-4717-85A0-3839CB859E3E}" presName="parentLin" presStyleCnt="0"/>
      <dgm:spPr/>
    </dgm:pt>
    <dgm:pt modelId="{408B9292-5D6D-4E5F-BC70-ED8622697E80}" type="pres">
      <dgm:prSet presAssocID="{69DA893C-FC34-4717-85A0-3839CB859E3E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9568460D-DFFA-4DFD-BA0F-342681BFD190}" type="pres">
      <dgm:prSet presAssocID="{69DA893C-FC34-4717-85A0-3839CB859E3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AEE5D9-BDA8-45F5-9E57-CBF02C27C37C}" type="pres">
      <dgm:prSet presAssocID="{69DA893C-FC34-4717-85A0-3839CB859E3E}" presName="negativeSpace" presStyleCnt="0"/>
      <dgm:spPr/>
    </dgm:pt>
    <dgm:pt modelId="{5F788EAB-096C-43DF-A70E-94DDA693502E}" type="pres">
      <dgm:prSet presAssocID="{69DA893C-FC34-4717-85A0-3839CB859E3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A87DF70-01F5-4CF5-9E3C-7815B90B7125}" type="presOf" srcId="{8896CD97-31AA-4C38-A52F-8AA6FF997E6F}" destId="{0FB5F3BE-407A-442D-9314-B3DF20AA8336}" srcOrd="0" destOrd="0" presId="urn:microsoft.com/office/officeart/2005/8/layout/list1"/>
    <dgm:cxn modelId="{FB160D3E-BAF9-41C6-B079-717567BA3DD5}" type="presOf" srcId="{724AC0EE-644F-4F23-B35A-B0F52986BF9C}" destId="{65C22694-3037-4EAA-BCAC-ACB1D2C0A861}" srcOrd="0" destOrd="0" presId="urn:microsoft.com/office/officeart/2005/8/layout/list1"/>
    <dgm:cxn modelId="{A2859ADD-70A2-4784-A4F5-BA773205C4AD}" srcId="{754A6BB5-1A60-46D0-BE01-E810371B4522}" destId="{C2D4A8D1-EF43-4F46-9B99-DC07B8B4563D}" srcOrd="0" destOrd="0" parTransId="{16C349B3-0B6C-43D0-BEF0-60778032C852}" sibTransId="{ACB47B10-C4BB-41CD-ABC0-A8C9D7DEC8C4}"/>
    <dgm:cxn modelId="{C517027E-5477-48D2-99C4-3F736D6BC78A}" srcId="{754A6BB5-1A60-46D0-BE01-E810371B4522}" destId="{724AC0EE-644F-4F23-B35A-B0F52986BF9C}" srcOrd="2" destOrd="0" parTransId="{940085B1-18CD-46DF-A6BF-C5B9BD5016C0}" sibTransId="{F3B65541-3AC4-40CE-B558-C4FB2694DAE3}"/>
    <dgm:cxn modelId="{5B0B5B40-51DA-4E7D-8CE9-CE3F666FF86B}" type="presOf" srcId="{754A6BB5-1A60-46D0-BE01-E810371B4522}" destId="{EC45F406-DF57-44D4-B097-0B1E41EBD71B}" srcOrd="0" destOrd="0" presId="urn:microsoft.com/office/officeart/2005/8/layout/list1"/>
    <dgm:cxn modelId="{1F41CA98-9732-43F2-9234-E73746DBC43A}" type="presOf" srcId="{69DA893C-FC34-4717-85A0-3839CB859E3E}" destId="{408B9292-5D6D-4E5F-BC70-ED8622697E80}" srcOrd="0" destOrd="0" presId="urn:microsoft.com/office/officeart/2005/8/layout/list1"/>
    <dgm:cxn modelId="{734F2E7A-6E84-48FD-8503-08AD0E2D4360}" srcId="{754A6BB5-1A60-46D0-BE01-E810371B4522}" destId="{69DA893C-FC34-4717-85A0-3839CB859E3E}" srcOrd="3" destOrd="0" parTransId="{60791C9B-F60C-4704-B730-E1E72843865E}" sibTransId="{241FCD17-68D4-46A4-9B5D-5996F7D2239A}"/>
    <dgm:cxn modelId="{44122234-4C83-4CA6-ABDC-5977D60E36F7}" type="presOf" srcId="{69DA893C-FC34-4717-85A0-3839CB859E3E}" destId="{9568460D-DFFA-4DFD-BA0F-342681BFD190}" srcOrd="1" destOrd="0" presId="urn:microsoft.com/office/officeart/2005/8/layout/list1"/>
    <dgm:cxn modelId="{8594F708-4E51-4B60-B5E7-0BC75681B2C6}" type="presOf" srcId="{8896CD97-31AA-4C38-A52F-8AA6FF997E6F}" destId="{2F52F83F-ECB7-4074-BB0A-C9EBB07B9302}" srcOrd="1" destOrd="0" presId="urn:microsoft.com/office/officeart/2005/8/layout/list1"/>
    <dgm:cxn modelId="{F584229B-9455-415D-ADB0-68DD1BF1F4F2}" type="presOf" srcId="{C2D4A8D1-EF43-4F46-9B99-DC07B8B4563D}" destId="{37372934-1B1E-4E5F-9D9D-C714237CB62A}" srcOrd="0" destOrd="0" presId="urn:microsoft.com/office/officeart/2005/8/layout/list1"/>
    <dgm:cxn modelId="{52B3CEAF-AD4A-462E-8D07-5C41B3AF9703}" type="presOf" srcId="{C2D4A8D1-EF43-4F46-9B99-DC07B8B4563D}" destId="{44718CA0-84A9-442E-AACD-4DAB3ECCF172}" srcOrd="1" destOrd="0" presId="urn:microsoft.com/office/officeart/2005/8/layout/list1"/>
    <dgm:cxn modelId="{4FEA5E8D-B5C4-4ED4-80C6-A44A67C72224}" type="presOf" srcId="{724AC0EE-644F-4F23-B35A-B0F52986BF9C}" destId="{51D237B6-2B7A-4B33-AFDC-B96898696956}" srcOrd="1" destOrd="0" presId="urn:microsoft.com/office/officeart/2005/8/layout/list1"/>
    <dgm:cxn modelId="{C68D9444-0541-4597-997B-C102EB8B68D1}" srcId="{754A6BB5-1A60-46D0-BE01-E810371B4522}" destId="{8896CD97-31AA-4C38-A52F-8AA6FF997E6F}" srcOrd="1" destOrd="0" parTransId="{6D595844-23ED-4093-A385-215570C8BA22}" sibTransId="{A6E94A84-39D3-4C14-A186-D4C9DB8E48C7}"/>
    <dgm:cxn modelId="{D4CBE021-4525-4DA5-9AF1-F7BDA6626434}" type="presParOf" srcId="{EC45F406-DF57-44D4-B097-0B1E41EBD71B}" destId="{366E6407-C11C-448B-8FB0-4523833BE1BF}" srcOrd="0" destOrd="0" presId="urn:microsoft.com/office/officeart/2005/8/layout/list1"/>
    <dgm:cxn modelId="{440AC5AA-8173-4663-BA8D-8E9721088F42}" type="presParOf" srcId="{366E6407-C11C-448B-8FB0-4523833BE1BF}" destId="{37372934-1B1E-4E5F-9D9D-C714237CB62A}" srcOrd="0" destOrd="0" presId="urn:microsoft.com/office/officeart/2005/8/layout/list1"/>
    <dgm:cxn modelId="{C07873C0-ED72-469E-9ECE-2BC12406BCAB}" type="presParOf" srcId="{366E6407-C11C-448B-8FB0-4523833BE1BF}" destId="{44718CA0-84A9-442E-AACD-4DAB3ECCF172}" srcOrd="1" destOrd="0" presId="urn:microsoft.com/office/officeart/2005/8/layout/list1"/>
    <dgm:cxn modelId="{0A76AA6C-11F4-46C0-89AE-3C69DA16B8C6}" type="presParOf" srcId="{EC45F406-DF57-44D4-B097-0B1E41EBD71B}" destId="{BBC6B1BE-45A5-4FDB-96D4-919179ECD3EF}" srcOrd="1" destOrd="0" presId="urn:microsoft.com/office/officeart/2005/8/layout/list1"/>
    <dgm:cxn modelId="{15264551-9447-43A5-8238-87343E57BF75}" type="presParOf" srcId="{EC45F406-DF57-44D4-B097-0B1E41EBD71B}" destId="{F35FB711-2939-4C51-9716-EB8B32852663}" srcOrd="2" destOrd="0" presId="urn:microsoft.com/office/officeart/2005/8/layout/list1"/>
    <dgm:cxn modelId="{FD83B51D-72BB-4A8D-8915-BE5565462F99}" type="presParOf" srcId="{EC45F406-DF57-44D4-B097-0B1E41EBD71B}" destId="{986BC25F-8181-44CB-AA2E-9EF6D3260EB0}" srcOrd="3" destOrd="0" presId="urn:microsoft.com/office/officeart/2005/8/layout/list1"/>
    <dgm:cxn modelId="{DB10A151-6D89-4F68-B353-6B95A16085AE}" type="presParOf" srcId="{EC45F406-DF57-44D4-B097-0B1E41EBD71B}" destId="{39A82B2B-9CF2-4AA6-B697-D4A3D2FE7DF4}" srcOrd="4" destOrd="0" presId="urn:microsoft.com/office/officeart/2005/8/layout/list1"/>
    <dgm:cxn modelId="{8FC86073-8160-4FD4-8156-F6883DEC723D}" type="presParOf" srcId="{39A82B2B-9CF2-4AA6-B697-D4A3D2FE7DF4}" destId="{0FB5F3BE-407A-442D-9314-B3DF20AA8336}" srcOrd="0" destOrd="0" presId="urn:microsoft.com/office/officeart/2005/8/layout/list1"/>
    <dgm:cxn modelId="{7AD1C7D3-5CD1-4A40-BE06-9F66B8A90C79}" type="presParOf" srcId="{39A82B2B-9CF2-4AA6-B697-D4A3D2FE7DF4}" destId="{2F52F83F-ECB7-4074-BB0A-C9EBB07B9302}" srcOrd="1" destOrd="0" presId="urn:microsoft.com/office/officeart/2005/8/layout/list1"/>
    <dgm:cxn modelId="{C7F0CCAA-9866-4EFB-8895-884B78C86C1A}" type="presParOf" srcId="{EC45F406-DF57-44D4-B097-0B1E41EBD71B}" destId="{B78C1C67-74E7-41E4-AC61-760342602A43}" srcOrd="5" destOrd="0" presId="urn:microsoft.com/office/officeart/2005/8/layout/list1"/>
    <dgm:cxn modelId="{6F471510-EB42-45F9-A2DF-3985C72BED2D}" type="presParOf" srcId="{EC45F406-DF57-44D4-B097-0B1E41EBD71B}" destId="{414846B9-5B1F-42DB-9566-E1D8245D3605}" srcOrd="6" destOrd="0" presId="urn:microsoft.com/office/officeart/2005/8/layout/list1"/>
    <dgm:cxn modelId="{083486D8-8753-4314-B317-601D7453DD1C}" type="presParOf" srcId="{EC45F406-DF57-44D4-B097-0B1E41EBD71B}" destId="{D81188BB-2072-4664-A79D-8AE6D23556C0}" srcOrd="7" destOrd="0" presId="urn:microsoft.com/office/officeart/2005/8/layout/list1"/>
    <dgm:cxn modelId="{A43DB8D6-613E-43C1-9C8D-28DC694526D0}" type="presParOf" srcId="{EC45F406-DF57-44D4-B097-0B1E41EBD71B}" destId="{71F2D868-0AE0-4D56-BE99-E6654A923E3C}" srcOrd="8" destOrd="0" presId="urn:microsoft.com/office/officeart/2005/8/layout/list1"/>
    <dgm:cxn modelId="{A4D1D629-13DB-4F91-B9AC-24D0A977289E}" type="presParOf" srcId="{71F2D868-0AE0-4D56-BE99-E6654A923E3C}" destId="{65C22694-3037-4EAA-BCAC-ACB1D2C0A861}" srcOrd="0" destOrd="0" presId="urn:microsoft.com/office/officeart/2005/8/layout/list1"/>
    <dgm:cxn modelId="{639FB772-3876-4CC8-B4A5-7CC792422A30}" type="presParOf" srcId="{71F2D868-0AE0-4D56-BE99-E6654A923E3C}" destId="{51D237B6-2B7A-4B33-AFDC-B96898696956}" srcOrd="1" destOrd="0" presId="urn:microsoft.com/office/officeart/2005/8/layout/list1"/>
    <dgm:cxn modelId="{D0A5B444-A3E1-4210-9ABA-92A72EA04B5D}" type="presParOf" srcId="{EC45F406-DF57-44D4-B097-0B1E41EBD71B}" destId="{4C7FDDFA-9AF8-4016-8A26-C4397734483C}" srcOrd="9" destOrd="0" presId="urn:microsoft.com/office/officeart/2005/8/layout/list1"/>
    <dgm:cxn modelId="{C1280CCD-DAF2-4B53-9211-986175B0D0A1}" type="presParOf" srcId="{EC45F406-DF57-44D4-B097-0B1E41EBD71B}" destId="{CCE307D4-1AF3-4557-8F30-E399A3AA4C41}" srcOrd="10" destOrd="0" presId="urn:microsoft.com/office/officeart/2005/8/layout/list1"/>
    <dgm:cxn modelId="{FB35D460-19A8-48C4-8E30-F232C19A3CCA}" type="presParOf" srcId="{EC45F406-DF57-44D4-B097-0B1E41EBD71B}" destId="{2F81BADE-7775-4D9C-B086-D798F89DAD46}" srcOrd="11" destOrd="0" presId="urn:microsoft.com/office/officeart/2005/8/layout/list1"/>
    <dgm:cxn modelId="{EC273B15-3AE9-43A9-83D0-E1515637B84E}" type="presParOf" srcId="{EC45F406-DF57-44D4-B097-0B1E41EBD71B}" destId="{1774F639-0400-48EE-AAC4-1B1BBCEA924D}" srcOrd="12" destOrd="0" presId="urn:microsoft.com/office/officeart/2005/8/layout/list1"/>
    <dgm:cxn modelId="{1E4340F4-8982-469E-A9A6-40E71EB572A7}" type="presParOf" srcId="{1774F639-0400-48EE-AAC4-1B1BBCEA924D}" destId="{408B9292-5D6D-4E5F-BC70-ED8622697E80}" srcOrd="0" destOrd="0" presId="urn:microsoft.com/office/officeart/2005/8/layout/list1"/>
    <dgm:cxn modelId="{396E0E86-D801-46BC-8815-96FA5EB56F35}" type="presParOf" srcId="{1774F639-0400-48EE-AAC4-1B1BBCEA924D}" destId="{9568460D-DFFA-4DFD-BA0F-342681BFD190}" srcOrd="1" destOrd="0" presId="urn:microsoft.com/office/officeart/2005/8/layout/list1"/>
    <dgm:cxn modelId="{6F80979B-0DBD-473E-ADC0-04BEB60F0E8B}" type="presParOf" srcId="{EC45F406-DF57-44D4-B097-0B1E41EBD71B}" destId="{ACAEE5D9-BDA8-45F5-9E57-CBF02C27C37C}" srcOrd="13" destOrd="0" presId="urn:microsoft.com/office/officeart/2005/8/layout/list1"/>
    <dgm:cxn modelId="{FE4CAF76-23D0-405A-9DA5-8518EB798A08}" type="presParOf" srcId="{EC45F406-DF57-44D4-B097-0B1E41EBD71B}" destId="{5F788EAB-096C-43DF-A70E-94DDA693502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FB711-2939-4C51-9716-EB8B32852663}">
      <dsp:nvSpPr>
        <dsp:cNvPr id="0" name=""/>
        <dsp:cNvSpPr/>
      </dsp:nvSpPr>
      <dsp:spPr>
        <a:xfrm>
          <a:off x="0" y="418826"/>
          <a:ext cx="89154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718CA0-84A9-442E-AACD-4DAB3ECCF172}">
      <dsp:nvSpPr>
        <dsp:cNvPr id="0" name=""/>
        <dsp:cNvSpPr/>
      </dsp:nvSpPr>
      <dsp:spPr>
        <a:xfrm>
          <a:off x="445770" y="64586"/>
          <a:ext cx="624078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Giới</a:t>
          </a: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chương</a:t>
          </a: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trình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80355" y="99171"/>
        <a:ext cx="6171610" cy="639310"/>
      </dsp:txXfrm>
    </dsp:sp>
    <dsp:sp modelId="{414846B9-5B1F-42DB-9566-E1D8245D3605}">
      <dsp:nvSpPr>
        <dsp:cNvPr id="0" name=""/>
        <dsp:cNvSpPr/>
      </dsp:nvSpPr>
      <dsp:spPr>
        <a:xfrm>
          <a:off x="0" y="1507466"/>
          <a:ext cx="89154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52F83F-ECB7-4074-BB0A-C9EBB07B9302}">
      <dsp:nvSpPr>
        <dsp:cNvPr id="0" name=""/>
        <dsp:cNvSpPr/>
      </dsp:nvSpPr>
      <dsp:spPr>
        <a:xfrm>
          <a:off x="445770" y="1153226"/>
          <a:ext cx="624078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Mô</a:t>
          </a: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hình</a:t>
          </a: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hóa</a:t>
          </a: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đối</a:t>
          </a: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tượng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80355" y="1187811"/>
        <a:ext cx="6171610" cy="639310"/>
      </dsp:txXfrm>
    </dsp:sp>
    <dsp:sp modelId="{CCE307D4-1AF3-4557-8F30-E399A3AA4C41}">
      <dsp:nvSpPr>
        <dsp:cNvPr id="0" name=""/>
        <dsp:cNvSpPr/>
      </dsp:nvSpPr>
      <dsp:spPr>
        <a:xfrm>
          <a:off x="0" y="2596106"/>
          <a:ext cx="89154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D237B6-2B7A-4B33-AFDC-B96898696956}">
      <dsp:nvSpPr>
        <dsp:cNvPr id="0" name=""/>
        <dsp:cNvSpPr/>
      </dsp:nvSpPr>
      <dsp:spPr>
        <a:xfrm>
          <a:off x="445770" y="2241866"/>
          <a:ext cx="624078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Kết</a:t>
          </a: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quả</a:t>
          </a: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chạy</a:t>
          </a: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chương</a:t>
          </a: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trình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80355" y="2276451"/>
        <a:ext cx="6171610" cy="639310"/>
      </dsp:txXfrm>
    </dsp:sp>
    <dsp:sp modelId="{5F788EAB-096C-43DF-A70E-94DDA693502E}">
      <dsp:nvSpPr>
        <dsp:cNvPr id="0" name=""/>
        <dsp:cNvSpPr/>
      </dsp:nvSpPr>
      <dsp:spPr>
        <a:xfrm>
          <a:off x="0" y="3684746"/>
          <a:ext cx="89154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8460D-DFFA-4DFD-BA0F-342681BFD190}">
      <dsp:nvSpPr>
        <dsp:cNvPr id="0" name=""/>
        <dsp:cNvSpPr/>
      </dsp:nvSpPr>
      <dsp:spPr>
        <a:xfrm>
          <a:off x="445770" y="3330506"/>
          <a:ext cx="624078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Kết</a:t>
          </a: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luận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80355" y="3365091"/>
        <a:ext cx="617161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9516" y="1162319"/>
            <a:ext cx="8915399" cy="226278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THƯ VIỆN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9517" y="4403891"/>
            <a:ext cx="8915399" cy="1126283"/>
          </a:xfrm>
        </p:spPr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20111763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Phan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Ngát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20111902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99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6656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nghiên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cứu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1070"/>
            <a:ext cx="8915400" cy="5267460"/>
          </a:xfrm>
        </p:spPr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 case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00716" y="2060596"/>
            <a:ext cx="1609859" cy="837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942822" y="3374265"/>
            <a:ext cx="1700011" cy="10174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phiếu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mượn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8972945" y="3374264"/>
            <a:ext cx="1700011" cy="10174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606304" y="5203019"/>
            <a:ext cx="398687" cy="3606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4" idx="4"/>
          </p:cNvCxnSpPr>
          <p:nvPr/>
        </p:nvCxnSpPr>
        <p:spPr>
          <a:xfrm flipH="1">
            <a:off x="6805646" y="5563627"/>
            <a:ext cx="2" cy="463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606304" y="5743931"/>
            <a:ext cx="3986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606304" y="6027313"/>
            <a:ext cx="199342" cy="90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05646" y="6027313"/>
            <a:ext cx="199345" cy="90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6"/>
            <a:endCxn id="13" idx="4"/>
          </p:cNvCxnSpPr>
          <p:nvPr/>
        </p:nvCxnSpPr>
        <p:spPr>
          <a:xfrm flipV="1">
            <a:off x="7004991" y="4391695"/>
            <a:ext cx="2817960" cy="991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2"/>
            <a:endCxn id="11" idx="4"/>
          </p:cNvCxnSpPr>
          <p:nvPr/>
        </p:nvCxnSpPr>
        <p:spPr>
          <a:xfrm flipH="1" flipV="1">
            <a:off x="3792828" y="4391696"/>
            <a:ext cx="2813476" cy="991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5" idx="1"/>
          </p:cNvCxnSpPr>
          <p:nvPr/>
        </p:nvCxnSpPr>
        <p:spPr>
          <a:xfrm flipV="1">
            <a:off x="3792824" y="2479160"/>
            <a:ext cx="2207892" cy="895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0"/>
            <a:endCxn id="5" idx="3"/>
          </p:cNvCxnSpPr>
          <p:nvPr/>
        </p:nvCxnSpPr>
        <p:spPr>
          <a:xfrm flipH="1" flipV="1">
            <a:off x="7610575" y="2479160"/>
            <a:ext cx="2212376" cy="895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24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6656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9329" t="16765" r="17243" b="11054"/>
          <a:stretch/>
        </p:blipFill>
        <p:spPr bwMode="auto">
          <a:xfrm>
            <a:off x="2910625" y="1430337"/>
            <a:ext cx="7638497" cy="48674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3910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2428" y="418329"/>
            <a:ext cx="8911687" cy="741051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586" y="1571223"/>
            <a:ext cx="9972026" cy="525867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vi-VN" sz="2200" dirty="0">
                <a:ea typeface="Tahoma" panose="020B0604030504040204" pitchFamily="34" charset="0"/>
                <a:cs typeface="Tahoma" panose="020B0604030504040204" pitchFamily="34" charset="0"/>
              </a:rPr>
              <a:t>Sau khi hoàn thành các bước khảo sát, phân tích, thiết kế phần mềm, </a:t>
            </a:r>
            <a:r>
              <a:rPr lang="vi-VN" sz="2200" dirty="0" smtClean="0"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22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200" dirty="0" smtClean="0"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2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200" dirty="0" smtClean="0">
                <a:ea typeface="Tahoma" panose="020B0604030504040204" pitchFamily="34" charset="0"/>
                <a:cs typeface="Tahoma" panose="020B0604030504040204" pitchFamily="34" charset="0"/>
              </a:rPr>
              <a:t>tiến </a:t>
            </a:r>
            <a:r>
              <a:rPr lang="vi-VN" sz="2200" dirty="0">
                <a:ea typeface="Tahoma" panose="020B0604030504040204" pitchFamily="34" charset="0"/>
                <a:cs typeface="Tahoma" panose="020B0604030504040204" pitchFamily="34" charset="0"/>
              </a:rPr>
              <a:t>hành chạy phần mềm để kiểm nghiệm và sửa lỗi phát sinh. Kết quả chạy </a:t>
            </a:r>
            <a:r>
              <a:rPr lang="vi-VN" sz="2200" dirty="0" smtClean="0"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2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200" dirty="0" smtClean="0">
                <a:ea typeface="Tahoma" panose="020B0604030504040204" pitchFamily="34" charset="0"/>
                <a:cs typeface="Tahoma" panose="020B0604030504040204" pitchFamily="34" charset="0"/>
              </a:rPr>
              <a:t>mềm </a:t>
            </a:r>
            <a:r>
              <a:rPr lang="vi-VN" sz="2200" dirty="0">
                <a:ea typeface="Tahoma" panose="020B0604030504040204" pitchFamily="34" charset="0"/>
                <a:cs typeface="Tahoma" panose="020B0604030504040204" pitchFamily="34" charset="0"/>
              </a:rPr>
              <a:t>như sau</a:t>
            </a:r>
            <a:r>
              <a:rPr lang="vi-VN" sz="2200" dirty="0" smtClean="0"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sz="22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Thực </a:t>
            </a:r>
            <a:r>
              <a:rPr lang="vi-VN" sz="2000" dirty="0">
                <a:ea typeface="Tahoma" panose="020B0604030504040204" pitchFamily="34" charset="0"/>
                <a:cs typeface="Tahoma" panose="020B0604030504040204" pitchFamily="34" charset="0"/>
              </a:rPr>
              <a:t>hiện đầy đủ các yêu cầu chức năng đề ra.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Phần </a:t>
            </a:r>
            <a:r>
              <a:rPr lang="vi-VN" sz="2000" dirty="0">
                <a:ea typeface="Tahoma" panose="020B0604030504040204" pitchFamily="34" charset="0"/>
                <a:cs typeface="Tahoma" panose="020B0604030504040204" pitchFamily="34" charset="0"/>
              </a:rPr>
              <a:t>mềm chạy ổn định, không phát sinh lỗi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Phần </a:t>
            </a:r>
            <a:r>
              <a:rPr lang="vi-VN" sz="2000" dirty="0">
                <a:ea typeface="Tahoma" panose="020B0604030504040204" pitchFamily="34" charset="0"/>
                <a:cs typeface="Tahoma" panose="020B0604030504040204" pitchFamily="34" charset="0"/>
              </a:rPr>
              <a:t>mềm chiếm ít tài nguyên máy tính, chạy nhanh và dễ sử dụng.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Giao </a:t>
            </a:r>
            <a:r>
              <a:rPr lang="vi-VN" sz="2000" dirty="0">
                <a:ea typeface="Tahoma" panose="020B0604030504040204" pitchFamily="34" charset="0"/>
                <a:cs typeface="Tahoma" panose="020B0604030504040204" pitchFamily="34" charset="0"/>
              </a:rPr>
              <a:t>diện thân thiện với người dùng.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78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7583" y="134994"/>
            <a:ext cx="8911687" cy="741051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586" y="1004553"/>
            <a:ext cx="9972026" cy="5825346"/>
          </a:xfrm>
        </p:spPr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754" y="1648496"/>
            <a:ext cx="7537011" cy="470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7583" y="134994"/>
            <a:ext cx="8911687" cy="741051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586" y="1004553"/>
            <a:ext cx="9972026" cy="5825346"/>
          </a:xfrm>
        </p:spPr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301" y="1545471"/>
            <a:ext cx="7683554" cy="475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7583" y="134994"/>
            <a:ext cx="8911687" cy="741051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586" y="1004553"/>
            <a:ext cx="9972026" cy="5825346"/>
          </a:xfrm>
        </p:spPr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366" y="1773802"/>
            <a:ext cx="8573696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0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7583" y="134994"/>
            <a:ext cx="8911687" cy="741051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586" y="1004553"/>
            <a:ext cx="9972026" cy="5825346"/>
          </a:xfrm>
        </p:spPr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đọc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250" y="1879241"/>
            <a:ext cx="9008698" cy="450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1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7583" y="134994"/>
            <a:ext cx="8911687" cy="741051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586" y="1004553"/>
            <a:ext cx="9972026" cy="5825346"/>
          </a:xfrm>
        </p:spPr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phiếu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mượn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719" y="1635617"/>
            <a:ext cx="6644059" cy="487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1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408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12890"/>
            <a:ext cx="8915400" cy="468791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môn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lớn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chúng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đúc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rút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kỹ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endPara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vi-V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ập </a:t>
            </a:r>
            <a:r>
              <a:rPr lang="vi-V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 hướng đối tượng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ô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MVC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Java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cụ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Java Swing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 v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ấ</a:t>
            </a:r>
            <a:r>
              <a:rPr lang="vi-V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vi-V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 sở dữ </a:t>
            </a:r>
            <a:r>
              <a:rPr lang="vi-V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JDBC (Java Database Connective)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Vì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nên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phạm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hẹp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áp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ngay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viện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635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82718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06828"/>
            <a:ext cx="8915400" cy="3777622"/>
          </a:xfrm>
        </p:spPr>
        <p:txBody>
          <a:bodyPr/>
          <a:lstStyle/>
          <a:p>
            <a:r>
              <a:rPr lang="vi-VN" sz="2200" dirty="0"/>
              <a:t>Hướng phát triển của đề </a:t>
            </a:r>
            <a:r>
              <a:rPr lang="vi-VN" sz="2200" dirty="0" smtClean="0"/>
              <a:t>tài:</a:t>
            </a:r>
            <a:endParaRPr lang="vi-VN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	</a:t>
            </a:r>
            <a:r>
              <a:rPr lang="vi-VN" sz="2000" dirty="0" smtClean="0"/>
              <a:t>Trao </a:t>
            </a:r>
            <a:r>
              <a:rPr lang="vi-VN" sz="2000" dirty="0"/>
              <a:t>đổi thông tin giữa các phân hệ qua môi trường mạng LAN </a:t>
            </a:r>
            <a:r>
              <a:rPr lang="vi-VN" sz="2000" dirty="0" smtClean="0"/>
              <a:t>hay</a:t>
            </a:r>
            <a:r>
              <a:rPr lang="en-US" sz="2000" dirty="0" smtClean="0"/>
              <a:t> </a:t>
            </a:r>
            <a:r>
              <a:rPr lang="vi-VN" sz="2000" dirty="0" smtClean="0"/>
              <a:t>mạng </a:t>
            </a:r>
            <a:r>
              <a:rPr lang="vi-VN" sz="2000" dirty="0"/>
              <a:t>Internet</a:t>
            </a:r>
            <a:r>
              <a:rPr lang="vi-VN" sz="2000" dirty="0" smtClean="0"/>
              <a:t>.</a:t>
            </a:r>
            <a:r>
              <a:rPr lang="en-US" sz="2000" dirty="0" smtClean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tùy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mang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thân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cao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endParaRPr lang="en-US" sz="2000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Eclipse IDE for Java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67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525461"/>
              </p:ext>
            </p:extLst>
          </p:nvPr>
        </p:nvGraphicFramePr>
        <p:xfrm>
          <a:off x="2589213" y="1905000"/>
          <a:ext cx="8915400" cy="4354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975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003" y="2185115"/>
            <a:ext cx="6851002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 smtClean="0"/>
              <a:t>Thank you!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831828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25014"/>
            <a:ext cx="8915400" cy="4211211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mượn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Bửu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mượn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9676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5869" y="205548"/>
            <a:ext cx="8911687" cy="3160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8350" y="1690847"/>
            <a:ext cx="9362382" cy="48295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1788813" y="3161762"/>
            <a:ext cx="1193464" cy="9916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68265" y="2968579"/>
            <a:ext cx="811369" cy="1378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965623" y="1459520"/>
            <a:ext cx="1622738" cy="3606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984124" y="2405622"/>
            <a:ext cx="1622738" cy="3606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965622" y="3477295"/>
            <a:ext cx="1622739" cy="3606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Mượn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984124" y="5170868"/>
            <a:ext cx="1622738" cy="3606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598535" y="3097368"/>
            <a:ext cx="1880316" cy="11204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cọc</a:t>
            </a:r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598535" y="4700789"/>
            <a:ext cx="1880316" cy="13007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mượn</a:t>
            </a:r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967690" y="3020094"/>
            <a:ext cx="1803042" cy="1275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 sách, phiếu mượn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967690" y="4713667"/>
            <a:ext cx="1803042" cy="1275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 tiền cọc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Straight Arrow Connector 44"/>
          <p:cNvCxnSpPr>
            <a:stCxn id="32" idx="6"/>
            <a:endCxn id="33" idx="1"/>
          </p:cNvCxnSpPr>
          <p:nvPr/>
        </p:nvCxnSpPr>
        <p:spPr>
          <a:xfrm>
            <a:off x="2982277" y="3657599"/>
            <a:ext cx="585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3" idx="3"/>
            <a:endCxn id="37" idx="1"/>
          </p:cNvCxnSpPr>
          <p:nvPr/>
        </p:nvCxnSpPr>
        <p:spPr>
          <a:xfrm flipV="1">
            <a:off x="4379634" y="2585926"/>
            <a:ext cx="604490" cy="107167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3" idx="3"/>
            <a:endCxn id="39" idx="1"/>
          </p:cNvCxnSpPr>
          <p:nvPr/>
        </p:nvCxnSpPr>
        <p:spPr>
          <a:xfrm>
            <a:off x="4379634" y="3657599"/>
            <a:ext cx="604490" cy="169357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3" idx="3"/>
            <a:endCxn id="38" idx="1"/>
          </p:cNvCxnSpPr>
          <p:nvPr/>
        </p:nvCxnSpPr>
        <p:spPr>
          <a:xfrm>
            <a:off x="4379634" y="3657599"/>
            <a:ext cx="585988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8" idx="3"/>
            <a:endCxn id="40" idx="1"/>
          </p:cNvCxnSpPr>
          <p:nvPr/>
        </p:nvCxnSpPr>
        <p:spPr>
          <a:xfrm>
            <a:off x="6588361" y="3657599"/>
            <a:ext cx="1010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9" idx="3"/>
            <a:endCxn id="41" idx="1"/>
          </p:cNvCxnSpPr>
          <p:nvPr/>
        </p:nvCxnSpPr>
        <p:spPr>
          <a:xfrm>
            <a:off x="6606862" y="5351172"/>
            <a:ext cx="991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0" idx="3"/>
          </p:cNvCxnSpPr>
          <p:nvPr/>
        </p:nvCxnSpPr>
        <p:spPr>
          <a:xfrm>
            <a:off x="9478851" y="3657599"/>
            <a:ext cx="488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1" idx="3"/>
          </p:cNvCxnSpPr>
          <p:nvPr/>
        </p:nvCxnSpPr>
        <p:spPr>
          <a:xfrm>
            <a:off x="9478851" y="5351172"/>
            <a:ext cx="488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35" idx="3"/>
            <a:endCxn id="42" idx="0"/>
          </p:cNvCxnSpPr>
          <p:nvPr/>
        </p:nvCxnSpPr>
        <p:spPr>
          <a:xfrm>
            <a:off x="6588361" y="1639824"/>
            <a:ext cx="4280850" cy="138027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35" idx="1"/>
            <a:endCxn id="32" idx="0"/>
          </p:cNvCxnSpPr>
          <p:nvPr/>
        </p:nvCxnSpPr>
        <p:spPr>
          <a:xfrm rot="10800000" flipV="1">
            <a:off x="2385545" y="1639824"/>
            <a:ext cx="2580078" cy="152193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69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45465"/>
            <a:ext cx="8915400" cy="484245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được chia thành nhiều phân hệ khác nhau, mỗi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hệ được thiết kế riêng biệt và update vào cơ sở dữ liệu chung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thông tin sách trong thư viện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 việc mượn và trả sách của sinh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Giám đốc thư viện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Thủ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viên,  giảng viên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vãng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22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868" y="274105"/>
            <a:ext cx="8911687" cy="1280890"/>
          </a:xfrm>
        </p:spPr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nghiên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cứu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526" y="1178417"/>
            <a:ext cx="10139451" cy="5460642"/>
          </a:xfrm>
        </p:spPr>
        <p:txBody>
          <a:bodyPr/>
          <a:lstStyle/>
          <a:p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84124" y="1146219"/>
            <a:ext cx="2588653" cy="502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viện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22738" y="2060620"/>
            <a:ext cx="2009104" cy="811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độc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22738" y="3041089"/>
            <a:ext cx="2009104" cy="811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22738" y="5002027"/>
            <a:ext cx="2009104" cy="811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Xóa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2738" y="4021558"/>
            <a:ext cx="2009104" cy="811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22738" y="5996790"/>
            <a:ext cx="2009104" cy="811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kiếm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69346" y="2060620"/>
            <a:ext cx="2009104" cy="811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48768" y="2060620"/>
            <a:ext cx="2009104" cy="811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29873" y="2060620"/>
            <a:ext cx="2009104" cy="811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69346" y="3041089"/>
            <a:ext cx="2009104" cy="811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69346" y="4021557"/>
            <a:ext cx="2009104" cy="811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 thông tin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69346" y="5002027"/>
            <a:ext cx="2009104" cy="811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Xóa thông tin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69346" y="5996790"/>
            <a:ext cx="2009104" cy="811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 kiếm thông tin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48768" y="3041088"/>
            <a:ext cx="2009104" cy="811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48768" y="4021556"/>
            <a:ext cx="2009104" cy="811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 thông tin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48768" y="5002027"/>
            <a:ext cx="2009104" cy="811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Xóa thông tin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48768" y="5996790"/>
            <a:ext cx="2009104" cy="811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 kiếm thông tin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529873" y="3041088"/>
            <a:ext cx="2009104" cy="811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độc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529873" y="4021555"/>
            <a:ext cx="2009104" cy="811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529873" y="5002027"/>
            <a:ext cx="2009104" cy="811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phiếu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mượn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5" name="Straight Arrow Connector 34"/>
          <p:cNvCxnSpPr>
            <a:stCxn id="4" idx="2"/>
          </p:cNvCxnSpPr>
          <p:nvPr/>
        </p:nvCxnSpPr>
        <p:spPr>
          <a:xfrm flipH="1">
            <a:off x="6278450" y="1648495"/>
            <a:ext cx="1" cy="180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627290" y="1828800"/>
            <a:ext cx="7946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1" idx="0"/>
          </p:cNvCxnSpPr>
          <p:nvPr/>
        </p:nvCxnSpPr>
        <p:spPr>
          <a:xfrm flipH="1">
            <a:off x="5273898" y="1828800"/>
            <a:ext cx="6440" cy="231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2" idx="0"/>
          </p:cNvCxnSpPr>
          <p:nvPr/>
        </p:nvCxnSpPr>
        <p:spPr>
          <a:xfrm>
            <a:off x="8049296" y="1828800"/>
            <a:ext cx="4024" cy="231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0573555" y="1817594"/>
            <a:ext cx="0" cy="243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" idx="0"/>
          </p:cNvCxnSpPr>
          <p:nvPr/>
        </p:nvCxnSpPr>
        <p:spPr>
          <a:xfrm>
            <a:off x="2627290" y="1828800"/>
            <a:ext cx="0" cy="231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5" idx="1"/>
            <a:endCxn id="9" idx="1"/>
          </p:cNvCxnSpPr>
          <p:nvPr/>
        </p:nvCxnSpPr>
        <p:spPr>
          <a:xfrm rot="10800000" flipV="1">
            <a:off x="1622738" y="2466305"/>
            <a:ext cx="12700" cy="393617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1" idx="1"/>
            <a:endCxn id="21" idx="1"/>
          </p:cNvCxnSpPr>
          <p:nvPr/>
        </p:nvCxnSpPr>
        <p:spPr>
          <a:xfrm rot="10800000" flipV="1">
            <a:off x="4269346" y="2466305"/>
            <a:ext cx="12700" cy="393617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2" idx="1"/>
            <a:endCxn id="25" idx="1"/>
          </p:cNvCxnSpPr>
          <p:nvPr/>
        </p:nvCxnSpPr>
        <p:spPr>
          <a:xfrm rot="10800000" flipV="1">
            <a:off x="7048768" y="2466305"/>
            <a:ext cx="12700" cy="393617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3" idx="1"/>
            <a:endCxn id="28" idx="1"/>
          </p:cNvCxnSpPr>
          <p:nvPr/>
        </p:nvCxnSpPr>
        <p:spPr>
          <a:xfrm rot="10800000" flipV="1">
            <a:off x="9529873" y="2466304"/>
            <a:ext cx="12700" cy="2941407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6" idx="1"/>
          </p:cNvCxnSpPr>
          <p:nvPr/>
        </p:nvCxnSpPr>
        <p:spPr>
          <a:xfrm>
            <a:off x="1399525" y="3446772"/>
            <a:ext cx="223213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399525" y="4358082"/>
            <a:ext cx="2359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7" idx="1"/>
          </p:cNvCxnSpPr>
          <p:nvPr/>
        </p:nvCxnSpPr>
        <p:spPr>
          <a:xfrm>
            <a:off x="1399525" y="5407711"/>
            <a:ext cx="22321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16" idx="1"/>
          </p:cNvCxnSpPr>
          <p:nvPr/>
        </p:nvCxnSpPr>
        <p:spPr>
          <a:xfrm>
            <a:off x="4103844" y="3446772"/>
            <a:ext cx="165502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103844" y="4358082"/>
            <a:ext cx="1782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0" idx="1"/>
          </p:cNvCxnSpPr>
          <p:nvPr/>
        </p:nvCxnSpPr>
        <p:spPr>
          <a:xfrm>
            <a:off x="4103844" y="5407711"/>
            <a:ext cx="1655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22" idx="1"/>
          </p:cNvCxnSpPr>
          <p:nvPr/>
        </p:nvCxnSpPr>
        <p:spPr>
          <a:xfrm>
            <a:off x="6825803" y="3446772"/>
            <a:ext cx="22296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23" idx="1"/>
          </p:cNvCxnSpPr>
          <p:nvPr/>
        </p:nvCxnSpPr>
        <p:spPr>
          <a:xfrm flipV="1">
            <a:off x="6825803" y="4427241"/>
            <a:ext cx="222965" cy="7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24" idx="1"/>
          </p:cNvCxnSpPr>
          <p:nvPr/>
        </p:nvCxnSpPr>
        <p:spPr>
          <a:xfrm>
            <a:off x="6825803" y="5407711"/>
            <a:ext cx="22296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26" idx="1"/>
          </p:cNvCxnSpPr>
          <p:nvPr/>
        </p:nvCxnSpPr>
        <p:spPr>
          <a:xfrm>
            <a:off x="9324304" y="3446772"/>
            <a:ext cx="20556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27" idx="1"/>
          </p:cNvCxnSpPr>
          <p:nvPr/>
        </p:nvCxnSpPr>
        <p:spPr>
          <a:xfrm flipV="1">
            <a:off x="9298546" y="4427240"/>
            <a:ext cx="231327" cy="7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01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377" y="624110"/>
            <a:ext cx="9418235" cy="74105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nghiên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cứu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6377" y="1712889"/>
            <a:ext cx="9418235" cy="4932609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luồng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32597" y="2228045"/>
            <a:ext cx="2150772" cy="10045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Độc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229599" y="2228045"/>
            <a:ext cx="2150772" cy="10045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20108" y="3606085"/>
            <a:ext cx="2150772" cy="10045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 SỞ DỮ LIỆU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720108" y="5408946"/>
            <a:ext cx="2150772" cy="10045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Elbow Connector 11"/>
          <p:cNvCxnSpPr>
            <a:stCxn id="6" idx="2"/>
            <a:endCxn id="9" idx="1"/>
          </p:cNvCxnSpPr>
          <p:nvPr/>
        </p:nvCxnSpPr>
        <p:spPr>
          <a:xfrm rot="16200000" flipH="1">
            <a:off x="4576163" y="2964416"/>
            <a:ext cx="875764" cy="14121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6" idx="3"/>
          </p:cNvCxnSpPr>
          <p:nvPr/>
        </p:nvCxnSpPr>
        <p:spPr>
          <a:xfrm rot="16200000" flipV="1">
            <a:off x="5357611" y="2756079"/>
            <a:ext cx="875764" cy="8242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7057623" y="2730320"/>
            <a:ext cx="1171976" cy="87576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0800000" flipV="1">
            <a:off x="7870881" y="3232595"/>
            <a:ext cx="1434105" cy="87576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303823" y="4571909"/>
            <a:ext cx="0" cy="837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173532" y="4610637"/>
            <a:ext cx="0" cy="798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50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6656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nghiên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cứu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1070"/>
            <a:ext cx="8915400" cy="5267460"/>
          </a:xfrm>
        </p:spPr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 case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đốc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87899" y="2009104"/>
            <a:ext cx="1609859" cy="837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kiếm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96445" y="2009104"/>
            <a:ext cx="1609859" cy="837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04991" y="2009104"/>
            <a:ext cx="1609859" cy="837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Chỉnh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13537" y="2009104"/>
            <a:ext cx="1609859" cy="837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Xóa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97758" y="2009104"/>
            <a:ext cx="44157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97758" y="2846231"/>
            <a:ext cx="44157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42822" y="3374265"/>
            <a:ext cx="1700011" cy="10174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độc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55641" y="3361293"/>
            <a:ext cx="1700011" cy="10174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8972945" y="3374264"/>
            <a:ext cx="1700011" cy="10174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606304" y="5203019"/>
            <a:ext cx="398687" cy="3606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4" idx="4"/>
          </p:cNvCxnSpPr>
          <p:nvPr/>
        </p:nvCxnSpPr>
        <p:spPr>
          <a:xfrm flipH="1">
            <a:off x="6805646" y="5563627"/>
            <a:ext cx="2" cy="463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606304" y="5743931"/>
            <a:ext cx="3986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606304" y="6027313"/>
            <a:ext cx="199342" cy="90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05646" y="6027313"/>
            <a:ext cx="199345" cy="90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0"/>
            <a:endCxn id="12" idx="4"/>
          </p:cNvCxnSpPr>
          <p:nvPr/>
        </p:nvCxnSpPr>
        <p:spPr>
          <a:xfrm flipH="1" flipV="1">
            <a:off x="6805647" y="4378724"/>
            <a:ext cx="1" cy="824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6"/>
            <a:endCxn id="13" idx="4"/>
          </p:cNvCxnSpPr>
          <p:nvPr/>
        </p:nvCxnSpPr>
        <p:spPr>
          <a:xfrm flipV="1">
            <a:off x="7004991" y="4391695"/>
            <a:ext cx="2817960" cy="991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2"/>
            <a:endCxn id="11" idx="4"/>
          </p:cNvCxnSpPr>
          <p:nvPr/>
        </p:nvCxnSpPr>
        <p:spPr>
          <a:xfrm flipH="1" flipV="1">
            <a:off x="3792828" y="4391696"/>
            <a:ext cx="2813476" cy="991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  <a:endCxn id="4" idx="2"/>
          </p:cNvCxnSpPr>
          <p:nvPr/>
        </p:nvCxnSpPr>
        <p:spPr>
          <a:xfrm flipV="1">
            <a:off x="3792828" y="2846231"/>
            <a:ext cx="1" cy="528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0"/>
          </p:cNvCxnSpPr>
          <p:nvPr/>
        </p:nvCxnSpPr>
        <p:spPr>
          <a:xfrm flipH="1" flipV="1">
            <a:off x="6805646" y="2859203"/>
            <a:ext cx="1" cy="502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0"/>
            <a:endCxn id="7" idx="2"/>
          </p:cNvCxnSpPr>
          <p:nvPr/>
        </p:nvCxnSpPr>
        <p:spPr>
          <a:xfrm flipH="1" flipV="1">
            <a:off x="9818467" y="2846231"/>
            <a:ext cx="4484" cy="528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92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6656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nghiên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cứu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1070"/>
            <a:ext cx="8915400" cy="5267460"/>
          </a:xfrm>
        </p:spPr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 case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87899" y="2009104"/>
            <a:ext cx="1609859" cy="837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kiếm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96445" y="2009104"/>
            <a:ext cx="1609859" cy="837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04991" y="2009104"/>
            <a:ext cx="1609859" cy="837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Chỉnh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13537" y="2009104"/>
            <a:ext cx="1609859" cy="837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Xóa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97758" y="2009104"/>
            <a:ext cx="44157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97758" y="2846231"/>
            <a:ext cx="44157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42822" y="3374265"/>
            <a:ext cx="1700011" cy="10174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độc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55641" y="3361293"/>
            <a:ext cx="1700011" cy="10174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phiếu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mượn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8972945" y="3374264"/>
            <a:ext cx="1700011" cy="10174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606304" y="5203019"/>
            <a:ext cx="398687" cy="3606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4" idx="4"/>
          </p:cNvCxnSpPr>
          <p:nvPr/>
        </p:nvCxnSpPr>
        <p:spPr>
          <a:xfrm flipH="1">
            <a:off x="6805646" y="5563627"/>
            <a:ext cx="2" cy="463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606304" y="5743931"/>
            <a:ext cx="3986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606304" y="6027313"/>
            <a:ext cx="199342" cy="90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05646" y="6027313"/>
            <a:ext cx="199345" cy="90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0"/>
            <a:endCxn id="12" idx="4"/>
          </p:cNvCxnSpPr>
          <p:nvPr/>
        </p:nvCxnSpPr>
        <p:spPr>
          <a:xfrm flipH="1" flipV="1">
            <a:off x="6805647" y="4378724"/>
            <a:ext cx="1" cy="824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6"/>
            <a:endCxn id="13" idx="4"/>
          </p:cNvCxnSpPr>
          <p:nvPr/>
        </p:nvCxnSpPr>
        <p:spPr>
          <a:xfrm flipV="1">
            <a:off x="7004991" y="4391695"/>
            <a:ext cx="2817960" cy="991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2"/>
            <a:endCxn id="11" idx="4"/>
          </p:cNvCxnSpPr>
          <p:nvPr/>
        </p:nvCxnSpPr>
        <p:spPr>
          <a:xfrm flipH="1" flipV="1">
            <a:off x="3792828" y="4391696"/>
            <a:ext cx="2813476" cy="991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  <a:endCxn id="4" idx="2"/>
          </p:cNvCxnSpPr>
          <p:nvPr/>
        </p:nvCxnSpPr>
        <p:spPr>
          <a:xfrm flipV="1">
            <a:off x="3792828" y="2846231"/>
            <a:ext cx="1" cy="528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0"/>
          </p:cNvCxnSpPr>
          <p:nvPr/>
        </p:nvCxnSpPr>
        <p:spPr>
          <a:xfrm flipH="1" flipV="1">
            <a:off x="6805646" y="2859203"/>
            <a:ext cx="1" cy="502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0"/>
            <a:endCxn id="7" idx="2"/>
          </p:cNvCxnSpPr>
          <p:nvPr/>
        </p:nvCxnSpPr>
        <p:spPr>
          <a:xfrm flipH="1" flipV="1">
            <a:off x="9818467" y="2846231"/>
            <a:ext cx="4484" cy="528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91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264</TotalTime>
  <Words>726</Words>
  <Application>Microsoft Office PowerPoint</Application>
  <PresentationFormat>Widescreen</PresentationFormat>
  <Paragraphs>122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Century Gothic</vt:lpstr>
      <vt:lpstr>Tahoma</vt:lpstr>
      <vt:lpstr>Times New Roman</vt:lpstr>
      <vt:lpstr>Wingdings</vt:lpstr>
      <vt:lpstr>Wingdings 3</vt:lpstr>
      <vt:lpstr>Wisp</vt:lpstr>
      <vt:lpstr>QUẢN LÝ THƯ VIỆN</vt:lpstr>
      <vt:lpstr>Nội dung</vt:lpstr>
      <vt:lpstr>1. Giới thiệu chương trình</vt:lpstr>
      <vt:lpstr> Giới thiệu chương trình (tiếp)</vt:lpstr>
      <vt:lpstr>Giới thiệu chương trình (tiếp)</vt:lpstr>
      <vt:lpstr>2. Mô hình hóa các đối tượng nghiên cứu</vt:lpstr>
      <vt:lpstr>2. Mô hình hóa các đối tượng nghiên cứu (tiếp)</vt:lpstr>
      <vt:lpstr>2. Mô hình hóa các đối tượng nghiên cứu (tiếp)</vt:lpstr>
      <vt:lpstr>2. Mô hình hóa các đối tượng nghiên cứu (tiếp)</vt:lpstr>
      <vt:lpstr>2. Mô hình hóa các đối tượng nghiên cứu (tiếp)</vt:lpstr>
      <vt:lpstr>Sơ đồ cơ sở dữ liệu</vt:lpstr>
      <vt:lpstr>3. Kết quả chạy chương trình</vt:lpstr>
      <vt:lpstr>3. Kết quả chạy chương trình</vt:lpstr>
      <vt:lpstr>3. Kết quả chạy chương trình</vt:lpstr>
      <vt:lpstr>3. Kết quả chạy chương trình</vt:lpstr>
      <vt:lpstr>3. Kết quả chạy chương trình</vt:lpstr>
      <vt:lpstr>3. Kết quả chạy chương trình</vt:lpstr>
      <vt:lpstr>4. Tổng kết</vt:lpstr>
      <vt:lpstr>Tổng kết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THƯ VIỆN</dc:title>
  <dc:creator>Tran Van Loi</dc:creator>
  <cp:lastModifiedBy>Tran Van Loi</cp:lastModifiedBy>
  <cp:revision>32</cp:revision>
  <dcterms:created xsi:type="dcterms:W3CDTF">2015-12-01T05:14:17Z</dcterms:created>
  <dcterms:modified xsi:type="dcterms:W3CDTF">2015-12-01T16:03:50Z</dcterms:modified>
</cp:coreProperties>
</file>