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F60349-62B3-4633-9CE1-90ABA8C2B161}" type="datetimeFigureOut">
              <a:rPr lang="fr-FR" smtClean="0"/>
              <a:t>14/03/2014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80213D-B5B2-475F-BE10-370CF315FF19}" type="slidenum">
              <a:rPr lang="fr-FR" smtClean="0"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470025"/>
          </a:xfrm>
        </p:spPr>
        <p:txBody>
          <a:bodyPr/>
          <a:lstStyle/>
          <a:p>
            <a:r>
              <a:rPr lang="fr-FR" dirty="0" smtClean="0"/>
              <a:t>Domhome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2928934"/>
            <a:ext cx="6400800" cy="17526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Serveur web domotique</a:t>
            </a:r>
            <a:endParaRPr lang="fr-FR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4" name="Espace réservé du contenu 3" descr="logo-fo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1142984"/>
            <a:ext cx="6278033" cy="4708525"/>
          </a:xfrm>
        </p:spPr>
      </p:pic>
      <p:sp>
        <p:nvSpPr>
          <p:cNvPr id="5" name="ZoneTexte 4"/>
          <p:cNvSpPr txBox="1"/>
          <p:nvPr/>
        </p:nvSpPr>
        <p:spPr>
          <a:xfrm>
            <a:off x="571472" y="1500174"/>
            <a:ext cx="5500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Introduction.</a:t>
            </a:r>
          </a:p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Diagramme (utilisation, exigence, bloc, séquences)</a:t>
            </a:r>
          </a:p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Calendrier</a:t>
            </a:r>
          </a:p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Chaine d’énergie</a:t>
            </a:r>
          </a:p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Les éléments du projet  </a:t>
            </a:r>
          </a:p>
          <a:p>
            <a:pPr marL="637200" lvl="2" indent="-342900">
              <a:buFont typeface="Wingdings" pitchFamily="2" charset="2"/>
              <a:buChar char="Ø"/>
            </a:pPr>
            <a:r>
              <a:rPr lang="fr-FR" sz="2100" dirty="0" smtClean="0"/>
              <a:t>Site </a:t>
            </a:r>
            <a:r>
              <a:rPr lang="fr-FR" sz="2100" dirty="0" err="1" smtClean="0"/>
              <a:t>web</a:t>
            </a:r>
            <a:r>
              <a:rPr lang="fr-FR" sz="2100" dirty="0" err="1" smtClean="0"/>
              <a:t>Design</a:t>
            </a:r>
            <a:r>
              <a:rPr lang="fr-FR" sz="2100" dirty="0" smtClean="0"/>
              <a:t>	</a:t>
            </a:r>
          </a:p>
          <a:p>
            <a:pPr marL="637200" lvl="2" indent="-342900">
              <a:buFont typeface="Wingdings" pitchFamily="2" charset="2"/>
              <a:buChar char="Ø"/>
            </a:pPr>
            <a:r>
              <a:rPr lang="fr-FR" sz="2100" dirty="0" smtClean="0"/>
              <a:t>Les types d’utilisateur</a:t>
            </a:r>
          </a:p>
          <a:p>
            <a:pPr marL="637200" lvl="2" indent="-342900">
              <a:buFont typeface="Wingdings" pitchFamily="2" charset="2"/>
              <a:buChar char="Ø"/>
            </a:pPr>
            <a:r>
              <a:rPr lang="fr-FR" sz="2100" dirty="0" smtClean="0"/>
              <a:t>Fonctionnalités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WebApp</a:t>
            </a:r>
            <a:endParaRPr lang="fr-FR" sz="2100" dirty="0"/>
          </a:p>
          <a:p>
            <a:pPr marL="180000" indent="-342900">
              <a:buClr>
                <a:schemeClr val="bg2"/>
              </a:buClr>
              <a:buFont typeface="Wingdings" pitchFamily="2" charset="2"/>
              <a:buChar char="Ø"/>
            </a:pPr>
            <a:r>
              <a:rPr lang="fr-FR" sz="2100" dirty="0" smtClean="0"/>
              <a:t>Evolution possible de ce projet</a:t>
            </a:r>
          </a:p>
          <a:p>
            <a:pPr marL="800100" lvl="1" indent="-342900"/>
            <a:endParaRPr lang="fr-FR" dirty="0" smtClean="0"/>
          </a:p>
          <a:p>
            <a:pPr marL="342900" indent="-342900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</TotalTime>
  <Words>26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Apex</vt:lpstr>
      <vt:lpstr>Domhome</vt:lpstr>
      <vt:lpstr>SOMMAIRE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Domhome</dc:title>
  <dc:creator>Romain Valin</dc:creator>
  <cp:lastModifiedBy>Romain Valin</cp:lastModifiedBy>
  <cp:revision>4</cp:revision>
  <dcterms:created xsi:type="dcterms:W3CDTF">2014-03-14T11:18:50Z</dcterms:created>
  <dcterms:modified xsi:type="dcterms:W3CDTF">2014-03-14T11:58:04Z</dcterms:modified>
</cp:coreProperties>
</file>