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  <a:endParaRPr b="0" lang="el-G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  <a:endParaRPr b="0" lang="el-G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  <a:endParaRPr b="0" lang="el-G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  <a:endParaRPr b="0" lang="el-G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  <a:endParaRPr b="0" lang="el-G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  <a:endParaRPr b="0" lang="el-G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l-G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  <a:endParaRPr b="0" lang="el-G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  <a:endParaRPr b="0" lang="el-G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l-G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  <a:endParaRPr b="0" lang="el-G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  <a:endParaRPr b="0" lang="el-G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  <a:endParaRPr b="0" lang="el-G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67040" y="86400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l-GR" sz="6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WenQuanYi Micro Hei"/>
              </a:rPr>
              <a:t>Clustering of Metagenomic Data by Combining Different Distance Functions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WenQuanYi Micro Hei"/>
              </a:rPr>
              <a:t>Isis Bonet, Adriana Escobar, Andrea Mesa-Múnera και Juan Fernando Alzate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41320"/>
            <a:ext cx="9143280" cy="19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l-GR" sz="2800" spc="197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Loizos Vlasiadis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56120" y="6399360"/>
            <a:ext cx="11173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l-G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Λαμία,  Ανάλυση και εξόρυξη δεδομένων μεγάλης κλίμακας στην Ιατρική και την Βιολογία, 2020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Αποτελέσματα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9728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Purity: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Ιοί = 100%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Βακτήρια = 97.5%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Ευκαρυωτικοί = 99.7%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Σε όλη τη βάση = 98.11%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Για contigs &gt; 10000 100%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33600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Τα αποτελέσματα για κάθε domain ξεχωριστά ήταν πολύ καλά.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Πρέπει να επιλέγουμε διαφορετικά k καθώς και συνάρτηση απόστασης σε κάθε περίπτωση.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Nα λαμβάνουμε υπόψη το μέγεθος των contigs.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552000" y="5184000"/>
            <a:ext cx="2771640" cy="9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Συμπεράσματα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9728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Ο προτεινόμενος αλγόριθμος: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Τον εφαρμόσαμε τόσο σε κάθε είδος ξεχωριστά όσο και σε όλη τη βάση δεδομένων.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Όσο μεγαλύτερα τα fragments του DNA τόσο καλύτερη θα είναι η απόδοση του.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Όταν το μέγεθος των contigs ήταν μεγαλύτερο του 10000 είχαμε μεγαλύτερο purity.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33600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779920" y="3312000"/>
            <a:ext cx="6631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l-GR" sz="72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you!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547880" y="144000"/>
            <a:ext cx="3095640" cy="30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Εισαγωγή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097280" y="1845720"/>
            <a:ext cx="5454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Σκοπός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Ένας πιο αποδοτικός αλγόριθμος για metagenomic δεδομένα βασιζόμενος σε διαφορετικές συναρτήσεις αποστάσεων.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Metagenomics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Ορισμός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Προβλήματα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Τεχνικές αντιμετώπισης</a:t>
            </a:r>
            <a:r>
              <a:rPr b="0" i="1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binning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21792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Binning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9728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9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Composition based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Χρησιμοποιούμε χαρακτηριστικά για την αναπαράσταση των ακολουθιών.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K-mers = 4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21792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4"/>
          <p:cNvSpPr txBox="1"/>
          <p:nvPr/>
        </p:nvSpPr>
        <p:spPr>
          <a:xfrm>
            <a:off x="6480000" y="2567880"/>
            <a:ext cx="4248000" cy="261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Similarity based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Συγκρίνει τις metagenomic ακολουθίες με γνωστές νουκλεοτιδικές ή πρωτεϊνικές ακολουθίες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Μέθοδοι και Δεδομένα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368000" y="1907640"/>
            <a:ext cx="3798720" cy="33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Η βάση δεδομένων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 ευκαρυωτικοί οργανισμοί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βακτήρια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ιοί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2000" y="2016000"/>
            <a:ext cx="3574080" cy="29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Συνολικά η βάση αποτελείται από 872576 contigs.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Τα contigs διαφέρουν σε μέγεθος από 50 έως 30000 βάσεις.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WenQuanYi Micro He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Μέθοδος Ομαδοποίησης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080000" y="2304000"/>
            <a:ext cx="5831640" cy="35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Χρησιμοποιεί τον αλγόριθμο k-means++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Καλύτερη επιλογή αρχικών κέντρων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Συνέχεια με βάση τον  k-means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Διαφορά στην επιλογή συνάρτησης απόστασης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056000" y="2027520"/>
            <a:ext cx="4031640" cy="34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Μέθοδος Ομαδοποίησης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080000" y="2304000"/>
            <a:ext cx="5831640" cy="31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Επιλέγουμε το k αλλά και τη συνάρτηση απόστασης.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Μπορούμε να επιλέξουμε παραπάνω από μια συναρτήσεις.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88000" y="432000"/>
            <a:ext cx="148968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Ο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μ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α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δ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ο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π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ο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ί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η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σ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36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η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15000" y="14040"/>
            <a:ext cx="7961400" cy="64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Μέθοδος ομαδοποίησης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9728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Επιλογή αρχικών κέντρων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Καθορισμός του πόσο συμπαγές είναι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Εφαρμογή σε cluster που δεν ειναι συμπαγή.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Επανάληψη της διαδικασίας μας οδηγεί σε περισσότερα clusters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Επανάληψη του k-means και υπολογισμός της intra-cluster distance με άλλη συνάρτηση απόστασης αυτή τη φορά.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21792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472000" y="3317760"/>
            <a:ext cx="6523560" cy="3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l-G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Αποτελέσματα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728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l-G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Ο αλγόριθμος δοκιμάστηκε: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Στους οργανισμούς ξεχωριστά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Σε όλη τη βάση συνολικά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l-GR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336000" y="1845720"/>
            <a:ext cx="493704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Τα αποτελέσματα για κάθε domain ξεχωριστά ήταν πολύ καλά.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Πρέπει να επιλέγουμε διαφορετικά k καθώς και συνάρτηση απόστασης σε κάθε περίπτωση.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Nα λαμβάνουμε υπόψη το μέγεθος των contigs.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l-G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6552000" y="5184000"/>
            <a:ext cx="2771640" cy="9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2019-05-14T14:51:07Z</dcterms:created>
  <dc:creator>User</dc:creator>
  <dc:description/>
  <dc:language>el-GR</dc:language>
  <cp:lastModifiedBy/>
  <dcterms:modified xsi:type="dcterms:W3CDTF">2020-02-18T12:47:49Z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