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  <p:embeddedFont>
      <p:font typeface="Spectral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a4951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a4951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a49517b7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a49517b7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a49517b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a49517b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a49517b7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a49517b7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a49517b7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a49517b7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a49517b7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a49517b7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it-lets-get-into-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F1C232"/>
                </a:solidFill>
              </a:rPr>
              <a:t>GIT WORKSHOP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099300" y="4543900"/>
            <a:ext cx="30447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ARFAOUI Nidhal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9225" y="50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20" b="1" dirty="0">
                <a:solidFill>
                  <a:srgbClr val="F1C232"/>
                </a:solidFill>
              </a:rPr>
              <a:t>What is Git ?</a:t>
            </a:r>
            <a:endParaRPr sz="2720" b="1" dirty="0">
              <a:solidFill>
                <a:srgbClr val="F1C23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77275" y="1264575"/>
            <a:ext cx="8238600" cy="98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Git is a free and open source distributed </a:t>
            </a:r>
            <a:r>
              <a:rPr lang="fr" sz="1700" u="sng">
                <a:solidFill>
                  <a:srgbClr val="FFD966"/>
                </a:solidFill>
              </a:rPr>
              <a:t>Version Control system</a:t>
            </a:r>
            <a:r>
              <a:rPr lang="fr" sz="1700">
                <a:solidFill>
                  <a:schemeClr val="dk1"/>
                </a:solidFill>
              </a:rPr>
              <a:t> designed to handle everything from small to very large projects with speed and efficiency.</a:t>
            </a:r>
            <a:r>
              <a:rPr lang="fr" sz="1200">
                <a:solidFill>
                  <a:schemeClr val="dk1"/>
                </a:solidFill>
              </a:rPr>
              <a:t> </a:t>
            </a:r>
            <a:endParaRPr sz="1900"/>
          </a:p>
        </p:txBody>
      </p:sp>
      <p:sp>
        <p:nvSpPr>
          <p:cNvPr id="67" name="Google Shape;67;p14"/>
          <p:cNvSpPr txBox="1"/>
          <p:nvPr/>
        </p:nvSpPr>
        <p:spPr>
          <a:xfrm>
            <a:off x="259225" y="2431225"/>
            <a:ext cx="318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What is Version Control ?</a:t>
            </a:r>
            <a:endParaRPr sz="2200" b="1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77275" y="3219850"/>
            <a:ext cx="796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Version control is a system that records changes to a file or set of files over time so that you can recall specific versions later.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42453" y="-233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rgbClr val="F1C232"/>
                </a:solidFill>
              </a:rPr>
              <a:t>What is a GIT Repository?</a:t>
            </a:r>
            <a:endParaRPr sz="2300" b="1" dirty="0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2720" b="1" dirty="0">
              <a:solidFill>
                <a:srgbClr val="F1C232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72675" y="751850"/>
            <a:ext cx="4562100" cy="98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Repositories in</a:t>
            </a:r>
            <a:r>
              <a:rPr lang="fr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fr" dirty="0">
                <a:solidFill>
                  <a:schemeClr val="dk1"/>
                </a:solidFill>
              </a:rPr>
              <a:t> contain a collection of files of various different versions of a Project. These files are imported from the repository into the local server of the user for further updations and modifications in the content of the file.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7100" y="2993375"/>
            <a:ext cx="318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What is GIT Clone ?</a:t>
            </a:r>
            <a:endParaRPr sz="2200" b="1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41700" y="3661375"/>
            <a:ext cx="796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git clone command is used to create a copy of a specific repository or branch within a repository. Git is a distributed version control system. Maximize the advantages of a full repository on your own machine by cloning.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125" y="671601"/>
            <a:ext cx="3586300" cy="20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00069" y="-294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rgbClr val="F1C232"/>
                </a:solidFill>
              </a:rPr>
              <a:t>What is a GITHub?</a:t>
            </a:r>
            <a:endParaRPr sz="2300" b="1" dirty="0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2720" b="1" dirty="0">
              <a:solidFill>
                <a:srgbClr val="F1C232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56400" y="905825"/>
            <a:ext cx="4562100" cy="98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GitHub is a Git repository hosting service that provides a web-based graphical interface. It is the world’s largest coding community.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56400" y="2071100"/>
            <a:ext cx="4423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Programmers can find source codes in many different languages and use the command-line interface, Git, to make and keep track of any changes.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00" y="753414"/>
            <a:ext cx="4059001" cy="2256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95425" y="33911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 sz="2300" b="1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Advantages?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928550" y="3976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300" b="1"/>
              <a:t> </a:t>
            </a: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Easy Project Management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39325" y="4407750"/>
            <a:ext cx="358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Increased Safety With Packages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780200" y="3929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300" b="1"/>
              <a:t> </a:t>
            </a: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Effective Team Management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58850" y="4407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Increased Code Safety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13019" y="-225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rgbClr val="F1C232"/>
                </a:solidFill>
              </a:rPr>
              <a:t>Git commands ?</a:t>
            </a:r>
            <a:endParaRPr sz="2300" b="1" dirty="0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2720" b="1" dirty="0">
              <a:solidFill>
                <a:srgbClr val="F1C23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9647"/>
          <a:stretch/>
        </p:blipFill>
        <p:spPr>
          <a:xfrm>
            <a:off x="601925" y="895625"/>
            <a:ext cx="3728800" cy="3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t="41075"/>
          <a:stretch/>
        </p:blipFill>
        <p:spPr>
          <a:xfrm>
            <a:off x="4572000" y="895625"/>
            <a:ext cx="4105275" cy="178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506800"/>
            <a:ext cx="19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rgbClr val="F1C232"/>
                </a:solidFill>
              </a:rPr>
              <a:t>How To Use ?</a:t>
            </a:r>
            <a:endParaRPr sz="2300" b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2720" b="1">
              <a:solidFill>
                <a:srgbClr val="F1C232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1316800" y="1294075"/>
            <a:ext cx="7356000" cy="26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1- Install git in your pc “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fr" dirty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2-Create account in GitHub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3- Link git to GitHub using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	</a:t>
            </a:r>
            <a:r>
              <a:rPr lang="fr" i="1" dirty="0">
                <a:solidFill>
                  <a:schemeClr val="dk1"/>
                </a:solidFill>
              </a:rPr>
              <a:t>git config --global user.name "&lt;your_name_here&gt;"</a:t>
            </a:r>
            <a:endParaRPr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dk1"/>
                </a:solidFill>
              </a:rPr>
              <a:t>	git config --global user.email "&lt;your_email@email.com&gt;"</a:t>
            </a:r>
            <a:endParaRPr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843025" y="2080175"/>
            <a:ext cx="42258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4000" b="1">
                <a:solidFill>
                  <a:srgbClr val="F1C232"/>
                </a:solidFill>
                <a:latin typeface="Spectral"/>
                <a:ea typeface="Spectral"/>
                <a:cs typeface="Spectral"/>
                <a:sym typeface="Spectral"/>
              </a:rPr>
              <a:t>Happy coding ! </a:t>
            </a:r>
            <a:endParaRPr sz="4000" b="1">
              <a:solidFill>
                <a:srgbClr val="F1C23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90"/>
              <a:buNone/>
            </a:pPr>
            <a:endParaRPr sz="2720" b="1">
              <a:solidFill>
                <a:srgbClr val="F1C23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297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Spectral</vt:lpstr>
      <vt:lpstr>Oswald</vt:lpstr>
      <vt:lpstr>Average</vt:lpstr>
      <vt:lpstr>Arial</vt:lpstr>
      <vt:lpstr>Slate</vt:lpstr>
      <vt:lpstr>GIT WORKSHOP</vt:lpstr>
      <vt:lpstr>What is Git ?</vt:lpstr>
      <vt:lpstr>What is a GIT Repository? </vt:lpstr>
      <vt:lpstr>What is a GITHub? </vt:lpstr>
      <vt:lpstr>Git commands ? </vt:lpstr>
      <vt:lpstr>How To Use ? </vt:lpstr>
      <vt:lpstr>Happy coding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WORKSHOP</dc:title>
  <cp:lastModifiedBy>pc</cp:lastModifiedBy>
  <cp:revision>3</cp:revision>
  <dcterms:modified xsi:type="dcterms:W3CDTF">2022-10-29T14:45:12Z</dcterms:modified>
</cp:coreProperties>
</file>