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62" r:id="rId5"/>
    <p:sldId id="260" r:id="rId6"/>
    <p:sldId id="261" r:id="rId7"/>
    <p:sldId id="257" r:id="rId8"/>
    <p:sldId id="265"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1" d="100"/>
          <a:sy n="141" d="100"/>
        </p:scale>
        <p:origin x="-774"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755576" y="597336"/>
            <a:ext cx="1872208" cy="3342565"/>
          </a:xfrm>
          <a:prstGeom prst="rect">
            <a:avLst/>
          </a:prstGeom>
          <a:noFill/>
          <a:ln w="9525">
            <a:noFill/>
            <a:miter lim="800000"/>
            <a:headEnd/>
            <a:tailEnd/>
          </a:ln>
        </p:spPr>
      </p:pic>
      <p:sp>
        <p:nvSpPr>
          <p:cNvPr id="6" name="TextBox 5"/>
          <p:cNvSpPr txBox="1"/>
          <p:nvPr/>
        </p:nvSpPr>
        <p:spPr>
          <a:xfrm>
            <a:off x="539552" y="4197737"/>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会员</a:t>
            </a:r>
            <a:r>
              <a:rPr lang="zh-CN" altLang="en-US" sz="1000" dirty="0" smtClean="0">
                <a:solidFill>
                  <a:schemeClr val="tx1">
                    <a:lumMod val="65000"/>
                    <a:lumOff val="35000"/>
                  </a:schemeClr>
                </a:solidFill>
                <a:latin typeface="黑体" pitchFamily="49" charset="-122"/>
                <a:ea typeface="黑体" pitchFamily="49" charset="-122"/>
              </a:rPr>
              <a:t>服</a:t>
            </a:r>
            <a:r>
              <a:rPr lang="zh-CN" altLang="en-US" sz="1000" dirty="0" smtClean="0">
                <a:solidFill>
                  <a:schemeClr val="tx1">
                    <a:lumMod val="65000"/>
                    <a:lumOff val="35000"/>
                  </a:schemeClr>
                </a:solidFill>
                <a:latin typeface="黑体" pitchFamily="49" charset="-122"/>
                <a:ea typeface="黑体" pitchFamily="49" charset="-122"/>
              </a:rPr>
              <a:t>务</a:t>
            </a:r>
            <a:endParaRPr lang="zh-CN" altLang="en-US" sz="1000" dirty="0">
              <a:solidFill>
                <a:schemeClr val="tx1">
                  <a:lumMod val="65000"/>
                  <a:lumOff val="35000"/>
                </a:schemeClr>
              </a:solidFill>
              <a:latin typeface="黑体" pitchFamily="49" charset="-122"/>
              <a:ea typeface="黑体" pitchFamily="49" charset="-122"/>
            </a:endParaRPr>
          </a:p>
        </p:txBody>
      </p:sp>
      <p:sp>
        <p:nvSpPr>
          <p:cNvPr id="7" name="矩形 6"/>
          <p:cNvSpPr/>
          <p:nvPr/>
        </p:nvSpPr>
        <p:spPr>
          <a:xfrm>
            <a:off x="539552" y="4197737"/>
            <a:ext cx="64807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354093" y="4197737"/>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师傅登陆</a:t>
            </a:r>
            <a:endParaRPr lang="zh-CN" altLang="en-US" sz="1000" dirty="0">
              <a:solidFill>
                <a:schemeClr val="tx1">
                  <a:lumMod val="65000"/>
                  <a:lumOff val="35000"/>
                </a:schemeClr>
              </a:solidFill>
              <a:latin typeface="黑体" pitchFamily="49" charset="-122"/>
              <a:ea typeface="黑体" pitchFamily="49" charset="-122"/>
            </a:endParaRPr>
          </a:p>
        </p:txBody>
      </p:sp>
      <p:sp>
        <p:nvSpPr>
          <p:cNvPr id="9" name="矩形 8"/>
          <p:cNvSpPr/>
          <p:nvPr/>
        </p:nvSpPr>
        <p:spPr>
          <a:xfrm>
            <a:off x="1354093" y="4197737"/>
            <a:ext cx="64807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082061" y="4197737"/>
            <a:ext cx="761747" cy="246221"/>
          </a:xfrm>
          <a:prstGeom prst="rect">
            <a:avLst/>
          </a:prstGeom>
          <a:noFill/>
        </p:spPr>
        <p:txBody>
          <a:bodyPr wrap="none" rtlCol="0">
            <a:spAutoFit/>
          </a:bodyPr>
          <a:lstStyle/>
          <a:p>
            <a:r>
              <a:rPr lang="en-US" altLang="zh-CN" sz="1000" dirty="0" err="1" smtClean="0">
                <a:solidFill>
                  <a:schemeClr val="tx1">
                    <a:lumMod val="65000"/>
                    <a:lumOff val="35000"/>
                  </a:schemeClr>
                </a:solidFill>
                <a:latin typeface="黑体" pitchFamily="49" charset="-122"/>
                <a:ea typeface="黑体" pitchFamily="49" charset="-122"/>
              </a:rPr>
              <a:t>MyEasyjob</a:t>
            </a:r>
            <a:endParaRPr lang="zh-CN" altLang="en-US" sz="1000" dirty="0">
              <a:solidFill>
                <a:schemeClr val="tx1">
                  <a:lumMod val="65000"/>
                  <a:lumOff val="35000"/>
                </a:schemeClr>
              </a:solidFill>
              <a:latin typeface="黑体" pitchFamily="49" charset="-122"/>
              <a:ea typeface="黑体" pitchFamily="49" charset="-122"/>
            </a:endParaRPr>
          </a:p>
        </p:txBody>
      </p:sp>
      <p:sp>
        <p:nvSpPr>
          <p:cNvPr id="11" name="矩形 10"/>
          <p:cNvSpPr/>
          <p:nvPr/>
        </p:nvSpPr>
        <p:spPr>
          <a:xfrm>
            <a:off x="2131616" y="4197737"/>
            <a:ext cx="64807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p:nvPr/>
        </p:nvCxnSpPr>
        <p:spPr>
          <a:xfrm rot="5400000" flipH="1" flipV="1">
            <a:off x="755576" y="3837697"/>
            <a:ext cx="576064" cy="432048"/>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7" name="肘形连接符 16"/>
          <p:cNvCxnSpPr/>
          <p:nvPr/>
        </p:nvCxnSpPr>
        <p:spPr>
          <a:xfrm rot="5400000" flipH="1" flipV="1">
            <a:off x="1511660" y="4017717"/>
            <a:ext cx="576064" cy="72008"/>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9" name="肘形连接符 18"/>
          <p:cNvCxnSpPr>
            <a:stCxn id="10" idx="0"/>
          </p:cNvCxnSpPr>
          <p:nvPr/>
        </p:nvCxnSpPr>
        <p:spPr>
          <a:xfrm rot="16200000" flipV="1">
            <a:off x="2185320" y="3920121"/>
            <a:ext cx="432048" cy="123183"/>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sp>
        <p:nvSpPr>
          <p:cNvPr id="21" name="矩形 20"/>
          <p:cNvSpPr/>
          <p:nvPr/>
        </p:nvSpPr>
        <p:spPr>
          <a:xfrm>
            <a:off x="539552" y="4731990"/>
            <a:ext cx="646331" cy="369332"/>
          </a:xfrm>
          <a:prstGeom prst="rect">
            <a:avLst/>
          </a:prstGeom>
        </p:spPr>
        <p:txBody>
          <a:bodyPr wrap="none">
            <a:spAutoFit/>
          </a:bodyPr>
          <a:lstStyle/>
          <a:p>
            <a:r>
              <a:rPr lang="zh-CN" altLang="en-US" b="1" dirty="0" smtClean="0">
                <a:solidFill>
                  <a:schemeClr val="tx1">
                    <a:lumMod val="65000"/>
                    <a:lumOff val="35000"/>
                  </a:schemeClr>
                </a:solidFill>
                <a:latin typeface="黑体" pitchFamily="49" charset="-122"/>
                <a:ea typeface="黑体" pitchFamily="49" charset="-122"/>
              </a:rPr>
              <a:t>主页</a:t>
            </a:r>
            <a:endParaRPr lang="zh-CN" altLang="en-US" b="1" dirty="0">
              <a:solidFill>
                <a:schemeClr val="tx1">
                  <a:lumMod val="65000"/>
                  <a:lumOff val="35000"/>
                </a:schemeClr>
              </a:solidFill>
              <a:latin typeface="黑体" pitchFamily="49" charset="-122"/>
              <a:ea typeface="黑体" pitchFamily="49" charset="-122"/>
            </a:endParaRPr>
          </a:p>
        </p:txBody>
      </p:sp>
      <p:pic>
        <p:nvPicPr>
          <p:cNvPr id="63" name="Picture 2"/>
          <p:cNvPicPr>
            <a:picLocks noChangeAspect="1" noChangeArrowheads="1"/>
          </p:cNvPicPr>
          <p:nvPr/>
        </p:nvPicPr>
        <p:blipFill>
          <a:blip r:embed="rId3" cstate="print"/>
          <a:srcRect/>
          <a:stretch>
            <a:fillRect/>
          </a:stretch>
        </p:blipFill>
        <p:spPr bwMode="auto">
          <a:xfrm>
            <a:off x="2857637" y="555526"/>
            <a:ext cx="1858379" cy="3312368"/>
          </a:xfrm>
          <a:prstGeom prst="rect">
            <a:avLst/>
          </a:prstGeom>
          <a:noFill/>
          <a:ln w="9525">
            <a:noFill/>
            <a:miter lim="800000"/>
            <a:headEnd/>
            <a:tailEnd/>
          </a:ln>
        </p:spPr>
      </p:pic>
      <p:cxnSp>
        <p:nvCxnSpPr>
          <p:cNvPr id="65" name="肘形连接符 64"/>
          <p:cNvCxnSpPr/>
          <p:nvPr/>
        </p:nvCxnSpPr>
        <p:spPr>
          <a:xfrm flipV="1">
            <a:off x="2483768" y="771550"/>
            <a:ext cx="720080" cy="144016"/>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7" name="肘形连接符 66"/>
          <p:cNvCxnSpPr/>
          <p:nvPr/>
        </p:nvCxnSpPr>
        <p:spPr>
          <a:xfrm rot="10800000" flipV="1">
            <a:off x="4211960" y="1203598"/>
            <a:ext cx="1224136" cy="576064"/>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9" name="肘形连接符 68"/>
          <p:cNvCxnSpPr/>
          <p:nvPr/>
        </p:nvCxnSpPr>
        <p:spPr>
          <a:xfrm rot="10800000" flipV="1">
            <a:off x="3923928" y="699542"/>
            <a:ext cx="1944216" cy="432048"/>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sp>
        <p:nvSpPr>
          <p:cNvPr id="72" name="TextBox 71"/>
          <p:cNvSpPr txBox="1"/>
          <p:nvPr/>
        </p:nvSpPr>
        <p:spPr>
          <a:xfrm>
            <a:off x="5220072" y="411510"/>
            <a:ext cx="2236510"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改为：佛山易事装建材安装有限公司</a:t>
            </a:r>
            <a:endParaRPr lang="zh-CN" altLang="en-US" sz="1000" dirty="0">
              <a:solidFill>
                <a:schemeClr val="tx1">
                  <a:lumMod val="65000"/>
                  <a:lumOff val="35000"/>
                </a:schemeClr>
              </a:solidFill>
              <a:latin typeface="黑体" pitchFamily="49" charset="-122"/>
              <a:ea typeface="黑体" pitchFamily="49" charset="-122"/>
            </a:endParaRPr>
          </a:p>
        </p:txBody>
      </p:sp>
      <p:sp>
        <p:nvSpPr>
          <p:cNvPr id="73" name="TextBox 72"/>
          <p:cNvSpPr txBox="1"/>
          <p:nvPr/>
        </p:nvSpPr>
        <p:spPr>
          <a:xfrm>
            <a:off x="5292080" y="915566"/>
            <a:ext cx="3456384" cy="861774"/>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佛山易事装建材安装有限公司以“专注、安全、便捷、口碑”的经营理念，努力打造家居服务生态链，为每一位顾客提供更方便、优质的全方位家居生活。在这里可以直接购买报修、家政、生活用品并查询服务进度、支付、评价以及了解我们更多的商品价格。</a:t>
            </a:r>
            <a:endParaRPr lang="zh-CN" altLang="en-US" sz="1000" dirty="0">
              <a:solidFill>
                <a:schemeClr val="tx1">
                  <a:lumMod val="65000"/>
                  <a:lumOff val="35000"/>
                </a:schemeClr>
              </a:solidFill>
              <a:latin typeface="黑体" pitchFamily="49" charset="-122"/>
              <a:ea typeface="黑体" pitchFamily="49" charset="-122"/>
            </a:endParaRPr>
          </a:p>
        </p:txBody>
      </p:sp>
      <p:cxnSp>
        <p:nvCxnSpPr>
          <p:cNvPr id="77" name="肘形连接符 76"/>
          <p:cNvCxnSpPr/>
          <p:nvPr/>
        </p:nvCxnSpPr>
        <p:spPr>
          <a:xfrm rot="10800000">
            <a:off x="4572000" y="2427734"/>
            <a:ext cx="2304256" cy="216024"/>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sp>
        <p:nvSpPr>
          <p:cNvPr id="79" name="TextBox 78"/>
          <p:cNvSpPr txBox="1"/>
          <p:nvPr/>
        </p:nvSpPr>
        <p:spPr>
          <a:xfrm>
            <a:off x="5796136" y="2283718"/>
            <a:ext cx="954107" cy="246221"/>
          </a:xfrm>
          <a:prstGeom prst="rect">
            <a:avLst/>
          </a:prstGeom>
          <a:noFill/>
        </p:spPr>
        <p:txBody>
          <a:bodyPr wrap="none" rtlCol="0">
            <a:spAutoFit/>
          </a:bodyPr>
          <a:lstStyle/>
          <a:p>
            <a:r>
              <a:rPr lang="en-US" altLang="zh-CN" sz="1000" dirty="0" smtClean="0">
                <a:solidFill>
                  <a:schemeClr val="tx1">
                    <a:lumMod val="65000"/>
                    <a:lumOff val="35000"/>
                  </a:schemeClr>
                </a:solidFill>
                <a:latin typeface="黑体" pitchFamily="49" charset="-122"/>
                <a:ea typeface="黑体" pitchFamily="49" charset="-122"/>
              </a:rPr>
              <a:t>4006 580 924</a:t>
            </a:r>
            <a:endParaRPr lang="zh-CN" altLang="en-US" sz="1000" dirty="0">
              <a:solidFill>
                <a:schemeClr val="tx1">
                  <a:lumMod val="65000"/>
                  <a:lumOff val="35000"/>
                </a:schemeClr>
              </a:solidFill>
              <a:latin typeface="黑体" pitchFamily="49" charset="-122"/>
              <a:ea typeface="黑体" pitchFamily="49" charset="-122"/>
            </a:endParaRPr>
          </a:p>
        </p:txBody>
      </p:sp>
      <p:cxnSp>
        <p:nvCxnSpPr>
          <p:cNvPr id="80" name="肘形连接符 79"/>
          <p:cNvCxnSpPr/>
          <p:nvPr/>
        </p:nvCxnSpPr>
        <p:spPr>
          <a:xfrm rot="10800000">
            <a:off x="3707904" y="2787774"/>
            <a:ext cx="2736304" cy="216024"/>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sp>
        <p:nvSpPr>
          <p:cNvPr id="82" name="TextBox 81"/>
          <p:cNvSpPr txBox="1"/>
          <p:nvPr/>
        </p:nvSpPr>
        <p:spPr>
          <a:xfrm>
            <a:off x="5220072" y="2715766"/>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生活服务</a:t>
            </a:r>
            <a:endParaRPr lang="zh-CN" altLang="en-US" sz="1000" dirty="0">
              <a:solidFill>
                <a:schemeClr val="tx1">
                  <a:lumMod val="65000"/>
                  <a:lumOff val="35000"/>
                </a:schemeClr>
              </a:solidFill>
              <a:latin typeface="黑体" pitchFamily="49" charset="-122"/>
              <a:ea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11510"/>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会员服务</a:t>
            </a:r>
            <a:endParaRPr lang="zh-CN" altLang="en-US" sz="1000" dirty="0">
              <a:solidFill>
                <a:schemeClr val="tx1">
                  <a:lumMod val="65000"/>
                  <a:lumOff val="35000"/>
                </a:schemeClr>
              </a:solidFill>
              <a:latin typeface="黑体" pitchFamily="49" charset="-122"/>
              <a:ea typeface="黑体" pitchFamily="49" charset="-122"/>
            </a:endParaRPr>
          </a:p>
        </p:txBody>
      </p:sp>
      <p:sp>
        <p:nvSpPr>
          <p:cNvPr id="3" name="矩形 2"/>
          <p:cNvSpPr/>
          <p:nvPr/>
        </p:nvSpPr>
        <p:spPr>
          <a:xfrm>
            <a:off x="539552" y="411510"/>
            <a:ext cx="936104"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a:off x="1259632" y="483518"/>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 name="TextBox 4"/>
          <p:cNvSpPr txBox="1"/>
          <p:nvPr/>
        </p:nvSpPr>
        <p:spPr>
          <a:xfrm>
            <a:off x="539552" y="741353"/>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登陆</a:t>
            </a:r>
            <a:endParaRPr lang="zh-CN" altLang="en-US" sz="1000" dirty="0">
              <a:solidFill>
                <a:schemeClr val="tx1">
                  <a:lumMod val="65000"/>
                  <a:lumOff val="35000"/>
                </a:schemeClr>
              </a:solidFill>
              <a:latin typeface="黑体" pitchFamily="49" charset="-122"/>
              <a:ea typeface="黑体" pitchFamily="49" charset="-122"/>
            </a:endParaRPr>
          </a:p>
        </p:txBody>
      </p:sp>
      <p:pic>
        <p:nvPicPr>
          <p:cNvPr id="6" name="Picture 5"/>
          <p:cNvPicPr>
            <a:picLocks noChangeAspect="1" noChangeArrowheads="1"/>
          </p:cNvPicPr>
          <p:nvPr/>
        </p:nvPicPr>
        <p:blipFill>
          <a:blip r:embed="rId2" cstate="print"/>
          <a:srcRect/>
          <a:stretch>
            <a:fillRect/>
          </a:stretch>
        </p:blipFill>
        <p:spPr bwMode="auto">
          <a:xfrm>
            <a:off x="3059832" y="987574"/>
            <a:ext cx="1698069" cy="2232248"/>
          </a:xfrm>
          <a:prstGeom prst="rect">
            <a:avLst/>
          </a:prstGeom>
          <a:noFill/>
          <a:ln w="9525">
            <a:noFill/>
            <a:miter lim="800000"/>
            <a:headEnd/>
            <a:tailEnd/>
          </a:ln>
        </p:spPr>
      </p:pic>
      <p:sp>
        <p:nvSpPr>
          <p:cNvPr id="7" name="TextBox 6"/>
          <p:cNvSpPr txBox="1"/>
          <p:nvPr/>
        </p:nvSpPr>
        <p:spPr>
          <a:xfrm>
            <a:off x="1691680" y="411510"/>
            <a:ext cx="3134191" cy="246221"/>
          </a:xfrm>
          <a:prstGeom prst="rect">
            <a:avLst/>
          </a:prstGeom>
          <a:noFill/>
        </p:spPr>
        <p:txBody>
          <a:bodyPr wrap="none" rtlCol="0">
            <a:spAutoFit/>
          </a:bodyPr>
          <a:lstStyle/>
          <a:p>
            <a:r>
              <a:rPr lang="zh-CN" altLang="en-US" sz="1000" dirty="0" smtClean="0">
                <a:solidFill>
                  <a:srgbClr val="FF0000"/>
                </a:solidFill>
                <a:latin typeface="黑体" pitchFamily="49" charset="-122"/>
                <a:ea typeface="黑体" pitchFamily="49" charset="-122"/>
              </a:rPr>
              <a:t>这里要注意的是：如微信直接注册是否有个微信号？</a:t>
            </a:r>
            <a:endParaRPr lang="zh-CN" altLang="en-US" sz="1000" dirty="0">
              <a:solidFill>
                <a:srgbClr val="FF0000"/>
              </a:solidFill>
              <a:latin typeface="黑体" pitchFamily="49" charset="-122"/>
              <a:ea typeface="黑体" pitchFamily="49" charset="-122"/>
            </a:endParaRPr>
          </a:p>
        </p:txBody>
      </p:sp>
      <p:cxnSp>
        <p:nvCxnSpPr>
          <p:cNvPr id="13" name="肘形连接符 12"/>
          <p:cNvCxnSpPr/>
          <p:nvPr/>
        </p:nvCxnSpPr>
        <p:spPr>
          <a:xfrm rot="5400000" flipH="1" flipV="1">
            <a:off x="2447764" y="2535746"/>
            <a:ext cx="2232248" cy="28803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91880" y="3435846"/>
            <a:ext cx="1008112" cy="400110"/>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为方便以后服务最好为姓氏</a:t>
            </a:r>
            <a:endParaRPr lang="zh-CN" altLang="en-US" sz="1000" dirty="0">
              <a:solidFill>
                <a:schemeClr val="tx1">
                  <a:lumMod val="65000"/>
                  <a:lumOff val="35000"/>
                </a:schemeClr>
              </a:solidFill>
              <a:latin typeface="黑体" pitchFamily="49" charset="-122"/>
              <a:ea typeface="黑体" pitchFamily="49" charset="-122"/>
            </a:endParaRPr>
          </a:p>
        </p:txBody>
      </p:sp>
      <p:cxnSp>
        <p:nvCxnSpPr>
          <p:cNvPr id="54" name="肘形连接符 53"/>
          <p:cNvCxnSpPr/>
          <p:nvPr/>
        </p:nvCxnSpPr>
        <p:spPr>
          <a:xfrm rot="10800000">
            <a:off x="3995936" y="1347614"/>
            <a:ext cx="1944216"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076056" y="843558"/>
            <a:ext cx="1008112" cy="1323439"/>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登陆可以固话与手机号两项选择因为有一部分老人没有手机还有一部分为公司用户，但固话只限于</a:t>
            </a:r>
            <a:r>
              <a:rPr lang="zh-CN" altLang="en-US" sz="1000" dirty="0" smtClean="0">
                <a:solidFill>
                  <a:schemeClr val="accent6"/>
                </a:solidFill>
                <a:latin typeface="黑体" pitchFamily="49" charset="-122"/>
                <a:ea typeface="黑体" pitchFamily="49" charset="-122"/>
              </a:rPr>
              <a:t>系统注册</a:t>
            </a:r>
            <a:endParaRPr lang="zh-CN" altLang="en-US" sz="1000" dirty="0">
              <a:solidFill>
                <a:schemeClr val="accent6"/>
              </a:solidFill>
              <a:latin typeface="黑体" pitchFamily="49" charset="-122"/>
              <a:ea typeface="黑体" pitchFamily="49" charset="-122"/>
            </a:endParaRPr>
          </a:p>
        </p:txBody>
      </p:sp>
      <p:cxnSp>
        <p:nvCxnSpPr>
          <p:cNvPr id="59" name="肘形连接符 58"/>
          <p:cNvCxnSpPr/>
          <p:nvPr/>
        </p:nvCxnSpPr>
        <p:spPr>
          <a:xfrm rot="10800000">
            <a:off x="3995936" y="1995686"/>
            <a:ext cx="1872208" cy="1080120"/>
          </a:xfrm>
          <a:prstGeom prst="bentConnector3">
            <a:avLst>
              <a:gd name="adj1" fmla="val 55065"/>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004048" y="2499742"/>
            <a:ext cx="1008112" cy="553998"/>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邮箱为可选项不在初始注册页面填写</a:t>
            </a:r>
            <a:endParaRPr lang="zh-CN" altLang="en-US" sz="1000" dirty="0">
              <a:solidFill>
                <a:schemeClr val="tx1">
                  <a:lumMod val="65000"/>
                  <a:lumOff val="35000"/>
                </a:schemeClr>
              </a:solidFill>
              <a:latin typeface="黑体" pitchFamily="49" charset="-122"/>
              <a:ea typeface="黑体" pitchFamily="49" charset="-122"/>
            </a:endParaRPr>
          </a:p>
        </p:txBody>
      </p:sp>
      <p:sp>
        <p:nvSpPr>
          <p:cNvPr id="88" name="TextBox 87"/>
          <p:cNvSpPr txBox="1"/>
          <p:nvPr/>
        </p:nvSpPr>
        <p:spPr>
          <a:xfrm>
            <a:off x="539552" y="1029385"/>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快速报修</a:t>
            </a:r>
            <a:endParaRPr lang="zh-CN" altLang="en-US" sz="1000" dirty="0">
              <a:solidFill>
                <a:schemeClr val="tx1">
                  <a:lumMod val="65000"/>
                  <a:lumOff val="35000"/>
                </a:schemeClr>
              </a:solidFill>
              <a:latin typeface="黑体" pitchFamily="49" charset="-122"/>
              <a:ea typeface="黑体" pitchFamily="49" charset="-122"/>
            </a:endParaRPr>
          </a:p>
        </p:txBody>
      </p:sp>
      <p:sp>
        <p:nvSpPr>
          <p:cNvPr id="89" name="TextBox 88"/>
          <p:cNvSpPr txBox="1"/>
          <p:nvPr/>
        </p:nvSpPr>
        <p:spPr>
          <a:xfrm>
            <a:off x="539552" y="1275606"/>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家政服务</a:t>
            </a:r>
            <a:endParaRPr lang="zh-CN" altLang="en-US" sz="1000" dirty="0">
              <a:solidFill>
                <a:schemeClr val="tx1">
                  <a:lumMod val="65000"/>
                  <a:lumOff val="35000"/>
                </a:schemeClr>
              </a:solidFill>
              <a:latin typeface="黑体" pitchFamily="49" charset="-122"/>
              <a:ea typeface="黑体" pitchFamily="49" charset="-122"/>
            </a:endParaRPr>
          </a:p>
        </p:txBody>
      </p:sp>
      <p:sp>
        <p:nvSpPr>
          <p:cNvPr id="90" name="TextBox 89"/>
          <p:cNvSpPr txBox="1"/>
          <p:nvPr/>
        </p:nvSpPr>
        <p:spPr>
          <a:xfrm>
            <a:off x="539552" y="1563638"/>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搬家运送</a:t>
            </a:r>
            <a:endParaRPr lang="zh-CN" altLang="en-US" sz="1000" dirty="0">
              <a:solidFill>
                <a:schemeClr val="tx1">
                  <a:lumMod val="65000"/>
                  <a:lumOff val="35000"/>
                </a:schemeClr>
              </a:solidFill>
              <a:latin typeface="黑体" pitchFamily="49" charset="-122"/>
              <a:ea typeface="黑体" pitchFamily="49" charset="-122"/>
            </a:endParaRPr>
          </a:p>
        </p:txBody>
      </p:sp>
      <p:sp>
        <p:nvSpPr>
          <p:cNvPr id="91" name="TextBox 90"/>
          <p:cNvSpPr txBox="1"/>
          <p:nvPr/>
        </p:nvSpPr>
        <p:spPr>
          <a:xfrm>
            <a:off x="539552" y="1821473"/>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商城</a:t>
            </a:r>
            <a:endParaRPr lang="zh-CN" altLang="en-US" sz="1000" dirty="0">
              <a:solidFill>
                <a:schemeClr val="tx1">
                  <a:lumMod val="65000"/>
                  <a:lumOff val="35000"/>
                </a:schemeClr>
              </a:solidFill>
              <a:latin typeface="黑体" pitchFamily="49" charset="-122"/>
              <a:ea typeface="黑体" pitchFamily="49" charset="-122"/>
            </a:endParaRPr>
          </a:p>
        </p:txBody>
      </p:sp>
      <p:grpSp>
        <p:nvGrpSpPr>
          <p:cNvPr id="94" name="组合 93"/>
          <p:cNvGrpSpPr/>
          <p:nvPr/>
        </p:nvGrpSpPr>
        <p:grpSpPr>
          <a:xfrm>
            <a:off x="6444208" y="915566"/>
            <a:ext cx="2160240" cy="3312368"/>
            <a:chOff x="6444208" y="915566"/>
            <a:chExt cx="2160240" cy="3312368"/>
          </a:xfrm>
        </p:grpSpPr>
        <p:sp>
          <p:nvSpPr>
            <p:cNvPr id="31" name="矩形 30"/>
            <p:cNvSpPr/>
            <p:nvPr/>
          </p:nvSpPr>
          <p:spPr>
            <a:xfrm>
              <a:off x="6444208" y="915566"/>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6754693" y="1203598"/>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省份</a:t>
              </a:r>
              <a:endParaRPr lang="zh-CN" altLang="en-US" sz="1000" dirty="0">
                <a:solidFill>
                  <a:schemeClr val="tx1">
                    <a:lumMod val="65000"/>
                    <a:lumOff val="35000"/>
                  </a:schemeClr>
                </a:solidFill>
                <a:latin typeface="黑体" pitchFamily="49" charset="-122"/>
                <a:ea typeface="黑体" pitchFamily="49" charset="-122"/>
              </a:endParaRPr>
            </a:p>
          </p:txBody>
        </p:sp>
        <p:sp>
          <p:nvSpPr>
            <p:cNvPr id="33" name="矩形 32"/>
            <p:cNvSpPr/>
            <p:nvPr/>
          </p:nvSpPr>
          <p:spPr>
            <a:xfrm>
              <a:off x="6804248" y="1203598"/>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6754693" y="1461433"/>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城市</a:t>
              </a:r>
              <a:endParaRPr lang="zh-CN" altLang="en-US" sz="1000" dirty="0">
                <a:solidFill>
                  <a:schemeClr val="tx1">
                    <a:lumMod val="65000"/>
                    <a:lumOff val="35000"/>
                  </a:schemeClr>
                </a:solidFill>
                <a:latin typeface="黑体" pitchFamily="49" charset="-122"/>
                <a:ea typeface="黑体" pitchFamily="49" charset="-122"/>
              </a:endParaRPr>
            </a:p>
          </p:txBody>
        </p:sp>
        <p:sp>
          <p:nvSpPr>
            <p:cNvPr id="35" name="矩形 34"/>
            <p:cNvSpPr/>
            <p:nvPr/>
          </p:nvSpPr>
          <p:spPr>
            <a:xfrm>
              <a:off x="6804248" y="1461433"/>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0800000">
              <a:off x="7164288" y="1275606"/>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7" name="等腰三角形 36"/>
            <p:cNvSpPr/>
            <p:nvPr/>
          </p:nvSpPr>
          <p:spPr>
            <a:xfrm rot="10800000">
              <a:off x="7164288" y="1491631"/>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8" name="TextBox 37"/>
            <p:cNvSpPr txBox="1"/>
            <p:nvPr/>
          </p:nvSpPr>
          <p:spPr>
            <a:xfrm>
              <a:off x="6754693" y="1707654"/>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县区</a:t>
              </a:r>
              <a:endParaRPr lang="zh-CN" altLang="en-US" sz="1000" dirty="0">
                <a:solidFill>
                  <a:schemeClr val="tx1">
                    <a:lumMod val="65000"/>
                    <a:lumOff val="35000"/>
                  </a:schemeClr>
                </a:solidFill>
                <a:latin typeface="黑体" pitchFamily="49" charset="-122"/>
                <a:ea typeface="黑体" pitchFamily="49" charset="-122"/>
              </a:endParaRPr>
            </a:p>
          </p:txBody>
        </p:sp>
        <p:sp>
          <p:nvSpPr>
            <p:cNvPr id="39" name="矩形 38"/>
            <p:cNvSpPr/>
            <p:nvPr/>
          </p:nvSpPr>
          <p:spPr>
            <a:xfrm>
              <a:off x="6804248" y="1707654"/>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0800000">
              <a:off x="7164288" y="1737852"/>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1" name="TextBox 40"/>
            <p:cNvSpPr txBox="1"/>
            <p:nvPr/>
          </p:nvSpPr>
          <p:spPr>
            <a:xfrm>
              <a:off x="6754693" y="1965489"/>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街镇</a:t>
              </a:r>
              <a:endParaRPr lang="zh-CN" altLang="en-US" sz="1000" dirty="0">
                <a:solidFill>
                  <a:schemeClr val="tx1">
                    <a:lumMod val="65000"/>
                    <a:lumOff val="35000"/>
                  </a:schemeClr>
                </a:solidFill>
                <a:latin typeface="黑体" pitchFamily="49" charset="-122"/>
                <a:ea typeface="黑体" pitchFamily="49" charset="-122"/>
              </a:endParaRPr>
            </a:p>
          </p:txBody>
        </p:sp>
        <p:sp>
          <p:nvSpPr>
            <p:cNvPr id="42" name="矩形 41"/>
            <p:cNvSpPr/>
            <p:nvPr/>
          </p:nvSpPr>
          <p:spPr>
            <a:xfrm>
              <a:off x="6804248" y="1965489"/>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0800000">
              <a:off x="7164288" y="1995687"/>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4" name="矩形 43"/>
            <p:cNvSpPr/>
            <p:nvPr/>
          </p:nvSpPr>
          <p:spPr>
            <a:xfrm>
              <a:off x="6804248" y="2529939"/>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6754693" y="2211710"/>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小区</a:t>
              </a:r>
              <a:endParaRPr lang="zh-CN" altLang="en-US" sz="1000" dirty="0">
                <a:solidFill>
                  <a:schemeClr val="tx1">
                    <a:lumMod val="65000"/>
                    <a:lumOff val="35000"/>
                  </a:schemeClr>
                </a:solidFill>
                <a:latin typeface="黑体" pitchFamily="49" charset="-122"/>
                <a:ea typeface="黑体" pitchFamily="49" charset="-122"/>
              </a:endParaRPr>
            </a:p>
          </p:txBody>
        </p:sp>
        <p:sp>
          <p:nvSpPr>
            <p:cNvPr id="46" name="矩形 45"/>
            <p:cNvSpPr/>
            <p:nvPr/>
          </p:nvSpPr>
          <p:spPr>
            <a:xfrm>
              <a:off x="6804248" y="2211710"/>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0800000">
              <a:off x="7164288" y="2241908"/>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8" name="TextBox 47"/>
            <p:cNvSpPr txBox="1"/>
            <p:nvPr/>
          </p:nvSpPr>
          <p:spPr>
            <a:xfrm>
              <a:off x="6610677" y="957377"/>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常用信息</a:t>
              </a:r>
              <a:endParaRPr lang="zh-CN" altLang="en-US" sz="1000" dirty="0">
                <a:solidFill>
                  <a:schemeClr val="tx1">
                    <a:lumMod val="65000"/>
                    <a:lumOff val="35000"/>
                  </a:schemeClr>
                </a:solidFill>
                <a:latin typeface="黑体" pitchFamily="49" charset="-122"/>
                <a:ea typeface="黑体" pitchFamily="49" charset="-122"/>
              </a:endParaRPr>
            </a:p>
          </p:txBody>
        </p:sp>
        <p:sp>
          <p:nvSpPr>
            <p:cNvPr id="49" name="TextBox 48"/>
            <p:cNvSpPr txBox="1"/>
            <p:nvPr/>
          </p:nvSpPr>
          <p:spPr>
            <a:xfrm>
              <a:off x="6804248" y="2499742"/>
              <a:ext cx="82586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详细地址：</a:t>
              </a:r>
              <a:endParaRPr lang="zh-CN" altLang="en-US" sz="1000" dirty="0">
                <a:solidFill>
                  <a:schemeClr val="tx1">
                    <a:lumMod val="65000"/>
                    <a:lumOff val="35000"/>
                  </a:schemeClr>
                </a:solidFill>
                <a:latin typeface="黑体" pitchFamily="49" charset="-122"/>
                <a:ea typeface="黑体" pitchFamily="49" charset="-122"/>
              </a:endParaRPr>
            </a:p>
          </p:txBody>
        </p:sp>
        <p:sp>
          <p:nvSpPr>
            <p:cNvPr id="50" name="TextBox 49"/>
            <p:cNvSpPr txBox="1"/>
            <p:nvPr/>
          </p:nvSpPr>
          <p:spPr>
            <a:xfrm>
              <a:off x="7164288" y="2787774"/>
              <a:ext cx="95410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设为默认地址</a:t>
              </a:r>
              <a:endParaRPr lang="zh-CN" altLang="en-US" sz="1000" dirty="0">
                <a:solidFill>
                  <a:schemeClr val="tx1">
                    <a:lumMod val="65000"/>
                    <a:lumOff val="35000"/>
                  </a:schemeClr>
                </a:solidFill>
                <a:latin typeface="黑体" pitchFamily="49" charset="-122"/>
                <a:ea typeface="黑体" pitchFamily="49" charset="-122"/>
              </a:endParaRPr>
            </a:p>
          </p:txBody>
        </p:sp>
        <p:sp>
          <p:nvSpPr>
            <p:cNvPr id="51" name="椭圆 50"/>
            <p:cNvSpPr/>
            <p:nvPr/>
          </p:nvSpPr>
          <p:spPr>
            <a:xfrm>
              <a:off x="7020272" y="2859782"/>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82" name="TextBox 81"/>
            <p:cNvSpPr txBox="1"/>
            <p:nvPr/>
          </p:nvSpPr>
          <p:spPr>
            <a:xfrm>
              <a:off x="6754693" y="3363838"/>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邮箱</a:t>
              </a:r>
              <a:endParaRPr lang="zh-CN" altLang="en-US" sz="1000" dirty="0">
                <a:solidFill>
                  <a:schemeClr val="tx1">
                    <a:lumMod val="65000"/>
                    <a:lumOff val="35000"/>
                  </a:schemeClr>
                </a:solidFill>
                <a:latin typeface="黑体" pitchFamily="49" charset="-122"/>
                <a:ea typeface="黑体" pitchFamily="49" charset="-122"/>
              </a:endParaRPr>
            </a:p>
          </p:txBody>
        </p:sp>
        <p:sp>
          <p:nvSpPr>
            <p:cNvPr id="83" name="矩形 82"/>
            <p:cNvSpPr/>
            <p:nvPr/>
          </p:nvSpPr>
          <p:spPr>
            <a:xfrm>
              <a:off x="6804248" y="3363838"/>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TextBox 83"/>
            <p:cNvSpPr txBox="1"/>
            <p:nvPr/>
          </p:nvSpPr>
          <p:spPr>
            <a:xfrm>
              <a:off x="6754693" y="3621673"/>
              <a:ext cx="312906" cy="246221"/>
            </a:xfrm>
            <a:prstGeom prst="rect">
              <a:avLst/>
            </a:prstGeom>
            <a:noFill/>
          </p:spPr>
          <p:txBody>
            <a:bodyPr wrap="none" rtlCol="0">
              <a:spAutoFit/>
            </a:bodyPr>
            <a:lstStyle/>
            <a:p>
              <a:r>
                <a:rPr lang="en-US" altLang="zh-CN" sz="1000" dirty="0" smtClean="0">
                  <a:solidFill>
                    <a:schemeClr val="tx1">
                      <a:lumMod val="65000"/>
                      <a:lumOff val="35000"/>
                    </a:schemeClr>
                  </a:solidFill>
                  <a:latin typeface="黑体" pitchFamily="49" charset="-122"/>
                  <a:ea typeface="黑体" pitchFamily="49" charset="-122"/>
                </a:rPr>
                <a:t>QQ</a:t>
              </a:r>
              <a:endParaRPr lang="zh-CN" altLang="en-US" sz="1000" dirty="0">
                <a:solidFill>
                  <a:schemeClr val="tx1">
                    <a:lumMod val="65000"/>
                    <a:lumOff val="35000"/>
                  </a:schemeClr>
                </a:solidFill>
                <a:latin typeface="黑体" pitchFamily="49" charset="-122"/>
                <a:ea typeface="黑体" pitchFamily="49" charset="-122"/>
              </a:endParaRPr>
            </a:p>
          </p:txBody>
        </p:sp>
        <p:sp>
          <p:nvSpPr>
            <p:cNvPr id="85" name="矩形 84"/>
            <p:cNvSpPr/>
            <p:nvPr/>
          </p:nvSpPr>
          <p:spPr>
            <a:xfrm>
              <a:off x="6804248" y="3621673"/>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7020272" y="3939902"/>
              <a:ext cx="864096"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完成</a:t>
              </a:r>
              <a:endParaRPr lang="zh-CN" altLang="en-US" sz="1000" dirty="0"/>
            </a:p>
          </p:txBody>
        </p:sp>
        <p:sp>
          <p:nvSpPr>
            <p:cNvPr id="92" name="TextBox 91"/>
            <p:cNvSpPr txBox="1"/>
            <p:nvPr/>
          </p:nvSpPr>
          <p:spPr>
            <a:xfrm>
              <a:off x="6754693" y="3075806"/>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固话</a:t>
              </a:r>
              <a:endParaRPr lang="zh-CN" altLang="en-US" sz="1000" dirty="0">
                <a:solidFill>
                  <a:schemeClr val="tx1">
                    <a:lumMod val="65000"/>
                    <a:lumOff val="35000"/>
                  </a:schemeClr>
                </a:solidFill>
                <a:latin typeface="黑体" pitchFamily="49" charset="-122"/>
                <a:ea typeface="黑体" pitchFamily="49" charset="-122"/>
              </a:endParaRPr>
            </a:p>
          </p:txBody>
        </p:sp>
        <p:sp>
          <p:nvSpPr>
            <p:cNvPr id="93" name="矩形 92"/>
            <p:cNvSpPr/>
            <p:nvPr/>
          </p:nvSpPr>
          <p:spPr>
            <a:xfrm>
              <a:off x="6804248" y="3075806"/>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TextBox 96"/>
          <p:cNvSpPr txBox="1"/>
          <p:nvPr/>
        </p:nvSpPr>
        <p:spPr>
          <a:xfrm>
            <a:off x="1475656" y="3507854"/>
            <a:ext cx="1008112" cy="1015663"/>
          </a:xfrm>
          <a:prstGeom prst="rect">
            <a:avLst/>
          </a:prstGeom>
          <a:noFill/>
        </p:spPr>
        <p:txBody>
          <a:bodyPr wrap="square" rtlCol="0">
            <a:spAutoFit/>
          </a:bodyPr>
          <a:lstStyle/>
          <a:p>
            <a:r>
              <a:rPr lang="zh-CN" altLang="en-US" sz="1000" dirty="0" smtClean="0">
                <a:solidFill>
                  <a:schemeClr val="accent6"/>
                </a:solidFill>
                <a:latin typeface="黑体" pitchFamily="49" charset="-122"/>
                <a:ea typeface="黑体" pitchFamily="49" charset="-122"/>
              </a:rPr>
              <a:t>系统注册：</a:t>
            </a:r>
            <a:r>
              <a:rPr lang="zh-CN" altLang="en-US" sz="1000" dirty="0" smtClean="0">
                <a:solidFill>
                  <a:schemeClr val="tx1">
                    <a:lumMod val="65000"/>
                    <a:lumOff val="35000"/>
                  </a:schemeClr>
                </a:solidFill>
                <a:latin typeface="黑体" pitchFamily="49" charset="-122"/>
                <a:ea typeface="黑体" pitchFamily="49" charset="-122"/>
              </a:rPr>
              <a:t>是指致电客服在后台操作、现场促销员用端口注册、客户在</a:t>
            </a:r>
            <a:r>
              <a:rPr lang="en-US" altLang="zh-CN" sz="1000" dirty="0" smtClean="0">
                <a:solidFill>
                  <a:schemeClr val="tx1">
                    <a:lumMod val="65000"/>
                    <a:lumOff val="35000"/>
                  </a:schemeClr>
                </a:solidFill>
                <a:latin typeface="黑体" pitchFamily="49" charset="-122"/>
                <a:ea typeface="黑体" pitchFamily="49" charset="-122"/>
              </a:rPr>
              <a:t>PC</a:t>
            </a:r>
            <a:r>
              <a:rPr lang="zh-CN" altLang="en-US" sz="1000" dirty="0" smtClean="0">
                <a:solidFill>
                  <a:schemeClr val="tx1">
                    <a:lumMod val="65000"/>
                    <a:lumOff val="35000"/>
                  </a:schemeClr>
                </a:solidFill>
                <a:latin typeface="黑体" pitchFamily="49" charset="-122"/>
                <a:ea typeface="黑体" pitchFamily="49" charset="-122"/>
              </a:rPr>
              <a:t>端注册</a:t>
            </a:r>
            <a:endParaRPr lang="zh-CN" altLang="en-US" sz="1000" dirty="0">
              <a:solidFill>
                <a:schemeClr val="accent6"/>
              </a:solidFill>
              <a:latin typeface="黑体" pitchFamily="49" charset="-122"/>
              <a:ea typeface="黑体" pitchFamily="49" charset="-122"/>
            </a:endParaRPr>
          </a:p>
        </p:txBody>
      </p:sp>
      <p:cxnSp>
        <p:nvCxnSpPr>
          <p:cNvPr id="53" name="肘形连接符 52"/>
          <p:cNvCxnSpPr/>
          <p:nvPr/>
        </p:nvCxnSpPr>
        <p:spPr>
          <a:xfrm flipV="1">
            <a:off x="3995936" y="2355726"/>
            <a:ext cx="3384376" cy="2016224"/>
          </a:xfrm>
          <a:prstGeom prst="bentConnector3">
            <a:avLst>
              <a:gd name="adj1" fmla="val 67812"/>
            </a:avLst>
          </a:prstGeom>
          <a:ln>
            <a:tailEnd type="arrow"/>
          </a:ln>
        </p:spPr>
        <p:style>
          <a:lnRef idx="1">
            <a:schemeClr val="accent6"/>
          </a:lnRef>
          <a:fillRef idx="0">
            <a:schemeClr val="accent6"/>
          </a:fillRef>
          <a:effectRef idx="0">
            <a:schemeClr val="accent6"/>
          </a:effectRef>
          <a:fontRef idx="minor">
            <a:schemeClr val="tx1"/>
          </a:fontRef>
        </p:style>
      </p:cxnSp>
      <p:sp>
        <p:nvSpPr>
          <p:cNvPr id="57" name="TextBox 56"/>
          <p:cNvSpPr txBox="1"/>
          <p:nvPr/>
        </p:nvSpPr>
        <p:spPr>
          <a:xfrm>
            <a:off x="4788024" y="3939902"/>
            <a:ext cx="1368152" cy="400110"/>
          </a:xfrm>
          <a:prstGeom prst="rect">
            <a:avLst/>
          </a:prstGeom>
          <a:noFill/>
        </p:spPr>
        <p:txBody>
          <a:bodyPr wrap="square" rtlCol="0">
            <a:spAutoFit/>
          </a:bodyPr>
          <a:lstStyle/>
          <a:p>
            <a:r>
              <a:rPr lang="zh-CN" altLang="en-US" sz="1000" dirty="0" smtClean="0">
                <a:solidFill>
                  <a:srgbClr val="FF0000"/>
                </a:solidFill>
                <a:latin typeface="黑体" pitchFamily="49" charset="-122"/>
                <a:ea typeface="黑体" pitchFamily="49" charset="-122"/>
              </a:rPr>
              <a:t>如遇系统没有记录的小区可以手工增加</a:t>
            </a:r>
            <a:endParaRPr lang="zh-CN" altLang="en-US" sz="1000" dirty="0">
              <a:solidFill>
                <a:srgbClr val="FF0000"/>
              </a:solidFill>
              <a:latin typeface="黑体" pitchFamily="49" charset="-122"/>
              <a:ea typeface="黑体" pitchFamily="49" charset="-122"/>
            </a:endParaRPr>
          </a:p>
        </p:txBody>
      </p:sp>
      <p:sp>
        <p:nvSpPr>
          <p:cNvPr id="52" name="矩形 51"/>
          <p:cNvSpPr/>
          <p:nvPr/>
        </p:nvSpPr>
        <p:spPr>
          <a:xfrm>
            <a:off x="539552" y="4731990"/>
            <a:ext cx="649537" cy="369332"/>
          </a:xfrm>
          <a:prstGeom prst="rect">
            <a:avLst/>
          </a:prstGeom>
        </p:spPr>
        <p:txBody>
          <a:bodyPr wrap="none">
            <a:spAutoFit/>
          </a:bodyPr>
          <a:lstStyle/>
          <a:p>
            <a:r>
              <a:rPr lang="zh-CN" altLang="en-US" b="1" dirty="0" smtClean="0">
                <a:solidFill>
                  <a:schemeClr val="tx1">
                    <a:lumMod val="65000"/>
                    <a:lumOff val="35000"/>
                  </a:schemeClr>
                </a:solidFill>
                <a:latin typeface="黑体" pitchFamily="49" charset="-122"/>
                <a:ea typeface="黑体" pitchFamily="49" charset="-122"/>
              </a:rPr>
              <a:t>注册</a:t>
            </a:r>
            <a:endParaRPr lang="zh-CN" altLang="en-US" b="1" dirty="0">
              <a:solidFill>
                <a:schemeClr val="tx1">
                  <a:lumMod val="65000"/>
                  <a:lumOff val="35000"/>
                </a:schemeClr>
              </a:solidFill>
              <a:latin typeface="黑体" pitchFamily="49" charset="-122"/>
              <a:ea typeface="黑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7584" y="339502"/>
            <a:ext cx="6204449" cy="72008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51520" y="1275606"/>
            <a:ext cx="8100392" cy="539569"/>
          </a:xfrm>
          <a:prstGeom prst="rect">
            <a:avLst/>
          </a:prstGeom>
          <a:noFill/>
          <a:ln w="9525">
            <a:noFill/>
            <a:miter lim="800000"/>
            <a:headEnd/>
            <a:tailEnd/>
          </a:ln>
        </p:spPr>
      </p:pic>
      <p:sp>
        <p:nvSpPr>
          <p:cNvPr id="4" name="TextBox 3"/>
          <p:cNvSpPr txBox="1"/>
          <p:nvPr/>
        </p:nvSpPr>
        <p:spPr>
          <a:xfrm>
            <a:off x="2987824" y="195486"/>
            <a:ext cx="1728192" cy="246221"/>
          </a:xfrm>
          <a:prstGeom prst="rect">
            <a:avLst/>
          </a:prstGeom>
          <a:noFill/>
        </p:spPr>
        <p:txBody>
          <a:bodyPr wrap="square" rtlCol="0">
            <a:spAutoFit/>
          </a:bodyPr>
          <a:lstStyle/>
          <a:p>
            <a:r>
              <a:rPr lang="zh-CN" altLang="en-US" sz="1000" dirty="0" smtClean="0">
                <a:solidFill>
                  <a:srgbClr val="FF0000"/>
                </a:solidFill>
                <a:latin typeface="黑体" pitchFamily="49" charset="-122"/>
                <a:ea typeface="黑体" pitchFamily="49" charset="-122"/>
              </a:rPr>
              <a:t>客户管理后台应该详细点</a:t>
            </a:r>
            <a:endParaRPr lang="zh-CN" altLang="en-US" sz="1000" dirty="0">
              <a:solidFill>
                <a:srgbClr val="FF0000"/>
              </a:solidFill>
              <a:latin typeface="黑体" pitchFamily="49" charset="-122"/>
              <a:ea typeface="黑体" pitchFamily="49" charset="-122"/>
            </a:endParaRPr>
          </a:p>
        </p:txBody>
      </p:sp>
      <p:sp>
        <p:nvSpPr>
          <p:cNvPr id="5" name="TextBox 4"/>
          <p:cNvSpPr txBox="1"/>
          <p:nvPr/>
        </p:nvSpPr>
        <p:spPr>
          <a:xfrm>
            <a:off x="395536" y="1923678"/>
            <a:ext cx="1728192" cy="246221"/>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客户管理需产生的报表：</a:t>
            </a:r>
            <a:endParaRPr lang="zh-CN" altLang="en-US" sz="1000" dirty="0">
              <a:solidFill>
                <a:schemeClr val="tx1">
                  <a:lumMod val="65000"/>
                  <a:lumOff val="35000"/>
                </a:schemeClr>
              </a:solidFill>
              <a:latin typeface="黑体" pitchFamily="49" charset="-122"/>
              <a:ea typeface="黑体" pitchFamily="49" charset="-122"/>
            </a:endParaRPr>
          </a:p>
        </p:txBody>
      </p:sp>
      <p:sp>
        <p:nvSpPr>
          <p:cNvPr id="6" name="TextBox 5"/>
          <p:cNvSpPr txBox="1"/>
          <p:nvPr/>
        </p:nvSpPr>
        <p:spPr>
          <a:xfrm>
            <a:off x="547936" y="2181513"/>
            <a:ext cx="1728192" cy="246221"/>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客户消费记录</a:t>
            </a:r>
            <a:endParaRPr lang="zh-CN" altLang="en-US" sz="1000" dirty="0">
              <a:solidFill>
                <a:schemeClr val="tx1">
                  <a:lumMod val="65000"/>
                  <a:lumOff val="35000"/>
                </a:schemeClr>
              </a:solidFill>
              <a:latin typeface="黑体" pitchFamily="49" charset="-122"/>
              <a:ea typeface="黑体" pitchFamily="49" charset="-122"/>
            </a:endParaRPr>
          </a:p>
        </p:txBody>
      </p:sp>
      <p:cxnSp>
        <p:nvCxnSpPr>
          <p:cNvPr id="8" name="肘形连接符 7"/>
          <p:cNvCxnSpPr/>
          <p:nvPr/>
        </p:nvCxnSpPr>
        <p:spPr>
          <a:xfrm rot="5400000">
            <a:off x="7740352" y="1131590"/>
            <a:ext cx="648072" cy="72008"/>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sp>
        <p:nvSpPr>
          <p:cNvPr id="9" name="TextBox 8"/>
          <p:cNvSpPr txBox="1"/>
          <p:nvPr/>
        </p:nvSpPr>
        <p:spPr>
          <a:xfrm>
            <a:off x="7452320" y="555526"/>
            <a:ext cx="1296144" cy="246221"/>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加：消费累计金额</a:t>
            </a:r>
            <a:endParaRPr lang="zh-CN" altLang="en-US" sz="1000" dirty="0">
              <a:solidFill>
                <a:schemeClr val="tx1">
                  <a:lumMod val="65000"/>
                  <a:lumOff val="35000"/>
                </a:schemeClr>
              </a:solidFill>
              <a:latin typeface="黑体" pitchFamily="49" charset="-122"/>
              <a:ea typeface="黑体" pitchFamily="49" charset="-122"/>
            </a:endParaRPr>
          </a:p>
        </p:txBody>
      </p:sp>
      <p:sp>
        <p:nvSpPr>
          <p:cNvPr id="10" name="TextBox 9"/>
          <p:cNvSpPr txBox="1"/>
          <p:nvPr/>
        </p:nvSpPr>
        <p:spPr>
          <a:xfrm>
            <a:off x="539552" y="3837697"/>
            <a:ext cx="1728192" cy="246221"/>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小区消费记录</a:t>
            </a:r>
            <a:endParaRPr lang="zh-CN" altLang="en-US" sz="1000" dirty="0">
              <a:solidFill>
                <a:schemeClr val="tx1">
                  <a:lumMod val="65000"/>
                  <a:lumOff val="35000"/>
                </a:schemeClr>
              </a:solidFill>
              <a:latin typeface="黑体" pitchFamily="49" charset="-122"/>
              <a:ea typeface="黑体" pitchFamily="49" charset="-122"/>
            </a:endParaRPr>
          </a:p>
        </p:txBody>
      </p:sp>
      <p:graphicFrame>
        <p:nvGraphicFramePr>
          <p:cNvPr id="11" name="表格 10"/>
          <p:cNvGraphicFramePr>
            <a:graphicFrameLocks noGrp="1"/>
          </p:cNvGraphicFramePr>
          <p:nvPr/>
        </p:nvGraphicFramePr>
        <p:xfrm>
          <a:off x="323528" y="2427734"/>
          <a:ext cx="3168353" cy="394335"/>
        </p:xfrm>
        <a:graphic>
          <a:graphicData uri="http://schemas.openxmlformats.org/drawingml/2006/table">
            <a:tbl>
              <a:tblPr/>
              <a:tblGrid>
                <a:gridCol w="166753"/>
                <a:gridCol w="428800"/>
                <a:gridCol w="428800"/>
                <a:gridCol w="428800"/>
                <a:gridCol w="428800"/>
                <a:gridCol w="428800"/>
                <a:gridCol w="428800"/>
                <a:gridCol w="428800"/>
              </a:tblGrid>
              <a:tr h="176698">
                <a:tc>
                  <a:txBody>
                    <a:bodyPr/>
                    <a:lstStyle/>
                    <a:p>
                      <a:pPr algn="l" fontAlgn="b"/>
                      <a:r>
                        <a:rPr lang="zh-CN" altLang="en-US" sz="600" b="0" i="0" u="none" strike="noStrike" dirty="0">
                          <a:solidFill>
                            <a:srgbClr val="000000"/>
                          </a:solidFill>
                          <a:latin typeface="+mj-ea"/>
                          <a:ea typeface="+mj-ea"/>
                        </a:rPr>
                        <a:t>序</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客户编号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mj-ea"/>
                          <a:ea typeface="+mj-ea"/>
                        </a:rPr>
                        <a:t>姓名</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维修累计总额</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mj-ea"/>
                          <a:ea typeface="+mj-ea"/>
                        </a:rPr>
                        <a:t>地址</a:t>
                      </a:r>
                      <a:r>
                        <a:rPr lang="en-US" altLang="zh-CN" sz="600" b="0" i="0" u="none" strike="noStrike">
                          <a:solidFill>
                            <a:srgbClr val="000000"/>
                          </a:solidFill>
                          <a:latin typeface="+mj-ea"/>
                          <a:ea typeface="+mj-ea"/>
                        </a:rPr>
                        <a:t>1</a:t>
                      </a:r>
                      <a:r>
                        <a:rPr lang="zh-CN" altLang="en-US" sz="600" b="0" i="0" u="none" strike="noStrike">
                          <a:solidFill>
                            <a:srgbClr val="000000"/>
                          </a:solidFill>
                          <a:latin typeface="+mj-ea"/>
                          <a:ea typeface="+mj-ea"/>
                        </a:rPr>
                        <a:t>维修累计额</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mj-ea"/>
                          <a:ea typeface="+mj-ea"/>
                        </a:rPr>
                        <a:t>地址</a:t>
                      </a:r>
                      <a:r>
                        <a:rPr lang="en-US" altLang="zh-CN" sz="600" b="0" i="0" u="none" strike="noStrike">
                          <a:solidFill>
                            <a:srgbClr val="000000"/>
                          </a:solidFill>
                          <a:latin typeface="+mj-ea"/>
                          <a:ea typeface="+mj-ea"/>
                        </a:rPr>
                        <a:t>2</a:t>
                      </a:r>
                      <a:r>
                        <a:rPr lang="zh-CN" altLang="en-US" sz="600" b="0" i="0" u="none" strike="noStrike">
                          <a:solidFill>
                            <a:srgbClr val="000000"/>
                          </a:solidFill>
                          <a:latin typeface="+mj-ea"/>
                          <a:ea typeface="+mj-ea"/>
                        </a:rPr>
                        <a:t>维修累计额</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mj-ea"/>
                          <a:ea typeface="+mj-ea"/>
                        </a:rPr>
                        <a:t>地址</a:t>
                      </a:r>
                      <a:r>
                        <a:rPr lang="en-US" altLang="zh-CN" sz="600" b="0" i="0" u="none" strike="noStrike">
                          <a:solidFill>
                            <a:srgbClr val="000000"/>
                          </a:solidFill>
                          <a:latin typeface="+mj-ea"/>
                          <a:ea typeface="+mj-ea"/>
                        </a:rPr>
                        <a:t>3</a:t>
                      </a:r>
                      <a:r>
                        <a:rPr lang="zh-CN" altLang="en-US" sz="600" b="0" i="0" u="none" strike="noStrike">
                          <a:solidFill>
                            <a:srgbClr val="000000"/>
                          </a:solidFill>
                          <a:latin typeface="+mj-ea"/>
                          <a:ea typeface="+mj-ea"/>
                        </a:rPr>
                        <a:t>维修累计额</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地址</a:t>
                      </a:r>
                      <a:r>
                        <a:rPr lang="en-US" altLang="zh-CN" sz="600" b="0" i="0" u="none" strike="noStrike" dirty="0">
                          <a:solidFill>
                            <a:srgbClr val="000000"/>
                          </a:solidFill>
                          <a:latin typeface="+mj-ea"/>
                          <a:ea typeface="+mj-ea"/>
                        </a:rPr>
                        <a:t>4</a:t>
                      </a:r>
                      <a:r>
                        <a:rPr lang="zh-CN" altLang="en-US" sz="600" b="0" i="0" u="none" strike="noStrike" dirty="0">
                          <a:solidFill>
                            <a:srgbClr val="000000"/>
                          </a:solidFill>
                          <a:latin typeface="+mj-ea"/>
                          <a:ea typeface="+mj-ea"/>
                        </a:rPr>
                        <a:t>维修累计额</a:t>
                      </a:r>
                      <a:r>
                        <a:rPr lang="en-US" altLang="zh-CN" sz="600" b="0" i="0" u="none" strike="noStrike" dirty="0">
                          <a:solidFill>
                            <a:srgbClr val="000000"/>
                          </a:solidFill>
                          <a:latin typeface="+mj-ea"/>
                          <a:ea typeface="+mj-ea"/>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670">
                <a:tc>
                  <a:txBody>
                    <a:bodyPr/>
                    <a:lstStyle/>
                    <a:p>
                      <a:pPr algn="l" fontAlgn="b"/>
                      <a:r>
                        <a:rPr lang="zh-CN" altLang="en-US" sz="600" b="0" i="0" u="none" strike="noStrike">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670">
                <a:tc>
                  <a:txBody>
                    <a:bodyPr/>
                    <a:lstStyle/>
                    <a:p>
                      <a:pPr algn="l" fontAlgn="b"/>
                      <a:r>
                        <a:rPr lang="zh-CN" altLang="en-US" sz="600" b="0" i="0" u="none" strike="noStrike">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dirty="0">
                          <a:solidFill>
                            <a:srgbClr val="000000"/>
                          </a:solidFill>
                          <a:latin typeface="+mj-ea"/>
                          <a:ea typeface="+mj-ea"/>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539552" y="2829585"/>
            <a:ext cx="1728192" cy="246221"/>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客户积分记录</a:t>
            </a:r>
            <a:endParaRPr lang="zh-CN" altLang="en-US" sz="1000" dirty="0">
              <a:solidFill>
                <a:schemeClr val="tx1">
                  <a:lumMod val="65000"/>
                  <a:lumOff val="35000"/>
                </a:schemeClr>
              </a:solidFill>
              <a:latin typeface="黑体" pitchFamily="49" charset="-122"/>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39552" y="411510"/>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会员服务</a:t>
            </a:r>
            <a:endParaRPr lang="zh-CN" altLang="en-US" sz="1000" dirty="0">
              <a:solidFill>
                <a:schemeClr val="tx1">
                  <a:lumMod val="65000"/>
                  <a:lumOff val="35000"/>
                </a:schemeClr>
              </a:solidFill>
              <a:latin typeface="黑体" pitchFamily="49" charset="-122"/>
              <a:ea typeface="黑体" pitchFamily="49" charset="-122"/>
            </a:endParaRPr>
          </a:p>
        </p:txBody>
      </p:sp>
      <p:sp>
        <p:nvSpPr>
          <p:cNvPr id="24" name="矩形 23"/>
          <p:cNvSpPr/>
          <p:nvPr/>
        </p:nvSpPr>
        <p:spPr>
          <a:xfrm>
            <a:off x="539552" y="411510"/>
            <a:ext cx="936104"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a:off x="1259632" y="483518"/>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6" name="TextBox 25"/>
          <p:cNvSpPr txBox="1"/>
          <p:nvPr/>
        </p:nvSpPr>
        <p:spPr>
          <a:xfrm>
            <a:off x="539552" y="741353"/>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快速报修</a:t>
            </a:r>
            <a:endParaRPr lang="zh-CN" altLang="en-US" sz="1000" dirty="0">
              <a:solidFill>
                <a:schemeClr val="tx1">
                  <a:lumMod val="65000"/>
                  <a:lumOff val="35000"/>
                </a:schemeClr>
              </a:solidFill>
              <a:latin typeface="黑体" pitchFamily="49" charset="-122"/>
              <a:ea typeface="黑体" pitchFamily="49" charset="-122"/>
            </a:endParaRPr>
          </a:p>
        </p:txBody>
      </p:sp>
      <p:grpSp>
        <p:nvGrpSpPr>
          <p:cNvPr id="60" name="组合 59"/>
          <p:cNvGrpSpPr/>
          <p:nvPr/>
        </p:nvGrpSpPr>
        <p:grpSpPr>
          <a:xfrm>
            <a:off x="5868144" y="1059582"/>
            <a:ext cx="2160240" cy="3312368"/>
            <a:chOff x="5868144" y="1059582"/>
            <a:chExt cx="2160240" cy="3312368"/>
          </a:xfrm>
        </p:grpSpPr>
        <p:sp>
          <p:nvSpPr>
            <p:cNvPr id="2" name="矩形 1"/>
            <p:cNvSpPr/>
            <p:nvPr/>
          </p:nvSpPr>
          <p:spPr>
            <a:xfrm>
              <a:off x="5868144" y="1059582"/>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178629" y="1605449"/>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省份</a:t>
              </a:r>
              <a:endParaRPr lang="zh-CN" altLang="en-US" sz="1000" dirty="0">
                <a:solidFill>
                  <a:schemeClr val="tx1">
                    <a:lumMod val="65000"/>
                    <a:lumOff val="35000"/>
                  </a:schemeClr>
                </a:solidFill>
                <a:latin typeface="黑体" pitchFamily="49" charset="-122"/>
                <a:ea typeface="黑体" pitchFamily="49" charset="-122"/>
              </a:endParaRPr>
            </a:p>
          </p:txBody>
        </p:sp>
        <p:sp>
          <p:nvSpPr>
            <p:cNvPr id="4" name="矩形 3"/>
            <p:cNvSpPr/>
            <p:nvPr/>
          </p:nvSpPr>
          <p:spPr>
            <a:xfrm>
              <a:off x="6228184" y="1605449"/>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178629" y="1863284"/>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城市</a:t>
              </a:r>
              <a:endParaRPr lang="zh-CN" altLang="en-US" sz="1000" dirty="0">
                <a:solidFill>
                  <a:schemeClr val="tx1">
                    <a:lumMod val="65000"/>
                    <a:lumOff val="35000"/>
                  </a:schemeClr>
                </a:solidFill>
                <a:latin typeface="黑体" pitchFamily="49" charset="-122"/>
                <a:ea typeface="黑体" pitchFamily="49" charset="-122"/>
              </a:endParaRPr>
            </a:p>
          </p:txBody>
        </p:sp>
        <p:sp>
          <p:nvSpPr>
            <p:cNvPr id="6" name="矩形 5"/>
            <p:cNvSpPr/>
            <p:nvPr/>
          </p:nvSpPr>
          <p:spPr>
            <a:xfrm>
              <a:off x="6228184" y="1863284"/>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6588224" y="1677457"/>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8" name="等腰三角形 7"/>
            <p:cNvSpPr/>
            <p:nvPr/>
          </p:nvSpPr>
          <p:spPr>
            <a:xfrm rot="10800000">
              <a:off x="6588224" y="1893482"/>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TextBox 8"/>
            <p:cNvSpPr txBox="1"/>
            <p:nvPr/>
          </p:nvSpPr>
          <p:spPr>
            <a:xfrm>
              <a:off x="6178629" y="2109505"/>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县区</a:t>
              </a:r>
              <a:endParaRPr lang="zh-CN" altLang="en-US" sz="1000" dirty="0">
                <a:solidFill>
                  <a:schemeClr val="tx1">
                    <a:lumMod val="65000"/>
                    <a:lumOff val="35000"/>
                  </a:schemeClr>
                </a:solidFill>
                <a:latin typeface="黑体" pitchFamily="49" charset="-122"/>
                <a:ea typeface="黑体" pitchFamily="49" charset="-122"/>
              </a:endParaRPr>
            </a:p>
          </p:txBody>
        </p:sp>
        <p:sp>
          <p:nvSpPr>
            <p:cNvPr id="10" name="矩形 9"/>
            <p:cNvSpPr/>
            <p:nvPr/>
          </p:nvSpPr>
          <p:spPr>
            <a:xfrm>
              <a:off x="6228184" y="2109505"/>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6588224" y="2139703"/>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2" name="TextBox 11"/>
            <p:cNvSpPr txBox="1"/>
            <p:nvPr/>
          </p:nvSpPr>
          <p:spPr>
            <a:xfrm>
              <a:off x="6178629" y="2367340"/>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街镇</a:t>
              </a:r>
              <a:endParaRPr lang="zh-CN" altLang="en-US" sz="1000" dirty="0">
                <a:solidFill>
                  <a:schemeClr val="tx1">
                    <a:lumMod val="65000"/>
                    <a:lumOff val="35000"/>
                  </a:schemeClr>
                </a:solidFill>
                <a:latin typeface="黑体" pitchFamily="49" charset="-122"/>
                <a:ea typeface="黑体" pitchFamily="49" charset="-122"/>
              </a:endParaRPr>
            </a:p>
          </p:txBody>
        </p:sp>
        <p:sp>
          <p:nvSpPr>
            <p:cNvPr id="13" name="矩形 12"/>
            <p:cNvSpPr/>
            <p:nvPr/>
          </p:nvSpPr>
          <p:spPr>
            <a:xfrm>
              <a:off x="6228184" y="2367340"/>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6588224" y="2397538"/>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5" name="矩形 14"/>
            <p:cNvSpPr/>
            <p:nvPr/>
          </p:nvSpPr>
          <p:spPr>
            <a:xfrm>
              <a:off x="6228184" y="2961987"/>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78629" y="2613561"/>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小区</a:t>
              </a:r>
              <a:endParaRPr lang="zh-CN" altLang="en-US" sz="1000" dirty="0">
                <a:solidFill>
                  <a:schemeClr val="tx1">
                    <a:lumMod val="65000"/>
                    <a:lumOff val="35000"/>
                  </a:schemeClr>
                </a:solidFill>
                <a:latin typeface="黑体" pitchFamily="49" charset="-122"/>
                <a:ea typeface="黑体" pitchFamily="49" charset="-122"/>
              </a:endParaRPr>
            </a:p>
          </p:txBody>
        </p:sp>
        <p:sp>
          <p:nvSpPr>
            <p:cNvPr id="17" name="矩形 16"/>
            <p:cNvSpPr/>
            <p:nvPr/>
          </p:nvSpPr>
          <p:spPr>
            <a:xfrm>
              <a:off x="6228184" y="2613561"/>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6588224" y="2643759"/>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9" name="TextBox 18"/>
            <p:cNvSpPr txBox="1"/>
            <p:nvPr/>
          </p:nvSpPr>
          <p:spPr>
            <a:xfrm>
              <a:off x="6034613" y="1287220"/>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报修地址</a:t>
              </a:r>
              <a:endParaRPr lang="zh-CN" altLang="en-US" sz="1000" dirty="0">
                <a:solidFill>
                  <a:schemeClr val="tx1">
                    <a:lumMod val="65000"/>
                    <a:lumOff val="35000"/>
                  </a:schemeClr>
                </a:solidFill>
                <a:latin typeface="黑体" pitchFamily="49" charset="-122"/>
                <a:ea typeface="黑体" pitchFamily="49" charset="-122"/>
              </a:endParaRPr>
            </a:p>
          </p:txBody>
        </p:sp>
        <p:sp>
          <p:nvSpPr>
            <p:cNvPr id="20" name="TextBox 19"/>
            <p:cNvSpPr txBox="1"/>
            <p:nvPr/>
          </p:nvSpPr>
          <p:spPr>
            <a:xfrm>
              <a:off x="6228184" y="2931790"/>
              <a:ext cx="82586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详细地址：</a:t>
              </a:r>
              <a:endParaRPr lang="zh-CN" altLang="en-US" sz="1000" dirty="0">
                <a:solidFill>
                  <a:schemeClr val="tx1">
                    <a:lumMod val="65000"/>
                    <a:lumOff val="35000"/>
                  </a:schemeClr>
                </a:solidFill>
                <a:latin typeface="黑体" pitchFamily="49" charset="-122"/>
                <a:ea typeface="黑体" pitchFamily="49" charset="-122"/>
              </a:endParaRPr>
            </a:p>
          </p:txBody>
        </p:sp>
        <p:sp>
          <p:nvSpPr>
            <p:cNvPr id="49" name="矩形 48"/>
            <p:cNvSpPr/>
            <p:nvPr/>
          </p:nvSpPr>
          <p:spPr>
            <a:xfrm>
              <a:off x="6516216" y="3651870"/>
              <a:ext cx="792088"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下一步</a:t>
              </a:r>
              <a:endParaRPr lang="zh-CN" altLang="en-US" sz="1000" dirty="0"/>
            </a:p>
          </p:txBody>
        </p:sp>
      </p:grpSp>
      <p:cxnSp>
        <p:nvCxnSpPr>
          <p:cNvPr id="51" name="肘形连接符 50"/>
          <p:cNvCxnSpPr/>
          <p:nvPr/>
        </p:nvCxnSpPr>
        <p:spPr>
          <a:xfrm rot="10800000" flipV="1">
            <a:off x="1835696" y="3075806"/>
            <a:ext cx="2520280" cy="6480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59832" y="2675696"/>
            <a:ext cx="1512168" cy="400110"/>
          </a:xfrm>
          <a:prstGeom prst="rect">
            <a:avLst/>
          </a:prstGeom>
          <a:noFill/>
        </p:spPr>
        <p:txBody>
          <a:bodyPr wrap="square" rtlCol="0">
            <a:spAutoFit/>
          </a:bodyPr>
          <a:lstStyle/>
          <a:p>
            <a:r>
              <a:rPr lang="zh-CN" altLang="en-US" sz="1000" dirty="0" smtClean="0">
                <a:solidFill>
                  <a:schemeClr val="tx1">
                    <a:lumMod val="65000"/>
                    <a:lumOff val="35000"/>
                  </a:schemeClr>
                </a:solidFill>
                <a:latin typeface="黑体" pitchFamily="49" charset="-122"/>
                <a:ea typeface="黑体" pitchFamily="49" charset="-122"/>
              </a:rPr>
              <a:t>留三个备选地址，如再增加则需删除其中一个</a:t>
            </a:r>
            <a:endParaRPr lang="zh-CN" altLang="en-US" sz="1000" dirty="0">
              <a:solidFill>
                <a:schemeClr val="tx1">
                  <a:lumMod val="65000"/>
                  <a:lumOff val="35000"/>
                </a:schemeClr>
              </a:solidFill>
              <a:latin typeface="黑体" pitchFamily="49" charset="-122"/>
              <a:ea typeface="黑体" pitchFamily="49" charset="-122"/>
            </a:endParaRPr>
          </a:p>
        </p:txBody>
      </p:sp>
      <p:grpSp>
        <p:nvGrpSpPr>
          <p:cNvPr id="59" name="组合 58"/>
          <p:cNvGrpSpPr/>
          <p:nvPr/>
        </p:nvGrpSpPr>
        <p:grpSpPr>
          <a:xfrm>
            <a:off x="611560" y="1059582"/>
            <a:ext cx="2175341" cy="3312368"/>
            <a:chOff x="611560" y="1059582"/>
            <a:chExt cx="2175341" cy="3312368"/>
          </a:xfrm>
        </p:grpSpPr>
        <p:sp>
          <p:nvSpPr>
            <p:cNvPr id="27" name="矩形 26"/>
            <p:cNvSpPr/>
            <p:nvPr/>
          </p:nvSpPr>
          <p:spPr>
            <a:xfrm>
              <a:off x="611560" y="1059582"/>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922045" y="1203598"/>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报修地址</a:t>
              </a:r>
              <a:endParaRPr lang="zh-CN" altLang="en-US" sz="1000" dirty="0">
                <a:solidFill>
                  <a:schemeClr val="tx1">
                    <a:lumMod val="65000"/>
                    <a:lumOff val="35000"/>
                  </a:schemeClr>
                </a:solidFill>
                <a:latin typeface="黑体" pitchFamily="49" charset="-122"/>
                <a:ea typeface="黑体" pitchFamily="49" charset="-122"/>
              </a:endParaRPr>
            </a:p>
          </p:txBody>
        </p:sp>
        <p:sp>
          <p:nvSpPr>
            <p:cNvPr id="29" name="椭圆 28"/>
            <p:cNvSpPr/>
            <p:nvPr/>
          </p:nvSpPr>
          <p:spPr>
            <a:xfrm>
              <a:off x="899592" y="156363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0" name="TextBox 29"/>
            <p:cNvSpPr txBox="1"/>
            <p:nvPr/>
          </p:nvSpPr>
          <p:spPr>
            <a:xfrm>
              <a:off x="755576" y="1707654"/>
              <a:ext cx="1928733" cy="215444"/>
            </a:xfrm>
            <a:prstGeom prst="rect">
              <a:avLst/>
            </a:prstGeom>
            <a:noFill/>
          </p:spPr>
          <p:txBody>
            <a:bodyPr wrap="none" rtlCol="0">
              <a:spAutoFit/>
            </a:bodyPr>
            <a:lstStyle/>
            <a:p>
              <a:r>
                <a:rPr lang="zh-CN" altLang="en-US" sz="800" dirty="0" smtClean="0">
                  <a:solidFill>
                    <a:schemeClr val="tx1">
                      <a:lumMod val="65000"/>
                      <a:lumOff val="35000"/>
                    </a:schemeClr>
                  </a:solidFill>
                  <a:latin typeface="黑体" pitchFamily="49" charset="-122"/>
                  <a:ea typeface="黑体" pitchFamily="49" charset="-122"/>
                </a:rPr>
                <a:t>广东省佛山市南海区桂城街道江南名居</a:t>
              </a:r>
              <a:endParaRPr lang="zh-CN" altLang="en-US" sz="800" dirty="0">
                <a:solidFill>
                  <a:schemeClr val="tx1">
                    <a:lumMod val="65000"/>
                    <a:lumOff val="35000"/>
                  </a:schemeClr>
                </a:solidFill>
                <a:latin typeface="黑体" pitchFamily="49" charset="-122"/>
                <a:ea typeface="黑体" pitchFamily="49" charset="-122"/>
              </a:endParaRPr>
            </a:p>
          </p:txBody>
        </p:sp>
        <p:sp>
          <p:nvSpPr>
            <p:cNvPr id="31" name="TextBox 30"/>
            <p:cNvSpPr txBox="1"/>
            <p:nvPr/>
          </p:nvSpPr>
          <p:spPr>
            <a:xfrm>
              <a:off x="755576" y="1860054"/>
              <a:ext cx="1261884" cy="215444"/>
            </a:xfrm>
            <a:prstGeom prst="rect">
              <a:avLst/>
            </a:prstGeom>
            <a:noFill/>
          </p:spPr>
          <p:txBody>
            <a:bodyPr wrap="none" rtlCol="0">
              <a:spAutoFit/>
            </a:bodyPr>
            <a:lstStyle/>
            <a:p>
              <a:r>
                <a:rPr lang="zh-CN" altLang="en-US" sz="800" dirty="0" smtClean="0">
                  <a:solidFill>
                    <a:schemeClr val="tx1">
                      <a:lumMod val="65000"/>
                      <a:lumOff val="35000"/>
                    </a:schemeClr>
                  </a:solidFill>
                  <a:latin typeface="黑体" pitchFamily="49" charset="-122"/>
                  <a:ea typeface="黑体" pitchFamily="49" charset="-122"/>
                </a:rPr>
                <a:t>南一路</a:t>
              </a:r>
              <a:r>
                <a:rPr lang="en-US" altLang="zh-CN" sz="800" dirty="0" smtClean="0">
                  <a:solidFill>
                    <a:schemeClr val="tx1">
                      <a:lumMod val="65000"/>
                      <a:lumOff val="35000"/>
                    </a:schemeClr>
                  </a:solidFill>
                  <a:latin typeface="黑体" pitchFamily="49" charset="-122"/>
                  <a:ea typeface="黑体" pitchFamily="49" charset="-122"/>
                </a:rPr>
                <a:t>39</a:t>
              </a:r>
              <a:r>
                <a:rPr lang="zh-CN" altLang="en-US" sz="800" dirty="0" smtClean="0">
                  <a:solidFill>
                    <a:schemeClr val="tx1">
                      <a:lumMod val="65000"/>
                      <a:lumOff val="35000"/>
                    </a:schemeClr>
                  </a:solidFill>
                  <a:latin typeface="黑体" pitchFamily="49" charset="-122"/>
                  <a:ea typeface="黑体" pitchFamily="49" charset="-122"/>
                </a:rPr>
                <a:t>号一期</a:t>
              </a:r>
              <a:r>
                <a:rPr lang="en-US" altLang="zh-CN" sz="800" dirty="0" smtClean="0">
                  <a:solidFill>
                    <a:schemeClr val="tx1">
                      <a:lumMod val="65000"/>
                      <a:lumOff val="35000"/>
                    </a:schemeClr>
                  </a:solidFill>
                  <a:latin typeface="黑体" pitchFamily="49" charset="-122"/>
                  <a:ea typeface="黑体" pitchFamily="49" charset="-122"/>
                </a:rPr>
                <a:t>5</a:t>
              </a:r>
              <a:r>
                <a:rPr lang="zh-CN" altLang="en-US" sz="800" dirty="0" smtClean="0">
                  <a:solidFill>
                    <a:schemeClr val="tx1">
                      <a:lumMod val="65000"/>
                      <a:lumOff val="35000"/>
                    </a:schemeClr>
                  </a:solidFill>
                  <a:latin typeface="黑体" pitchFamily="49" charset="-122"/>
                  <a:ea typeface="黑体" pitchFamily="49" charset="-122"/>
                </a:rPr>
                <a:t>座</a:t>
              </a:r>
              <a:r>
                <a:rPr lang="en-US" altLang="zh-CN" sz="800" dirty="0" smtClean="0">
                  <a:solidFill>
                    <a:schemeClr val="tx1">
                      <a:lumMod val="65000"/>
                      <a:lumOff val="35000"/>
                    </a:schemeClr>
                  </a:solidFill>
                  <a:latin typeface="黑体" pitchFamily="49" charset="-122"/>
                  <a:ea typeface="黑体" pitchFamily="49" charset="-122"/>
                </a:rPr>
                <a:t>2310</a:t>
              </a:r>
              <a:endParaRPr lang="zh-CN" altLang="en-US" sz="800" dirty="0">
                <a:solidFill>
                  <a:schemeClr val="tx1">
                    <a:lumMod val="65000"/>
                    <a:lumOff val="35000"/>
                  </a:schemeClr>
                </a:solidFill>
                <a:latin typeface="黑体" pitchFamily="49" charset="-122"/>
                <a:ea typeface="黑体" pitchFamily="49" charset="-122"/>
              </a:endParaRPr>
            </a:p>
          </p:txBody>
        </p:sp>
        <p:sp>
          <p:nvSpPr>
            <p:cNvPr id="32" name="TextBox 31"/>
            <p:cNvSpPr txBox="1"/>
            <p:nvPr/>
          </p:nvSpPr>
          <p:spPr>
            <a:xfrm>
              <a:off x="971600" y="1461433"/>
              <a:ext cx="50526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地址</a:t>
              </a:r>
              <a:r>
                <a:rPr lang="en-US" altLang="zh-CN" sz="1000" dirty="0" smtClean="0">
                  <a:solidFill>
                    <a:schemeClr val="tx1">
                      <a:lumMod val="65000"/>
                      <a:lumOff val="35000"/>
                    </a:schemeClr>
                  </a:solidFill>
                  <a:latin typeface="黑体" pitchFamily="49" charset="-122"/>
                  <a:ea typeface="黑体" pitchFamily="49" charset="-122"/>
                </a:rPr>
                <a:t>1</a:t>
              </a:r>
              <a:endParaRPr lang="zh-CN" altLang="en-US" sz="1000" dirty="0">
                <a:solidFill>
                  <a:schemeClr val="tx1">
                    <a:lumMod val="65000"/>
                    <a:lumOff val="35000"/>
                  </a:schemeClr>
                </a:solidFill>
                <a:latin typeface="黑体" pitchFamily="49" charset="-122"/>
                <a:ea typeface="黑体" pitchFamily="49" charset="-122"/>
              </a:endParaRPr>
            </a:p>
          </p:txBody>
        </p:sp>
        <p:sp>
          <p:nvSpPr>
            <p:cNvPr id="34" name="等腰三角形 33"/>
            <p:cNvSpPr/>
            <p:nvPr/>
          </p:nvSpPr>
          <p:spPr>
            <a:xfrm rot="10800000">
              <a:off x="827584" y="1275606"/>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8" name="椭圆 37"/>
            <p:cNvSpPr/>
            <p:nvPr/>
          </p:nvSpPr>
          <p:spPr>
            <a:xfrm>
              <a:off x="899592" y="2203906"/>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9" name="TextBox 38"/>
            <p:cNvSpPr txBox="1"/>
            <p:nvPr/>
          </p:nvSpPr>
          <p:spPr>
            <a:xfrm>
              <a:off x="755576" y="2347922"/>
              <a:ext cx="1518364" cy="215444"/>
            </a:xfrm>
            <a:prstGeom prst="rect">
              <a:avLst/>
            </a:prstGeom>
            <a:noFill/>
          </p:spPr>
          <p:txBody>
            <a:bodyPr wrap="none" rtlCol="0">
              <a:spAutoFit/>
            </a:bodyPr>
            <a:lstStyle/>
            <a:p>
              <a:r>
                <a:rPr lang="zh-CN" altLang="en-US" sz="800" dirty="0" smtClean="0">
                  <a:solidFill>
                    <a:schemeClr val="tx1">
                      <a:lumMod val="65000"/>
                      <a:lumOff val="35000"/>
                    </a:schemeClr>
                  </a:solidFill>
                  <a:latin typeface="黑体" pitchFamily="49" charset="-122"/>
                  <a:ea typeface="黑体" pitchFamily="49" charset="-122"/>
                </a:rPr>
                <a:t>广东省佛山市南海区桂城街道</a:t>
              </a:r>
              <a:endParaRPr lang="zh-CN" altLang="en-US" sz="800" dirty="0">
                <a:solidFill>
                  <a:schemeClr val="tx1">
                    <a:lumMod val="65000"/>
                    <a:lumOff val="35000"/>
                  </a:schemeClr>
                </a:solidFill>
                <a:latin typeface="黑体" pitchFamily="49" charset="-122"/>
                <a:ea typeface="黑体" pitchFamily="49" charset="-122"/>
              </a:endParaRPr>
            </a:p>
          </p:txBody>
        </p:sp>
        <p:sp>
          <p:nvSpPr>
            <p:cNvPr id="40" name="TextBox 39"/>
            <p:cNvSpPr txBox="1"/>
            <p:nvPr/>
          </p:nvSpPr>
          <p:spPr>
            <a:xfrm>
              <a:off x="755576" y="2500322"/>
              <a:ext cx="954107" cy="215444"/>
            </a:xfrm>
            <a:prstGeom prst="rect">
              <a:avLst/>
            </a:prstGeom>
            <a:noFill/>
          </p:spPr>
          <p:txBody>
            <a:bodyPr wrap="none" rtlCol="0">
              <a:spAutoFit/>
            </a:bodyPr>
            <a:lstStyle/>
            <a:p>
              <a:r>
                <a:rPr lang="zh-CN" altLang="en-US" sz="800" dirty="0" smtClean="0">
                  <a:solidFill>
                    <a:schemeClr val="tx1">
                      <a:lumMod val="65000"/>
                      <a:lumOff val="35000"/>
                    </a:schemeClr>
                  </a:solidFill>
                  <a:latin typeface="黑体" pitchFamily="49" charset="-122"/>
                  <a:ea typeface="黑体" pitchFamily="49" charset="-122"/>
                </a:rPr>
                <a:t>南兴四路</a:t>
              </a:r>
              <a:r>
                <a:rPr lang="en-US" altLang="zh-CN" sz="800" dirty="0" smtClean="0">
                  <a:solidFill>
                    <a:schemeClr val="tx1">
                      <a:lumMod val="65000"/>
                      <a:lumOff val="35000"/>
                    </a:schemeClr>
                  </a:solidFill>
                  <a:latin typeface="黑体" pitchFamily="49" charset="-122"/>
                  <a:ea typeface="黑体" pitchFamily="49" charset="-122"/>
                </a:rPr>
                <a:t>10</a:t>
              </a:r>
              <a:r>
                <a:rPr lang="zh-CN" altLang="en-US" sz="800" dirty="0" smtClean="0">
                  <a:solidFill>
                    <a:schemeClr val="tx1">
                      <a:lumMod val="65000"/>
                      <a:lumOff val="35000"/>
                    </a:schemeClr>
                  </a:solidFill>
                  <a:latin typeface="黑体" pitchFamily="49" charset="-122"/>
                  <a:ea typeface="黑体" pitchFamily="49" charset="-122"/>
                </a:rPr>
                <a:t>号</a:t>
              </a:r>
              <a:r>
                <a:rPr lang="en-US" altLang="zh-CN" sz="800" dirty="0" smtClean="0">
                  <a:solidFill>
                    <a:schemeClr val="tx1">
                      <a:lumMod val="65000"/>
                      <a:lumOff val="35000"/>
                    </a:schemeClr>
                  </a:solidFill>
                  <a:latin typeface="黑体" pitchFamily="49" charset="-122"/>
                  <a:ea typeface="黑体" pitchFamily="49" charset="-122"/>
                </a:rPr>
                <a:t>601</a:t>
              </a:r>
              <a:endParaRPr lang="zh-CN" altLang="en-US" sz="800" dirty="0">
                <a:solidFill>
                  <a:schemeClr val="tx1">
                    <a:lumMod val="65000"/>
                    <a:lumOff val="35000"/>
                  </a:schemeClr>
                </a:solidFill>
                <a:latin typeface="黑体" pitchFamily="49" charset="-122"/>
                <a:ea typeface="黑体" pitchFamily="49" charset="-122"/>
              </a:endParaRPr>
            </a:p>
          </p:txBody>
        </p:sp>
        <p:sp>
          <p:nvSpPr>
            <p:cNvPr id="41" name="TextBox 40"/>
            <p:cNvSpPr txBox="1"/>
            <p:nvPr/>
          </p:nvSpPr>
          <p:spPr>
            <a:xfrm>
              <a:off x="971600" y="2101701"/>
              <a:ext cx="50526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地址</a:t>
              </a:r>
              <a:r>
                <a:rPr lang="en-US" altLang="zh-CN" sz="1000" dirty="0" smtClean="0">
                  <a:solidFill>
                    <a:schemeClr val="tx1">
                      <a:lumMod val="65000"/>
                      <a:lumOff val="35000"/>
                    </a:schemeClr>
                  </a:solidFill>
                  <a:latin typeface="黑体" pitchFamily="49" charset="-122"/>
                  <a:ea typeface="黑体" pitchFamily="49" charset="-122"/>
                </a:rPr>
                <a:t>2</a:t>
              </a:r>
              <a:endParaRPr lang="zh-CN" altLang="en-US" sz="1000" dirty="0">
                <a:solidFill>
                  <a:schemeClr val="tx1">
                    <a:lumMod val="65000"/>
                    <a:lumOff val="35000"/>
                  </a:schemeClr>
                </a:solidFill>
                <a:latin typeface="黑体" pitchFamily="49" charset="-122"/>
                <a:ea typeface="黑体" pitchFamily="49" charset="-122"/>
              </a:endParaRPr>
            </a:p>
          </p:txBody>
        </p:sp>
        <p:sp>
          <p:nvSpPr>
            <p:cNvPr id="42" name="椭圆 41"/>
            <p:cNvSpPr/>
            <p:nvPr/>
          </p:nvSpPr>
          <p:spPr>
            <a:xfrm>
              <a:off x="899592" y="285197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3" name="TextBox 42"/>
            <p:cNvSpPr txBox="1"/>
            <p:nvPr/>
          </p:nvSpPr>
          <p:spPr>
            <a:xfrm>
              <a:off x="755576" y="2995994"/>
              <a:ext cx="2031325" cy="215444"/>
            </a:xfrm>
            <a:prstGeom prst="rect">
              <a:avLst/>
            </a:prstGeom>
            <a:noFill/>
          </p:spPr>
          <p:txBody>
            <a:bodyPr wrap="none" rtlCol="0">
              <a:spAutoFit/>
            </a:bodyPr>
            <a:lstStyle/>
            <a:p>
              <a:r>
                <a:rPr lang="zh-CN" altLang="en-US" sz="800" dirty="0" smtClean="0">
                  <a:solidFill>
                    <a:schemeClr val="tx1">
                      <a:lumMod val="65000"/>
                      <a:lumOff val="35000"/>
                    </a:schemeClr>
                  </a:solidFill>
                  <a:latin typeface="黑体" pitchFamily="49" charset="-122"/>
                  <a:ea typeface="黑体" pitchFamily="49" charset="-122"/>
                </a:rPr>
                <a:t>广东省佛山市禅城区石湾街道创意产业园</a:t>
              </a:r>
              <a:endParaRPr lang="zh-CN" altLang="en-US" sz="800" dirty="0">
                <a:solidFill>
                  <a:schemeClr val="tx1">
                    <a:lumMod val="65000"/>
                    <a:lumOff val="35000"/>
                  </a:schemeClr>
                </a:solidFill>
                <a:latin typeface="黑体" pitchFamily="49" charset="-122"/>
                <a:ea typeface="黑体" pitchFamily="49" charset="-122"/>
              </a:endParaRPr>
            </a:p>
          </p:txBody>
        </p:sp>
        <p:sp>
          <p:nvSpPr>
            <p:cNvPr id="44" name="TextBox 43"/>
            <p:cNvSpPr txBox="1"/>
            <p:nvPr/>
          </p:nvSpPr>
          <p:spPr>
            <a:xfrm>
              <a:off x="755576" y="3148394"/>
              <a:ext cx="595035" cy="215444"/>
            </a:xfrm>
            <a:prstGeom prst="rect">
              <a:avLst/>
            </a:prstGeom>
            <a:noFill/>
          </p:spPr>
          <p:txBody>
            <a:bodyPr wrap="none" rtlCol="0">
              <a:spAutoFit/>
            </a:bodyPr>
            <a:lstStyle/>
            <a:p>
              <a:r>
                <a:rPr lang="en-US" altLang="zh-CN" sz="800" dirty="0" smtClean="0">
                  <a:solidFill>
                    <a:schemeClr val="tx1">
                      <a:lumMod val="65000"/>
                      <a:lumOff val="35000"/>
                    </a:schemeClr>
                  </a:solidFill>
                  <a:latin typeface="黑体" pitchFamily="49" charset="-122"/>
                  <a:ea typeface="黑体" pitchFamily="49" charset="-122"/>
                </a:rPr>
                <a:t>23</a:t>
              </a:r>
              <a:r>
                <a:rPr lang="zh-CN" altLang="en-US" sz="800" dirty="0" smtClean="0">
                  <a:solidFill>
                    <a:schemeClr val="tx1">
                      <a:lumMod val="65000"/>
                      <a:lumOff val="35000"/>
                    </a:schemeClr>
                  </a:solidFill>
                  <a:latin typeface="黑体" pitchFamily="49" charset="-122"/>
                  <a:ea typeface="黑体" pitchFamily="49" charset="-122"/>
                </a:rPr>
                <a:t>座</a:t>
              </a:r>
              <a:r>
                <a:rPr lang="en-US" altLang="zh-CN" sz="800" dirty="0" smtClean="0">
                  <a:solidFill>
                    <a:schemeClr val="tx1">
                      <a:lumMod val="65000"/>
                      <a:lumOff val="35000"/>
                    </a:schemeClr>
                  </a:solidFill>
                  <a:latin typeface="黑体" pitchFamily="49" charset="-122"/>
                  <a:ea typeface="黑体" pitchFamily="49" charset="-122"/>
                </a:rPr>
                <a:t>15</a:t>
              </a:r>
              <a:r>
                <a:rPr lang="zh-CN" altLang="en-US" sz="800" dirty="0" smtClean="0">
                  <a:solidFill>
                    <a:schemeClr val="tx1">
                      <a:lumMod val="65000"/>
                      <a:lumOff val="35000"/>
                    </a:schemeClr>
                  </a:solidFill>
                  <a:latin typeface="黑体" pitchFamily="49" charset="-122"/>
                  <a:ea typeface="黑体" pitchFamily="49" charset="-122"/>
                </a:rPr>
                <a:t>楼</a:t>
              </a:r>
              <a:endParaRPr lang="zh-CN" altLang="en-US" sz="800" dirty="0">
                <a:solidFill>
                  <a:schemeClr val="tx1">
                    <a:lumMod val="65000"/>
                    <a:lumOff val="35000"/>
                  </a:schemeClr>
                </a:solidFill>
                <a:latin typeface="黑体" pitchFamily="49" charset="-122"/>
                <a:ea typeface="黑体" pitchFamily="49" charset="-122"/>
              </a:endParaRPr>
            </a:p>
          </p:txBody>
        </p:sp>
        <p:sp>
          <p:nvSpPr>
            <p:cNvPr id="45" name="TextBox 44"/>
            <p:cNvSpPr txBox="1"/>
            <p:nvPr/>
          </p:nvSpPr>
          <p:spPr>
            <a:xfrm>
              <a:off x="971600" y="2749773"/>
              <a:ext cx="50526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地址</a:t>
              </a:r>
              <a:r>
                <a:rPr lang="en-US" altLang="zh-CN" sz="1000" dirty="0" smtClean="0">
                  <a:solidFill>
                    <a:schemeClr val="tx1">
                      <a:lumMod val="65000"/>
                      <a:lumOff val="35000"/>
                    </a:schemeClr>
                  </a:solidFill>
                  <a:latin typeface="黑体" pitchFamily="49" charset="-122"/>
                  <a:ea typeface="黑体" pitchFamily="49" charset="-122"/>
                </a:rPr>
                <a:t>3</a:t>
              </a:r>
              <a:endParaRPr lang="zh-CN" altLang="en-US" sz="1000" dirty="0">
                <a:solidFill>
                  <a:schemeClr val="tx1">
                    <a:lumMod val="65000"/>
                    <a:lumOff val="35000"/>
                  </a:schemeClr>
                </a:solidFill>
                <a:latin typeface="黑体" pitchFamily="49" charset="-122"/>
                <a:ea typeface="黑体" pitchFamily="49" charset="-122"/>
              </a:endParaRPr>
            </a:p>
          </p:txBody>
        </p:sp>
        <p:sp>
          <p:nvSpPr>
            <p:cNvPr id="48" name="矩形 47"/>
            <p:cNvSpPr/>
            <p:nvPr/>
          </p:nvSpPr>
          <p:spPr>
            <a:xfrm>
              <a:off x="1115616" y="3651870"/>
              <a:ext cx="1008112"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使用其它地址</a:t>
              </a:r>
              <a:endParaRPr lang="zh-CN" altLang="en-US" sz="1000" dirty="0"/>
            </a:p>
          </p:txBody>
        </p:sp>
        <p:sp>
          <p:nvSpPr>
            <p:cNvPr id="56" name="TextBox 55"/>
            <p:cNvSpPr txBox="1"/>
            <p:nvPr/>
          </p:nvSpPr>
          <p:spPr>
            <a:xfrm>
              <a:off x="2207349" y="1491630"/>
              <a:ext cx="492443" cy="215444"/>
            </a:xfrm>
            <a:prstGeom prst="rect">
              <a:avLst/>
            </a:prstGeom>
            <a:noFill/>
          </p:spPr>
          <p:txBody>
            <a:bodyPr wrap="none" rtlCol="0">
              <a:spAutoFit/>
            </a:bodyPr>
            <a:lstStyle/>
            <a:p>
              <a:r>
                <a:rPr lang="en-US" altLang="zh-CN" sz="800" dirty="0" smtClean="0">
                  <a:solidFill>
                    <a:schemeClr val="bg1">
                      <a:lumMod val="85000"/>
                    </a:schemeClr>
                  </a:solidFill>
                  <a:latin typeface="黑体" pitchFamily="49" charset="-122"/>
                  <a:ea typeface="黑体" pitchFamily="49" charset="-122"/>
                </a:rPr>
                <a:t>×</a:t>
              </a:r>
              <a:r>
                <a:rPr lang="zh-CN" altLang="en-US" sz="800" dirty="0" smtClean="0">
                  <a:solidFill>
                    <a:schemeClr val="bg1">
                      <a:lumMod val="85000"/>
                    </a:schemeClr>
                  </a:solidFill>
                  <a:latin typeface="黑体" pitchFamily="49" charset="-122"/>
                  <a:ea typeface="黑体" pitchFamily="49" charset="-122"/>
                </a:rPr>
                <a:t>删除</a:t>
              </a:r>
              <a:endParaRPr lang="zh-CN" altLang="en-US" sz="800" dirty="0">
                <a:solidFill>
                  <a:schemeClr val="bg1">
                    <a:lumMod val="85000"/>
                  </a:schemeClr>
                </a:solidFill>
                <a:latin typeface="黑体" pitchFamily="49" charset="-122"/>
                <a:ea typeface="黑体" pitchFamily="49" charset="-122"/>
              </a:endParaRPr>
            </a:p>
          </p:txBody>
        </p:sp>
        <p:sp>
          <p:nvSpPr>
            <p:cNvPr id="57" name="TextBox 56"/>
            <p:cNvSpPr txBox="1"/>
            <p:nvPr/>
          </p:nvSpPr>
          <p:spPr>
            <a:xfrm>
              <a:off x="2207349" y="2140282"/>
              <a:ext cx="492443" cy="215444"/>
            </a:xfrm>
            <a:prstGeom prst="rect">
              <a:avLst/>
            </a:prstGeom>
            <a:noFill/>
          </p:spPr>
          <p:txBody>
            <a:bodyPr wrap="none" rtlCol="0">
              <a:spAutoFit/>
            </a:bodyPr>
            <a:lstStyle/>
            <a:p>
              <a:r>
                <a:rPr lang="en-US" altLang="zh-CN" sz="800" dirty="0" smtClean="0">
                  <a:solidFill>
                    <a:schemeClr val="bg1">
                      <a:lumMod val="85000"/>
                    </a:schemeClr>
                  </a:solidFill>
                  <a:latin typeface="黑体" pitchFamily="49" charset="-122"/>
                  <a:ea typeface="黑体" pitchFamily="49" charset="-122"/>
                </a:rPr>
                <a:t>×</a:t>
              </a:r>
              <a:r>
                <a:rPr lang="zh-CN" altLang="en-US" sz="800" dirty="0" smtClean="0">
                  <a:solidFill>
                    <a:schemeClr val="bg1">
                      <a:lumMod val="85000"/>
                    </a:schemeClr>
                  </a:solidFill>
                  <a:latin typeface="黑体" pitchFamily="49" charset="-122"/>
                  <a:ea typeface="黑体" pitchFamily="49" charset="-122"/>
                </a:rPr>
                <a:t>删除</a:t>
              </a:r>
              <a:endParaRPr lang="zh-CN" altLang="en-US" sz="800" dirty="0">
                <a:solidFill>
                  <a:schemeClr val="bg1">
                    <a:lumMod val="85000"/>
                  </a:schemeClr>
                </a:solidFill>
                <a:latin typeface="黑体" pitchFamily="49" charset="-122"/>
                <a:ea typeface="黑体" pitchFamily="49" charset="-122"/>
              </a:endParaRPr>
            </a:p>
          </p:txBody>
        </p:sp>
        <p:sp>
          <p:nvSpPr>
            <p:cNvPr id="58" name="TextBox 57"/>
            <p:cNvSpPr txBox="1"/>
            <p:nvPr/>
          </p:nvSpPr>
          <p:spPr>
            <a:xfrm>
              <a:off x="2195736" y="2788354"/>
              <a:ext cx="492443" cy="215444"/>
            </a:xfrm>
            <a:prstGeom prst="rect">
              <a:avLst/>
            </a:prstGeom>
            <a:noFill/>
          </p:spPr>
          <p:txBody>
            <a:bodyPr wrap="none" rtlCol="0">
              <a:spAutoFit/>
            </a:bodyPr>
            <a:lstStyle/>
            <a:p>
              <a:r>
                <a:rPr lang="en-US" altLang="zh-CN" sz="800" dirty="0" smtClean="0">
                  <a:solidFill>
                    <a:schemeClr val="bg1">
                      <a:lumMod val="85000"/>
                    </a:schemeClr>
                  </a:solidFill>
                  <a:latin typeface="黑体" pitchFamily="49" charset="-122"/>
                  <a:ea typeface="黑体" pitchFamily="49" charset="-122"/>
                </a:rPr>
                <a:t>×</a:t>
              </a:r>
              <a:r>
                <a:rPr lang="zh-CN" altLang="en-US" sz="800" dirty="0" smtClean="0">
                  <a:solidFill>
                    <a:schemeClr val="bg1">
                      <a:lumMod val="85000"/>
                    </a:schemeClr>
                  </a:solidFill>
                  <a:latin typeface="黑体" pitchFamily="49" charset="-122"/>
                  <a:ea typeface="黑体" pitchFamily="49" charset="-122"/>
                </a:rPr>
                <a:t>删除</a:t>
              </a:r>
              <a:endParaRPr lang="zh-CN" altLang="en-US" sz="800" dirty="0">
                <a:solidFill>
                  <a:schemeClr val="bg1">
                    <a:lumMod val="85000"/>
                  </a:schemeClr>
                </a:solidFill>
                <a:latin typeface="黑体" pitchFamily="49" charset="-122"/>
                <a:ea typeface="黑体" pitchFamily="49" charset="-122"/>
              </a:endParaRPr>
            </a:p>
          </p:txBody>
        </p:sp>
      </p:grpSp>
      <p:cxnSp>
        <p:nvCxnSpPr>
          <p:cNvPr id="50" name="肘形连接符 49"/>
          <p:cNvCxnSpPr/>
          <p:nvPr/>
        </p:nvCxnSpPr>
        <p:spPr>
          <a:xfrm flipV="1">
            <a:off x="4283968" y="2787774"/>
            <a:ext cx="2664296" cy="1656184"/>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sp>
        <p:nvSpPr>
          <p:cNvPr id="52" name="TextBox 51"/>
          <p:cNvSpPr txBox="1"/>
          <p:nvPr/>
        </p:nvSpPr>
        <p:spPr>
          <a:xfrm>
            <a:off x="4355976" y="4011910"/>
            <a:ext cx="1368152" cy="400110"/>
          </a:xfrm>
          <a:prstGeom prst="rect">
            <a:avLst/>
          </a:prstGeom>
          <a:noFill/>
        </p:spPr>
        <p:txBody>
          <a:bodyPr wrap="square" rtlCol="0">
            <a:spAutoFit/>
          </a:bodyPr>
          <a:lstStyle/>
          <a:p>
            <a:r>
              <a:rPr lang="zh-CN" altLang="en-US" sz="1000" dirty="0" smtClean="0">
                <a:solidFill>
                  <a:srgbClr val="FF0000"/>
                </a:solidFill>
                <a:latin typeface="黑体" pitchFamily="49" charset="-122"/>
                <a:ea typeface="黑体" pitchFamily="49" charset="-122"/>
              </a:rPr>
              <a:t>如遇系统没有记录的小区可以手工增加</a:t>
            </a:r>
            <a:endParaRPr lang="zh-CN" altLang="en-US" sz="1000" dirty="0">
              <a:solidFill>
                <a:srgbClr val="FF0000"/>
              </a:solidFill>
              <a:latin typeface="黑体" pitchFamily="49" charset="-122"/>
              <a:ea typeface="黑体" pitchFamily="49" charset="-122"/>
            </a:endParaRPr>
          </a:p>
        </p:txBody>
      </p:sp>
      <p:sp>
        <p:nvSpPr>
          <p:cNvPr id="66" name="TextBox 65"/>
          <p:cNvSpPr txBox="1"/>
          <p:nvPr/>
        </p:nvSpPr>
        <p:spPr>
          <a:xfrm>
            <a:off x="2915816" y="1995686"/>
            <a:ext cx="1512168" cy="400110"/>
          </a:xfrm>
          <a:prstGeom prst="rect">
            <a:avLst/>
          </a:prstGeom>
          <a:noFill/>
        </p:spPr>
        <p:txBody>
          <a:bodyPr wrap="square" rtlCol="0">
            <a:spAutoFit/>
          </a:bodyPr>
          <a:lstStyle/>
          <a:p>
            <a:r>
              <a:rPr lang="zh-CN" altLang="en-US" sz="1000" smtClean="0">
                <a:solidFill>
                  <a:schemeClr val="tx1">
                    <a:lumMod val="65000"/>
                    <a:lumOff val="35000"/>
                  </a:schemeClr>
                </a:solidFill>
                <a:latin typeface="黑体" pitchFamily="49" charset="-122"/>
                <a:ea typeface="黑体" pitchFamily="49" charset="-122"/>
              </a:rPr>
              <a:t>这个位置实属为十七街区，可以</a:t>
            </a:r>
            <a:endParaRPr lang="zh-CN" altLang="en-US" sz="1000" dirty="0">
              <a:solidFill>
                <a:schemeClr val="tx1">
                  <a:lumMod val="65000"/>
                  <a:lumOff val="35000"/>
                </a:schemeClr>
              </a:solidFill>
              <a:latin typeface="黑体" pitchFamily="49" charset="-122"/>
              <a:ea typeface="黑体" pitchFamily="49" charset="-122"/>
            </a:endParaRPr>
          </a:p>
        </p:txBody>
      </p:sp>
      <p:cxnSp>
        <p:nvCxnSpPr>
          <p:cNvPr id="69" name="肘形连接符 68"/>
          <p:cNvCxnSpPr/>
          <p:nvPr/>
        </p:nvCxnSpPr>
        <p:spPr>
          <a:xfrm rot="10800000">
            <a:off x="2123728" y="2427734"/>
            <a:ext cx="5112568" cy="288032"/>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5" name="肘形连接符 54"/>
          <p:cNvCxnSpPr/>
          <p:nvPr/>
        </p:nvCxnSpPr>
        <p:spPr>
          <a:xfrm>
            <a:off x="4427984" y="1635646"/>
            <a:ext cx="2520280" cy="28803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355976" y="411510"/>
            <a:ext cx="1368152" cy="1200329"/>
          </a:xfrm>
          <a:prstGeom prst="rect">
            <a:avLst/>
          </a:prstGeom>
          <a:noFill/>
        </p:spPr>
        <p:txBody>
          <a:bodyPr wrap="square" rtlCol="0">
            <a:spAutoFit/>
          </a:bodyPr>
          <a:lstStyle/>
          <a:p>
            <a:r>
              <a:rPr lang="zh-CN" altLang="en-US" sz="1000" dirty="0" smtClean="0">
                <a:solidFill>
                  <a:srgbClr val="FF0000"/>
                </a:solidFill>
                <a:latin typeface="黑体" pitchFamily="49" charset="-122"/>
                <a:ea typeface="黑体" pitchFamily="49" charset="-122"/>
              </a:rPr>
              <a:t>系统只会显示已开设分店的省份及城市，如未开设分店的省份或城市系统将会显示：</a:t>
            </a:r>
            <a:r>
              <a:rPr lang="zh-CN" altLang="en-US" sz="800" dirty="0" smtClean="0">
                <a:solidFill>
                  <a:schemeClr val="tx1">
                    <a:lumMod val="65000"/>
                    <a:lumOff val="35000"/>
                  </a:schemeClr>
                </a:solidFill>
                <a:latin typeface="黑体" pitchFamily="49" charset="-122"/>
                <a:ea typeface="黑体" pitchFamily="49" charset="-122"/>
              </a:rPr>
              <a:t>尊敬的</a:t>
            </a:r>
            <a:r>
              <a:rPr lang="en-US" altLang="zh-CN" sz="800" dirty="0" smtClean="0">
                <a:solidFill>
                  <a:schemeClr val="tx1">
                    <a:lumMod val="65000"/>
                    <a:lumOff val="35000"/>
                  </a:schemeClr>
                </a:solidFill>
                <a:latin typeface="黑体" pitchFamily="49" charset="-122"/>
                <a:ea typeface="黑体" pitchFamily="49" charset="-122"/>
              </a:rPr>
              <a:t>XXX</a:t>
            </a:r>
            <a:r>
              <a:rPr lang="zh-CN" altLang="en-US" sz="800" dirty="0" smtClean="0">
                <a:solidFill>
                  <a:schemeClr val="tx1">
                    <a:lumMod val="65000"/>
                    <a:lumOff val="35000"/>
                  </a:schemeClr>
                </a:solidFill>
                <a:latin typeface="黑体" pitchFamily="49" charset="-122"/>
                <a:ea typeface="黑体" pitchFamily="49" charset="-122"/>
              </a:rPr>
              <a:t>阁下十分抱歉您所在的地区暂时未开设业务，我们将努力开设更广的业务区域，敬请期待！</a:t>
            </a:r>
            <a:endParaRPr lang="zh-CN" altLang="en-US" sz="800" dirty="0">
              <a:solidFill>
                <a:schemeClr val="tx1">
                  <a:lumMod val="65000"/>
                  <a:lumOff val="35000"/>
                </a:schemeClr>
              </a:solidFill>
              <a:latin typeface="黑体" pitchFamily="49" charset="-122"/>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9582"/>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592" y="3363838"/>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706021" y="1203598"/>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报修项目</a:t>
            </a:r>
            <a:endParaRPr lang="zh-CN" altLang="en-US" sz="1000" dirty="0">
              <a:solidFill>
                <a:schemeClr val="tx1">
                  <a:lumMod val="65000"/>
                  <a:lumOff val="35000"/>
                </a:schemeClr>
              </a:solidFill>
              <a:latin typeface="黑体" pitchFamily="49" charset="-122"/>
              <a:ea typeface="黑体" pitchFamily="49" charset="-122"/>
            </a:endParaRPr>
          </a:p>
        </p:txBody>
      </p:sp>
      <p:sp>
        <p:nvSpPr>
          <p:cNvPr id="20" name="TextBox 19"/>
          <p:cNvSpPr txBox="1"/>
          <p:nvPr/>
        </p:nvSpPr>
        <p:spPr>
          <a:xfrm>
            <a:off x="827584" y="3333641"/>
            <a:ext cx="82586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具体描述：</a:t>
            </a:r>
            <a:endParaRPr lang="zh-CN" altLang="en-US" sz="1000" dirty="0">
              <a:solidFill>
                <a:schemeClr val="tx1">
                  <a:lumMod val="65000"/>
                  <a:lumOff val="35000"/>
                </a:schemeClr>
              </a:solidFill>
              <a:latin typeface="黑体" pitchFamily="49" charset="-122"/>
              <a:ea typeface="黑体" pitchFamily="49" charset="-122"/>
            </a:endParaRPr>
          </a:p>
        </p:txBody>
      </p:sp>
      <p:sp>
        <p:nvSpPr>
          <p:cNvPr id="21" name="矩形 20"/>
          <p:cNvSpPr/>
          <p:nvPr/>
        </p:nvSpPr>
        <p:spPr>
          <a:xfrm>
            <a:off x="827584" y="4011910"/>
            <a:ext cx="576064"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下单</a:t>
            </a:r>
            <a:endParaRPr lang="zh-CN" altLang="en-US" sz="1000" dirty="0"/>
          </a:p>
        </p:txBody>
      </p:sp>
      <p:sp>
        <p:nvSpPr>
          <p:cNvPr id="22" name="TextBox 21"/>
          <p:cNvSpPr txBox="1"/>
          <p:nvPr/>
        </p:nvSpPr>
        <p:spPr>
          <a:xfrm>
            <a:off x="539552" y="411510"/>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会员服务</a:t>
            </a:r>
            <a:endParaRPr lang="zh-CN" altLang="en-US" sz="1000" dirty="0">
              <a:solidFill>
                <a:schemeClr val="tx1">
                  <a:lumMod val="65000"/>
                  <a:lumOff val="35000"/>
                </a:schemeClr>
              </a:solidFill>
              <a:latin typeface="黑体" pitchFamily="49" charset="-122"/>
              <a:ea typeface="黑体" pitchFamily="49" charset="-122"/>
            </a:endParaRPr>
          </a:p>
        </p:txBody>
      </p:sp>
      <p:sp>
        <p:nvSpPr>
          <p:cNvPr id="23" name="矩形 22"/>
          <p:cNvSpPr/>
          <p:nvPr/>
        </p:nvSpPr>
        <p:spPr>
          <a:xfrm>
            <a:off x="539552" y="411510"/>
            <a:ext cx="936104"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a:off x="1259632" y="483518"/>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5" name="TextBox 24"/>
          <p:cNvSpPr txBox="1"/>
          <p:nvPr/>
        </p:nvSpPr>
        <p:spPr>
          <a:xfrm>
            <a:off x="539552" y="741353"/>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快速报修</a:t>
            </a:r>
            <a:endParaRPr lang="zh-CN" altLang="en-US" sz="1000" dirty="0">
              <a:solidFill>
                <a:schemeClr val="tx1">
                  <a:lumMod val="65000"/>
                  <a:lumOff val="35000"/>
                </a:schemeClr>
              </a:solidFill>
              <a:latin typeface="黑体" pitchFamily="49" charset="-122"/>
              <a:ea typeface="黑体" pitchFamily="49" charset="-122"/>
            </a:endParaRPr>
          </a:p>
        </p:txBody>
      </p:sp>
      <p:sp>
        <p:nvSpPr>
          <p:cNvPr id="26" name="椭圆 25"/>
          <p:cNvSpPr/>
          <p:nvPr/>
        </p:nvSpPr>
        <p:spPr>
          <a:xfrm>
            <a:off x="827584" y="156363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8" name="矩形 37"/>
          <p:cNvSpPr/>
          <p:nvPr/>
        </p:nvSpPr>
        <p:spPr>
          <a:xfrm>
            <a:off x="827584" y="1476822"/>
            <a:ext cx="415498"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灯具</a:t>
            </a:r>
            <a:endParaRPr lang="zh-CN" altLang="en-US" sz="900" dirty="0">
              <a:solidFill>
                <a:schemeClr val="tx1">
                  <a:lumMod val="65000"/>
                  <a:lumOff val="35000"/>
                </a:schemeClr>
              </a:solidFill>
              <a:latin typeface="黑体" pitchFamily="49" charset="-122"/>
              <a:ea typeface="黑体" pitchFamily="49" charset="-122"/>
            </a:endParaRPr>
          </a:p>
        </p:txBody>
      </p:sp>
      <p:sp>
        <p:nvSpPr>
          <p:cNvPr id="39" name="椭圆 38"/>
          <p:cNvSpPr/>
          <p:nvPr/>
        </p:nvSpPr>
        <p:spPr>
          <a:xfrm>
            <a:off x="1420198" y="156363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0" name="矩形 39"/>
          <p:cNvSpPr/>
          <p:nvPr/>
        </p:nvSpPr>
        <p:spPr>
          <a:xfrm>
            <a:off x="1420198" y="1476822"/>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洁具</a:t>
            </a:r>
            <a:endParaRPr lang="zh-CN" altLang="en-US" sz="900" dirty="0">
              <a:solidFill>
                <a:schemeClr val="tx1">
                  <a:lumMod val="65000"/>
                  <a:lumOff val="35000"/>
                </a:schemeClr>
              </a:solidFill>
              <a:latin typeface="黑体" pitchFamily="49" charset="-122"/>
              <a:ea typeface="黑体" pitchFamily="49" charset="-122"/>
            </a:endParaRPr>
          </a:p>
        </p:txBody>
      </p:sp>
      <p:sp>
        <p:nvSpPr>
          <p:cNvPr id="41" name="椭圆 40"/>
          <p:cNvSpPr/>
          <p:nvPr/>
        </p:nvSpPr>
        <p:spPr>
          <a:xfrm>
            <a:off x="1996261" y="156363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2" name="矩形 41"/>
          <p:cNvSpPr/>
          <p:nvPr/>
        </p:nvSpPr>
        <p:spPr>
          <a:xfrm>
            <a:off x="1996261" y="1476822"/>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五金</a:t>
            </a:r>
            <a:endParaRPr lang="zh-CN" altLang="en-US" sz="900" dirty="0">
              <a:solidFill>
                <a:schemeClr val="tx1">
                  <a:lumMod val="65000"/>
                  <a:lumOff val="35000"/>
                </a:schemeClr>
              </a:solidFill>
              <a:latin typeface="黑体" pitchFamily="49" charset="-122"/>
              <a:ea typeface="黑体" pitchFamily="49" charset="-122"/>
            </a:endParaRPr>
          </a:p>
        </p:txBody>
      </p:sp>
      <p:sp>
        <p:nvSpPr>
          <p:cNvPr id="43" name="椭圆 42"/>
          <p:cNvSpPr/>
          <p:nvPr/>
        </p:nvSpPr>
        <p:spPr>
          <a:xfrm>
            <a:off x="827584" y="1779662"/>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4" name="矩形 43"/>
          <p:cNvSpPr/>
          <p:nvPr/>
        </p:nvSpPr>
        <p:spPr>
          <a:xfrm>
            <a:off x="827584" y="1692846"/>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家电</a:t>
            </a:r>
            <a:endParaRPr lang="zh-CN" altLang="en-US" sz="900" dirty="0">
              <a:solidFill>
                <a:schemeClr val="tx1">
                  <a:lumMod val="65000"/>
                  <a:lumOff val="35000"/>
                </a:schemeClr>
              </a:solidFill>
              <a:latin typeface="黑体" pitchFamily="49" charset="-122"/>
              <a:ea typeface="黑体" pitchFamily="49" charset="-122"/>
            </a:endParaRPr>
          </a:p>
        </p:txBody>
      </p:sp>
      <p:sp>
        <p:nvSpPr>
          <p:cNvPr id="45" name="椭圆 44"/>
          <p:cNvSpPr/>
          <p:nvPr/>
        </p:nvSpPr>
        <p:spPr>
          <a:xfrm>
            <a:off x="1420198" y="1779662"/>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6" name="矩形 45"/>
          <p:cNvSpPr/>
          <p:nvPr/>
        </p:nvSpPr>
        <p:spPr>
          <a:xfrm>
            <a:off x="1420198" y="1692846"/>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空调</a:t>
            </a:r>
            <a:endParaRPr lang="zh-CN" altLang="en-US" sz="900" dirty="0">
              <a:solidFill>
                <a:schemeClr val="tx1">
                  <a:lumMod val="65000"/>
                  <a:lumOff val="35000"/>
                </a:schemeClr>
              </a:solidFill>
              <a:latin typeface="黑体" pitchFamily="49" charset="-122"/>
              <a:ea typeface="黑体" pitchFamily="49" charset="-122"/>
            </a:endParaRPr>
          </a:p>
        </p:txBody>
      </p:sp>
      <p:sp>
        <p:nvSpPr>
          <p:cNvPr id="47" name="椭圆 46"/>
          <p:cNvSpPr/>
          <p:nvPr/>
        </p:nvSpPr>
        <p:spPr>
          <a:xfrm>
            <a:off x="1996261" y="1779662"/>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8" name="矩形 47"/>
          <p:cNvSpPr/>
          <p:nvPr/>
        </p:nvSpPr>
        <p:spPr>
          <a:xfrm>
            <a:off x="1996261" y="1692846"/>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家具</a:t>
            </a:r>
            <a:endParaRPr lang="zh-CN" altLang="en-US" sz="900" dirty="0">
              <a:solidFill>
                <a:schemeClr val="tx1">
                  <a:lumMod val="65000"/>
                  <a:lumOff val="35000"/>
                </a:schemeClr>
              </a:solidFill>
              <a:latin typeface="黑体" pitchFamily="49" charset="-122"/>
              <a:ea typeface="黑体" pitchFamily="49" charset="-122"/>
            </a:endParaRPr>
          </a:p>
        </p:txBody>
      </p:sp>
      <p:sp>
        <p:nvSpPr>
          <p:cNvPr id="49" name="椭圆 48"/>
          <p:cNvSpPr/>
          <p:nvPr/>
        </p:nvSpPr>
        <p:spPr>
          <a:xfrm>
            <a:off x="827584" y="2010494"/>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0" name="矩形 49"/>
          <p:cNvSpPr/>
          <p:nvPr/>
        </p:nvSpPr>
        <p:spPr>
          <a:xfrm>
            <a:off x="827584" y="1923678"/>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门窗</a:t>
            </a:r>
            <a:endParaRPr lang="zh-CN" altLang="en-US" sz="900" dirty="0">
              <a:solidFill>
                <a:schemeClr val="tx1">
                  <a:lumMod val="65000"/>
                  <a:lumOff val="35000"/>
                </a:schemeClr>
              </a:solidFill>
              <a:latin typeface="黑体" pitchFamily="49" charset="-122"/>
              <a:ea typeface="黑体" pitchFamily="49" charset="-122"/>
            </a:endParaRPr>
          </a:p>
        </p:txBody>
      </p:sp>
      <p:sp>
        <p:nvSpPr>
          <p:cNvPr id="51" name="椭圆 50"/>
          <p:cNvSpPr/>
          <p:nvPr/>
        </p:nvSpPr>
        <p:spPr>
          <a:xfrm>
            <a:off x="1420198" y="2010494"/>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2" name="矩形 51"/>
          <p:cNvSpPr/>
          <p:nvPr/>
        </p:nvSpPr>
        <p:spPr>
          <a:xfrm>
            <a:off x="1420198" y="1923678"/>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疏通</a:t>
            </a:r>
            <a:endParaRPr lang="zh-CN" altLang="en-US" sz="900" dirty="0">
              <a:solidFill>
                <a:schemeClr val="tx1">
                  <a:lumMod val="65000"/>
                  <a:lumOff val="35000"/>
                </a:schemeClr>
              </a:solidFill>
              <a:latin typeface="黑体" pitchFamily="49" charset="-122"/>
              <a:ea typeface="黑体" pitchFamily="49" charset="-122"/>
            </a:endParaRPr>
          </a:p>
        </p:txBody>
      </p:sp>
      <p:sp>
        <p:nvSpPr>
          <p:cNvPr id="53" name="椭圆 52"/>
          <p:cNvSpPr/>
          <p:nvPr/>
        </p:nvSpPr>
        <p:spPr>
          <a:xfrm>
            <a:off x="1996261" y="2010494"/>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4" name="矩形 53"/>
          <p:cNvSpPr/>
          <p:nvPr/>
        </p:nvSpPr>
        <p:spPr>
          <a:xfrm>
            <a:off x="1996261" y="1923678"/>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其它</a:t>
            </a:r>
            <a:endParaRPr lang="zh-CN" altLang="en-US" sz="900" dirty="0">
              <a:solidFill>
                <a:schemeClr val="tx1">
                  <a:lumMod val="65000"/>
                  <a:lumOff val="35000"/>
                </a:schemeClr>
              </a:solidFill>
              <a:latin typeface="黑体" pitchFamily="49" charset="-122"/>
              <a:ea typeface="黑体" pitchFamily="49" charset="-122"/>
            </a:endParaRPr>
          </a:p>
        </p:txBody>
      </p:sp>
      <p:sp>
        <p:nvSpPr>
          <p:cNvPr id="55" name="TextBox 54"/>
          <p:cNvSpPr txBox="1"/>
          <p:nvPr/>
        </p:nvSpPr>
        <p:spPr>
          <a:xfrm>
            <a:off x="706021" y="2340918"/>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服务方式</a:t>
            </a:r>
            <a:endParaRPr lang="zh-CN" altLang="en-US" sz="1000" dirty="0">
              <a:solidFill>
                <a:schemeClr val="tx1">
                  <a:lumMod val="65000"/>
                  <a:lumOff val="35000"/>
                </a:schemeClr>
              </a:solidFill>
              <a:latin typeface="黑体" pitchFamily="49" charset="-122"/>
              <a:ea typeface="黑体" pitchFamily="49" charset="-122"/>
            </a:endParaRPr>
          </a:p>
        </p:txBody>
      </p:sp>
      <p:sp>
        <p:nvSpPr>
          <p:cNvPr id="56" name="椭圆 55"/>
          <p:cNvSpPr/>
          <p:nvPr/>
        </p:nvSpPr>
        <p:spPr>
          <a:xfrm>
            <a:off x="827584" y="270095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7" name="矩形 56"/>
          <p:cNvSpPr/>
          <p:nvPr/>
        </p:nvSpPr>
        <p:spPr>
          <a:xfrm>
            <a:off x="827584" y="2614142"/>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安装</a:t>
            </a:r>
            <a:endParaRPr lang="zh-CN" altLang="en-US" sz="900" dirty="0">
              <a:solidFill>
                <a:schemeClr val="tx1">
                  <a:lumMod val="65000"/>
                  <a:lumOff val="35000"/>
                </a:schemeClr>
              </a:solidFill>
              <a:latin typeface="黑体" pitchFamily="49" charset="-122"/>
              <a:ea typeface="黑体" pitchFamily="49" charset="-122"/>
            </a:endParaRPr>
          </a:p>
        </p:txBody>
      </p:sp>
      <p:sp>
        <p:nvSpPr>
          <p:cNvPr id="58" name="椭圆 57"/>
          <p:cNvSpPr/>
          <p:nvPr/>
        </p:nvSpPr>
        <p:spPr>
          <a:xfrm>
            <a:off x="1420198" y="270095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9" name="矩形 58"/>
          <p:cNvSpPr/>
          <p:nvPr/>
        </p:nvSpPr>
        <p:spPr>
          <a:xfrm>
            <a:off x="1420198" y="2614142"/>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维修</a:t>
            </a:r>
            <a:endParaRPr lang="zh-CN" altLang="en-US" sz="900" dirty="0">
              <a:solidFill>
                <a:schemeClr val="tx1">
                  <a:lumMod val="65000"/>
                  <a:lumOff val="35000"/>
                </a:schemeClr>
              </a:solidFill>
              <a:latin typeface="黑体" pitchFamily="49" charset="-122"/>
              <a:ea typeface="黑体" pitchFamily="49" charset="-122"/>
            </a:endParaRPr>
          </a:p>
        </p:txBody>
      </p:sp>
      <p:sp>
        <p:nvSpPr>
          <p:cNvPr id="60" name="椭圆 59"/>
          <p:cNvSpPr/>
          <p:nvPr/>
        </p:nvSpPr>
        <p:spPr>
          <a:xfrm>
            <a:off x="1996261" y="2700958"/>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61" name="矩形 60"/>
          <p:cNvSpPr/>
          <p:nvPr/>
        </p:nvSpPr>
        <p:spPr>
          <a:xfrm>
            <a:off x="1996261" y="2614142"/>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翻新</a:t>
            </a:r>
            <a:endParaRPr lang="zh-CN" altLang="en-US" sz="900" dirty="0">
              <a:solidFill>
                <a:schemeClr val="tx1">
                  <a:lumMod val="65000"/>
                  <a:lumOff val="35000"/>
                </a:schemeClr>
              </a:solidFill>
              <a:latin typeface="黑体" pitchFamily="49" charset="-122"/>
              <a:ea typeface="黑体" pitchFamily="49" charset="-122"/>
            </a:endParaRPr>
          </a:p>
        </p:txBody>
      </p:sp>
      <p:sp>
        <p:nvSpPr>
          <p:cNvPr id="62" name="椭圆 61"/>
          <p:cNvSpPr/>
          <p:nvPr/>
        </p:nvSpPr>
        <p:spPr>
          <a:xfrm>
            <a:off x="827584" y="2916982"/>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63" name="矩形 62"/>
          <p:cNvSpPr/>
          <p:nvPr/>
        </p:nvSpPr>
        <p:spPr>
          <a:xfrm>
            <a:off x="827584" y="2830166"/>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清洗</a:t>
            </a:r>
            <a:endParaRPr lang="zh-CN" altLang="en-US" sz="900" dirty="0">
              <a:solidFill>
                <a:schemeClr val="tx1">
                  <a:lumMod val="65000"/>
                  <a:lumOff val="35000"/>
                </a:schemeClr>
              </a:solidFill>
              <a:latin typeface="黑体" pitchFamily="49" charset="-122"/>
              <a:ea typeface="黑体" pitchFamily="49" charset="-122"/>
            </a:endParaRPr>
          </a:p>
        </p:txBody>
      </p:sp>
      <p:sp>
        <p:nvSpPr>
          <p:cNvPr id="64" name="椭圆 63"/>
          <p:cNvSpPr/>
          <p:nvPr/>
        </p:nvSpPr>
        <p:spPr>
          <a:xfrm>
            <a:off x="1420198" y="2916982"/>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65" name="矩形 64"/>
          <p:cNvSpPr/>
          <p:nvPr/>
        </p:nvSpPr>
        <p:spPr>
          <a:xfrm>
            <a:off x="1420198" y="2830166"/>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挂贴</a:t>
            </a:r>
            <a:endParaRPr lang="zh-CN" altLang="en-US" sz="900" dirty="0">
              <a:solidFill>
                <a:schemeClr val="tx1">
                  <a:lumMod val="65000"/>
                  <a:lumOff val="35000"/>
                </a:schemeClr>
              </a:solidFill>
              <a:latin typeface="黑体" pitchFamily="49" charset="-122"/>
              <a:ea typeface="黑体" pitchFamily="49" charset="-122"/>
            </a:endParaRPr>
          </a:p>
        </p:txBody>
      </p:sp>
      <p:sp>
        <p:nvSpPr>
          <p:cNvPr id="66" name="椭圆 65"/>
          <p:cNvSpPr/>
          <p:nvPr/>
        </p:nvSpPr>
        <p:spPr>
          <a:xfrm>
            <a:off x="1996261" y="2916982"/>
            <a:ext cx="72008" cy="7200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67" name="矩形 66"/>
          <p:cNvSpPr/>
          <p:nvPr/>
        </p:nvSpPr>
        <p:spPr>
          <a:xfrm>
            <a:off x="1996261" y="2830166"/>
            <a:ext cx="415499" cy="230832"/>
          </a:xfrm>
          <a:prstGeom prst="rect">
            <a:avLst/>
          </a:prstGeom>
        </p:spPr>
        <p:txBody>
          <a:bodyPr wrap="none">
            <a:spAutoFit/>
          </a:bodyPr>
          <a:lstStyle/>
          <a:p>
            <a:pPr algn="ctr"/>
            <a:r>
              <a:rPr lang="zh-CN" altLang="en-US" sz="900" dirty="0" smtClean="0">
                <a:solidFill>
                  <a:schemeClr val="tx1">
                    <a:lumMod val="65000"/>
                    <a:lumOff val="35000"/>
                  </a:schemeClr>
                </a:solidFill>
                <a:latin typeface="黑体" pitchFamily="49" charset="-122"/>
                <a:ea typeface="黑体" pitchFamily="49" charset="-122"/>
              </a:rPr>
              <a:t>其它</a:t>
            </a:r>
            <a:endParaRPr lang="zh-CN" altLang="en-US" sz="900" dirty="0">
              <a:solidFill>
                <a:schemeClr val="tx1">
                  <a:lumMod val="65000"/>
                  <a:lumOff val="35000"/>
                </a:schemeClr>
              </a:solidFill>
              <a:latin typeface="黑体" pitchFamily="49" charset="-122"/>
              <a:ea typeface="黑体" pitchFamily="49" charset="-122"/>
            </a:endParaRPr>
          </a:p>
        </p:txBody>
      </p:sp>
      <p:sp>
        <p:nvSpPr>
          <p:cNvPr id="71" name="矩形 70"/>
          <p:cNvSpPr/>
          <p:nvPr/>
        </p:nvSpPr>
        <p:spPr>
          <a:xfrm>
            <a:off x="1285280" y="2139702"/>
            <a:ext cx="595035" cy="215444"/>
          </a:xfrm>
          <a:prstGeom prst="rect">
            <a:avLst/>
          </a:prstGeom>
        </p:spPr>
        <p:txBody>
          <a:bodyPr wrap="none">
            <a:spAutoFit/>
          </a:bodyPr>
          <a:lstStyle/>
          <a:p>
            <a:pPr algn="ctr"/>
            <a:r>
              <a:rPr lang="zh-CN" altLang="en-US" sz="800" dirty="0" smtClean="0">
                <a:solidFill>
                  <a:schemeClr val="bg1">
                    <a:lumMod val="75000"/>
                  </a:schemeClr>
                </a:solidFill>
                <a:latin typeface="黑体" pitchFamily="49" charset="-122"/>
                <a:ea typeface="黑体" pitchFamily="49" charset="-122"/>
              </a:rPr>
              <a:t>可以多选</a:t>
            </a:r>
            <a:endParaRPr lang="zh-CN" altLang="en-US" sz="800" dirty="0">
              <a:solidFill>
                <a:schemeClr val="bg1">
                  <a:lumMod val="75000"/>
                </a:schemeClr>
              </a:solidFill>
              <a:latin typeface="黑体" pitchFamily="49" charset="-122"/>
              <a:ea typeface="黑体" pitchFamily="49" charset="-122"/>
            </a:endParaRPr>
          </a:p>
        </p:txBody>
      </p:sp>
      <p:sp>
        <p:nvSpPr>
          <p:cNvPr id="74" name="矩形 73"/>
          <p:cNvSpPr/>
          <p:nvPr/>
        </p:nvSpPr>
        <p:spPr>
          <a:xfrm>
            <a:off x="1285280" y="3060998"/>
            <a:ext cx="595035" cy="215444"/>
          </a:xfrm>
          <a:prstGeom prst="rect">
            <a:avLst/>
          </a:prstGeom>
        </p:spPr>
        <p:txBody>
          <a:bodyPr wrap="none">
            <a:spAutoFit/>
          </a:bodyPr>
          <a:lstStyle/>
          <a:p>
            <a:pPr algn="ctr"/>
            <a:r>
              <a:rPr lang="zh-CN" altLang="en-US" sz="800" dirty="0" smtClean="0">
                <a:solidFill>
                  <a:schemeClr val="bg1">
                    <a:lumMod val="75000"/>
                  </a:schemeClr>
                </a:solidFill>
                <a:latin typeface="黑体" pitchFamily="49" charset="-122"/>
                <a:ea typeface="黑体" pitchFamily="49" charset="-122"/>
              </a:rPr>
              <a:t>可以多选</a:t>
            </a:r>
            <a:endParaRPr lang="zh-CN" altLang="en-US" sz="800" dirty="0">
              <a:solidFill>
                <a:schemeClr val="bg1">
                  <a:lumMod val="75000"/>
                </a:schemeClr>
              </a:solidFill>
              <a:latin typeface="黑体" pitchFamily="49" charset="-122"/>
              <a:ea typeface="黑体" pitchFamily="49" charset="-122"/>
            </a:endParaRPr>
          </a:p>
        </p:txBody>
      </p:sp>
      <p:sp>
        <p:nvSpPr>
          <p:cNvPr id="75" name="矩形 74"/>
          <p:cNvSpPr/>
          <p:nvPr/>
        </p:nvSpPr>
        <p:spPr>
          <a:xfrm>
            <a:off x="899592" y="3723878"/>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Box 75"/>
          <p:cNvSpPr txBox="1"/>
          <p:nvPr/>
        </p:nvSpPr>
        <p:spPr>
          <a:xfrm>
            <a:off x="827584" y="3693681"/>
            <a:ext cx="76174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上传图片</a:t>
            </a:r>
            <a:r>
              <a:rPr lang="en-US" altLang="zh-CN" sz="1000" dirty="0" smtClean="0">
                <a:solidFill>
                  <a:schemeClr val="tx1">
                    <a:lumMod val="65000"/>
                    <a:lumOff val="35000"/>
                  </a:schemeClr>
                </a:solidFill>
                <a:latin typeface="黑体" pitchFamily="49" charset="-122"/>
                <a:ea typeface="黑体" pitchFamily="49" charset="-122"/>
              </a:rPr>
              <a:t>+</a:t>
            </a:r>
            <a:endParaRPr lang="zh-CN" altLang="en-US" sz="1000" dirty="0">
              <a:solidFill>
                <a:schemeClr val="tx1">
                  <a:lumMod val="65000"/>
                  <a:lumOff val="35000"/>
                </a:schemeClr>
              </a:solidFill>
              <a:latin typeface="黑体" pitchFamily="49" charset="-122"/>
              <a:ea typeface="黑体" pitchFamily="49" charset="-122"/>
            </a:endParaRPr>
          </a:p>
        </p:txBody>
      </p:sp>
      <p:sp>
        <p:nvSpPr>
          <p:cNvPr id="68" name="矩形 67"/>
          <p:cNvSpPr/>
          <p:nvPr/>
        </p:nvSpPr>
        <p:spPr>
          <a:xfrm>
            <a:off x="3347864" y="1059582"/>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a:off x="3568531" y="1203598"/>
            <a:ext cx="1795557" cy="215444"/>
          </a:xfrm>
          <a:prstGeom prst="rect">
            <a:avLst/>
          </a:prstGeom>
          <a:noFill/>
        </p:spPr>
        <p:txBody>
          <a:bodyPr wrap="square" rtlCol="0">
            <a:spAutoFit/>
          </a:bodyPr>
          <a:lstStyle/>
          <a:p>
            <a:r>
              <a:rPr lang="zh-CN" altLang="en-US" sz="800" dirty="0" smtClean="0">
                <a:solidFill>
                  <a:schemeClr val="tx1">
                    <a:lumMod val="65000"/>
                    <a:lumOff val="35000"/>
                  </a:schemeClr>
                </a:solidFill>
                <a:latin typeface="黑体" pitchFamily="49" charset="-122"/>
                <a:ea typeface="黑体" pitchFamily="49" charset="-122"/>
              </a:rPr>
              <a:t>请核对阁下本次下单的内容：</a:t>
            </a:r>
            <a:endParaRPr lang="zh-CN" altLang="en-US" sz="800" dirty="0">
              <a:solidFill>
                <a:schemeClr val="tx1">
                  <a:lumMod val="65000"/>
                  <a:lumOff val="35000"/>
                </a:schemeClr>
              </a:solidFill>
              <a:latin typeface="黑体" pitchFamily="49" charset="-122"/>
              <a:ea typeface="黑体" pitchFamily="49" charset="-122"/>
            </a:endParaRPr>
          </a:p>
        </p:txBody>
      </p:sp>
      <p:sp>
        <p:nvSpPr>
          <p:cNvPr id="73" name="矩形 72"/>
          <p:cNvSpPr/>
          <p:nvPr/>
        </p:nvSpPr>
        <p:spPr>
          <a:xfrm>
            <a:off x="4139952" y="3579862"/>
            <a:ext cx="576064"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确认</a:t>
            </a:r>
            <a:endParaRPr lang="zh-CN" altLang="en-US" sz="1000" dirty="0"/>
          </a:p>
        </p:txBody>
      </p:sp>
      <p:sp>
        <p:nvSpPr>
          <p:cNvPr id="112" name="TextBox 111"/>
          <p:cNvSpPr txBox="1"/>
          <p:nvPr/>
        </p:nvSpPr>
        <p:spPr>
          <a:xfrm>
            <a:off x="3563888" y="1491630"/>
            <a:ext cx="1795557" cy="461665"/>
          </a:xfrm>
          <a:prstGeom prst="rect">
            <a:avLst/>
          </a:prstGeom>
          <a:noFill/>
        </p:spPr>
        <p:txBody>
          <a:bodyPr wrap="square" rtlCol="0">
            <a:spAutoFit/>
          </a:bodyPr>
          <a:lstStyle/>
          <a:p>
            <a:r>
              <a:rPr lang="zh-CN" altLang="en-US" sz="800" dirty="0" smtClean="0">
                <a:solidFill>
                  <a:schemeClr val="tx1">
                    <a:lumMod val="65000"/>
                    <a:lumOff val="35000"/>
                  </a:schemeClr>
                </a:solidFill>
                <a:latin typeface="黑体" pitchFamily="49" charset="-122"/>
                <a:ea typeface="黑体" pitchFamily="49" charset="-122"/>
              </a:rPr>
              <a:t>维修地址：</a:t>
            </a:r>
            <a:endParaRPr lang="en-US" altLang="zh-CN" sz="800" dirty="0" smtClean="0">
              <a:solidFill>
                <a:schemeClr val="tx1">
                  <a:lumMod val="65000"/>
                  <a:lumOff val="35000"/>
                </a:schemeClr>
              </a:solidFill>
              <a:latin typeface="黑体" pitchFamily="49" charset="-122"/>
              <a:ea typeface="黑体" pitchFamily="49" charset="-122"/>
            </a:endParaRPr>
          </a:p>
          <a:p>
            <a:r>
              <a:rPr lang="zh-CN" altLang="en-US" sz="800" dirty="0" smtClean="0">
                <a:solidFill>
                  <a:schemeClr val="tx1">
                    <a:lumMod val="65000"/>
                    <a:lumOff val="35000"/>
                  </a:schemeClr>
                </a:solidFill>
                <a:latin typeface="黑体" pitchFamily="49" charset="-122"/>
                <a:ea typeface="黑体" pitchFamily="49" charset="-122"/>
              </a:rPr>
              <a:t>广东省佛山市南海区桂城街道江南名居南一路</a:t>
            </a:r>
            <a:r>
              <a:rPr lang="en-US" altLang="zh-CN" sz="800" dirty="0" smtClean="0">
                <a:solidFill>
                  <a:schemeClr val="tx1">
                    <a:lumMod val="65000"/>
                    <a:lumOff val="35000"/>
                  </a:schemeClr>
                </a:solidFill>
                <a:latin typeface="黑体" pitchFamily="49" charset="-122"/>
                <a:ea typeface="黑体" pitchFamily="49" charset="-122"/>
              </a:rPr>
              <a:t>39</a:t>
            </a:r>
            <a:r>
              <a:rPr lang="zh-CN" altLang="en-US" sz="800" dirty="0" smtClean="0">
                <a:solidFill>
                  <a:schemeClr val="tx1">
                    <a:lumMod val="65000"/>
                    <a:lumOff val="35000"/>
                  </a:schemeClr>
                </a:solidFill>
                <a:latin typeface="黑体" pitchFamily="49" charset="-122"/>
                <a:ea typeface="黑体" pitchFamily="49" charset="-122"/>
              </a:rPr>
              <a:t>号一期</a:t>
            </a:r>
            <a:r>
              <a:rPr lang="en-US" altLang="zh-CN" sz="800" dirty="0" smtClean="0">
                <a:solidFill>
                  <a:schemeClr val="tx1">
                    <a:lumMod val="65000"/>
                    <a:lumOff val="35000"/>
                  </a:schemeClr>
                </a:solidFill>
                <a:latin typeface="黑体" pitchFamily="49" charset="-122"/>
                <a:ea typeface="黑体" pitchFamily="49" charset="-122"/>
              </a:rPr>
              <a:t>5</a:t>
            </a:r>
            <a:r>
              <a:rPr lang="zh-CN" altLang="en-US" sz="800" dirty="0" smtClean="0">
                <a:solidFill>
                  <a:schemeClr val="tx1">
                    <a:lumMod val="65000"/>
                    <a:lumOff val="35000"/>
                  </a:schemeClr>
                </a:solidFill>
                <a:latin typeface="黑体" pitchFamily="49" charset="-122"/>
                <a:ea typeface="黑体" pitchFamily="49" charset="-122"/>
              </a:rPr>
              <a:t>座</a:t>
            </a:r>
            <a:r>
              <a:rPr lang="en-US" altLang="zh-CN" sz="800" dirty="0" smtClean="0">
                <a:solidFill>
                  <a:schemeClr val="tx1">
                    <a:lumMod val="65000"/>
                    <a:lumOff val="35000"/>
                  </a:schemeClr>
                </a:solidFill>
                <a:latin typeface="黑体" pitchFamily="49" charset="-122"/>
                <a:ea typeface="黑体" pitchFamily="49" charset="-122"/>
              </a:rPr>
              <a:t>2310</a:t>
            </a:r>
            <a:endParaRPr lang="zh-CN" altLang="en-US" sz="800" dirty="0" smtClean="0">
              <a:solidFill>
                <a:schemeClr val="tx1">
                  <a:lumMod val="65000"/>
                  <a:lumOff val="35000"/>
                </a:schemeClr>
              </a:solidFill>
              <a:latin typeface="黑体" pitchFamily="49" charset="-122"/>
              <a:ea typeface="黑体" pitchFamily="49" charset="-122"/>
            </a:endParaRPr>
          </a:p>
        </p:txBody>
      </p:sp>
      <p:sp>
        <p:nvSpPr>
          <p:cNvPr id="113" name="TextBox 112"/>
          <p:cNvSpPr txBox="1"/>
          <p:nvPr/>
        </p:nvSpPr>
        <p:spPr>
          <a:xfrm>
            <a:off x="3563888" y="2406248"/>
            <a:ext cx="1795557" cy="584775"/>
          </a:xfrm>
          <a:prstGeom prst="rect">
            <a:avLst/>
          </a:prstGeom>
          <a:noFill/>
        </p:spPr>
        <p:txBody>
          <a:bodyPr wrap="square" rtlCol="0">
            <a:spAutoFit/>
          </a:bodyPr>
          <a:lstStyle/>
          <a:p>
            <a:r>
              <a:rPr lang="zh-CN" altLang="en-US" sz="800" dirty="0" smtClean="0">
                <a:solidFill>
                  <a:schemeClr val="tx1">
                    <a:lumMod val="65000"/>
                    <a:lumOff val="35000"/>
                  </a:schemeClr>
                </a:solidFill>
                <a:latin typeface="黑体" pitchFamily="49" charset="-122"/>
                <a:ea typeface="黑体" pitchFamily="49" charset="-122"/>
              </a:rPr>
              <a:t>报修项目：灯具、家电</a:t>
            </a:r>
            <a:endParaRPr lang="en-US" altLang="zh-CN" sz="800" dirty="0" smtClean="0">
              <a:solidFill>
                <a:schemeClr val="tx1">
                  <a:lumMod val="65000"/>
                  <a:lumOff val="35000"/>
                </a:schemeClr>
              </a:solidFill>
              <a:latin typeface="黑体" pitchFamily="49" charset="-122"/>
              <a:ea typeface="黑体" pitchFamily="49" charset="-122"/>
            </a:endParaRPr>
          </a:p>
          <a:p>
            <a:r>
              <a:rPr lang="zh-CN" altLang="en-US" sz="800" dirty="0" smtClean="0">
                <a:solidFill>
                  <a:schemeClr val="tx1">
                    <a:lumMod val="65000"/>
                    <a:lumOff val="35000"/>
                  </a:schemeClr>
                </a:solidFill>
                <a:latin typeface="黑体" pitchFamily="49" charset="-122"/>
                <a:ea typeface="黑体" pitchFamily="49" charset="-122"/>
              </a:rPr>
              <a:t>服务方式：清洗、维修</a:t>
            </a:r>
            <a:endParaRPr lang="en-US" altLang="zh-CN" sz="800" dirty="0" smtClean="0">
              <a:solidFill>
                <a:schemeClr val="tx1">
                  <a:lumMod val="65000"/>
                  <a:lumOff val="35000"/>
                </a:schemeClr>
              </a:solidFill>
              <a:latin typeface="黑体" pitchFamily="49" charset="-122"/>
              <a:ea typeface="黑体" pitchFamily="49" charset="-122"/>
            </a:endParaRPr>
          </a:p>
          <a:p>
            <a:r>
              <a:rPr lang="zh-CN" altLang="en-US" sz="800" dirty="0" smtClean="0">
                <a:solidFill>
                  <a:schemeClr val="tx1">
                    <a:lumMod val="65000"/>
                    <a:lumOff val="35000"/>
                  </a:schemeClr>
                </a:solidFill>
                <a:latin typeface="黑体" pitchFamily="49" charset="-122"/>
                <a:ea typeface="黑体" pitchFamily="49" charset="-122"/>
              </a:rPr>
              <a:t>具体描述：洗水晶灯及换灯泡、洗衣机按键坏了。</a:t>
            </a:r>
            <a:endParaRPr lang="en-US" altLang="zh-CN" sz="800" dirty="0" smtClean="0">
              <a:solidFill>
                <a:schemeClr val="tx1">
                  <a:lumMod val="65000"/>
                  <a:lumOff val="35000"/>
                </a:schemeClr>
              </a:solidFill>
              <a:latin typeface="黑体" pitchFamily="49" charset="-122"/>
              <a:ea typeface="黑体" pitchFamily="49" charset="-122"/>
            </a:endParaRPr>
          </a:p>
        </p:txBody>
      </p:sp>
      <p:sp>
        <p:nvSpPr>
          <p:cNvPr id="117" name="TextBox 116"/>
          <p:cNvSpPr txBox="1"/>
          <p:nvPr/>
        </p:nvSpPr>
        <p:spPr>
          <a:xfrm>
            <a:off x="3563888" y="3147814"/>
            <a:ext cx="1795557" cy="338554"/>
          </a:xfrm>
          <a:prstGeom prst="rect">
            <a:avLst/>
          </a:prstGeom>
          <a:noFill/>
        </p:spPr>
        <p:txBody>
          <a:bodyPr wrap="square" rtlCol="0">
            <a:spAutoFit/>
          </a:bodyPr>
          <a:lstStyle/>
          <a:p>
            <a:r>
              <a:rPr lang="zh-CN" altLang="en-US" sz="800" dirty="0" smtClean="0">
                <a:solidFill>
                  <a:schemeClr val="tx1">
                    <a:lumMod val="65000"/>
                    <a:lumOff val="35000"/>
                  </a:schemeClr>
                </a:solidFill>
                <a:latin typeface="黑体" pitchFamily="49" charset="-122"/>
                <a:ea typeface="黑体" pitchFamily="49" charset="-122"/>
              </a:rPr>
              <a:t>请核对阁下报修信息，如无误请按确认，如需修改请返回上一步。</a:t>
            </a:r>
            <a:endParaRPr lang="en-US" altLang="zh-CN" sz="800" dirty="0" smtClean="0">
              <a:solidFill>
                <a:schemeClr val="tx1">
                  <a:lumMod val="65000"/>
                  <a:lumOff val="35000"/>
                </a:schemeClr>
              </a:solidFill>
              <a:latin typeface="黑体" pitchFamily="49" charset="-122"/>
              <a:ea typeface="黑体" pitchFamily="49" charset="-122"/>
            </a:endParaRPr>
          </a:p>
        </p:txBody>
      </p:sp>
      <p:sp>
        <p:nvSpPr>
          <p:cNvPr id="118" name="矩形 117"/>
          <p:cNvSpPr/>
          <p:nvPr/>
        </p:nvSpPr>
        <p:spPr>
          <a:xfrm>
            <a:off x="6156176" y="1059582"/>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6300192" y="1606029"/>
            <a:ext cx="1817075" cy="461665"/>
          </a:xfrm>
          <a:prstGeom prst="rect">
            <a:avLst/>
          </a:prstGeom>
        </p:spPr>
        <p:txBody>
          <a:bodyPr wrap="square">
            <a:spAutoFit/>
          </a:bodyPr>
          <a:lstStyle/>
          <a:p>
            <a:r>
              <a:rPr lang="zh-CN" altLang="en-US" sz="800" dirty="0" smtClean="0">
                <a:solidFill>
                  <a:schemeClr val="tx1">
                    <a:lumMod val="65000"/>
                    <a:lumOff val="35000"/>
                  </a:schemeClr>
                </a:solidFill>
                <a:latin typeface="黑体" pitchFamily="49" charset="-122"/>
                <a:ea typeface="黑体" pitchFamily="49" charset="-122"/>
              </a:rPr>
              <a:t>阁下的报修已分派至广东省佛山市南海区兴业店，联系电话</a:t>
            </a:r>
            <a:r>
              <a:rPr lang="en-US" altLang="zh-CN" sz="800" dirty="0" smtClean="0">
                <a:solidFill>
                  <a:schemeClr val="tx1">
                    <a:lumMod val="65000"/>
                    <a:lumOff val="35000"/>
                  </a:schemeClr>
                </a:solidFill>
                <a:latin typeface="黑体" pitchFamily="49" charset="-122"/>
                <a:ea typeface="黑体" pitchFamily="49" charset="-122"/>
              </a:rPr>
              <a:t>0757-86254166</a:t>
            </a:r>
            <a:r>
              <a:rPr lang="zh-CN" altLang="en-US" sz="800" dirty="0" smtClean="0">
                <a:solidFill>
                  <a:schemeClr val="tx1">
                    <a:lumMod val="65000"/>
                    <a:lumOff val="35000"/>
                  </a:schemeClr>
                </a:solidFill>
                <a:latin typeface="黑体" pitchFamily="49" charset="-122"/>
                <a:ea typeface="黑体" pitchFamily="49" charset="-122"/>
              </a:rPr>
              <a:t>。</a:t>
            </a:r>
            <a:endParaRPr lang="zh-CN" altLang="en-US" sz="800" dirty="0">
              <a:solidFill>
                <a:schemeClr val="tx1">
                  <a:lumMod val="65000"/>
                  <a:lumOff val="35000"/>
                </a:schemeClr>
              </a:solidFill>
              <a:latin typeface="黑体" pitchFamily="49" charset="-122"/>
              <a:ea typeface="黑体" pitchFamily="49" charset="-122"/>
            </a:endParaRPr>
          </a:p>
        </p:txBody>
      </p:sp>
      <p:sp>
        <p:nvSpPr>
          <p:cNvPr id="120" name="TextBox 119"/>
          <p:cNvSpPr txBox="1"/>
          <p:nvPr/>
        </p:nvSpPr>
        <p:spPr>
          <a:xfrm>
            <a:off x="3563888" y="1974200"/>
            <a:ext cx="1795557" cy="338554"/>
          </a:xfrm>
          <a:prstGeom prst="rect">
            <a:avLst/>
          </a:prstGeom>
          <a:noFill/>
        </p:spPr>
        <p:txBody>
          <a:bodyPr wrap="square" rtlCol="0">
            <a:spAutoFit/>
          </a:bodyPr>
          <a:lstStyle/>
          <a:p>
            <a:r>
              <a:rPr lang="zh-CN" altLang="en-US" sz="800" dirty="0" smtClean="0">
                <a:solidFill>
                  <a:schemeClr val="tx1">
                    <a:lumMod val="65000"/>
                    <a:lumOff val="35000"/>
                  </a:schemeClr>
                </a:solidFill>
                <a:latin typeface="黑体" pitchFamily="49" charset="-122"/>
                <a:ea typeface="黑体" pitchFamily="49" charset="-122"/>
              </a:rPr>
              <a:t>联系人：钟女士</a:t>
            </a:r>
            <a:endParaRPr lang="en-US" altLang="zh-CN" sz="800" dirty="0" smtClean="0">
              <a:solidFill>
                <a:schemeClr val="tx1">
                  <a:lumMod val="65000"/>
                  <a:lumOff val="35000"/>
                </a:schemeClr>
              </a:solidFill>
              <a:latin typeface="黑体" pitchFamily="49" charset="-122"/>
              <a:ea typeface="黑体" pitchFamily="49" charset="-122"/>
            </a:endParaRPr>
          </a:p>
          <a:p>
            <a:r>
              <a:rPr lang="zh-CN" altLang="en-US" sz="800" dirty="0" smtClean="0">
                <a:solidFill>
                  <a:schemeClr val="tx1">
                    <a:lumMod val="65000"/>
                    <a:lumOff val="35000"/>
                  </a:schemeClr>
                </a:solidFill>
                <a:latin typeface="黑体" pitchFamily="49" charset="-122"/>
                <a:ea typeface="黑体" pitchFamily="49" charset="-122"/>
              </a:rPr>
              <a:t>联系电话：</a:t>
            </a:r>
            <a:r>
              <a:rPr lang="en-US" altLang="zh-CN" sz="800" dirty="0" smtClean="0">
                <a:solidFill>
                  <a:schemeClr val="tx1">
                    <a:lumMod val="65000"/>
                    <a:lumOff val="35000"/>
                  </a:schemeClr>
                </a:solidFill>
                <a:latin typeface="黑体" pitchFamily="49" charset="-122"/>
                <a:ea typeface="黑体" pitchFamily="49" charset="-122"/>
              </a:rPr>
              <a:t>13923200050</a:t>
            </a:r>
          </a:p>
        </p:txBody>
      </p:sp>
      <p:sp>
        <p:nvSpPr>
          <p:cNvPr id="121" name="矩形 120"/>
          <p:cNvSpPr/>
          <p:nvPr/>
        </p:nvSpPr>
        <p:spPr>
          <a:xfrm>
            <a:off x="4139952" y="3939902"/>
            <a:ext cx="576064"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上一步</a:t>
            </a:r>
            <a:endParaRPr lang="zh-CN" altLang="en-US" sz="1000" dirty="0"/>
          </a:p>
        </p:txBody>
      </p:sp>
      <p:sp>
        <p:nvSpPr>
          <p:cNvPr id="122" name="TextBox 121"/>
          <p:cNvSpPr txBox="1"/>
          <p:nvPr/>
        </p:nvSpPr>
        <p:spPr>
          <a:xfrm>
            <a:off x="6300192" y="1275606"/>
            <a:ext cx="1795557" cy="338554"/>
          </a:xfrm>
          <a:prstGeom prst="rect">
            <a:avLst/>
          </a:prstGeom>
          <a:noFill/>
        </p:spPr>
        <p:txBody>
          <a:bodyPr wrap="square" rtlCol="0">
            <a:spAutoFit/>
          </a:bodyPr>
          <a:lstStyle/>
          <a:p>
            <a:r>
              <a:rPr lang="zh-CN" altLang="en-US" sz="800" dirty="0" smtClean="0">
                <a:solidFill>
                  <a:schemeClr val="tx1">
                    <a:lumMod val="65000"/>
                    <a:lumOff val="35000"/>
                  </a:schemeClr>
                </a:solidFill>
                <a:latin typeface="黑体" pitchFamily="49" charset="-122"/>
                <a:ea typeface="黑体" pitchFamily="49" charset="-122"/>
              </a:rPr>
              <a:t>尊敬的钟女士，阁下的下单已成功，定单编号：</a:t>
            </a:r>
            <a:r>
              <a:rPr lang="en-US" altLang="zh-CN" sz="800" dirty="0" smtClean="0">
                <a:solidFill>
                  <a:schemeClr val="tx1">
                    <a:lumMod val="65000"/>
                    <a:lumOff val="35000"/>
                  </a:schemeClr>
                </a:solidFill>
                <a:latin typeface="黑体" pitchFamily="49" charset="-122"/>
                <a:ea typeface="黑体" pitchFamily="49" charset="-122"/>
              </a:rPr>
              <a:t>XXXXXXXX</a:t>
            </a:r>
            <a:endParaRPr lang="zh-CN" altLang="en-US" sz="800" dirty="0">
              <a:solidFill>
                <a:schemeClr val="tx1">
                  <a:lumMod val="65000"/>
                  <a:lumOff val="35000"/>
                </a:schemeClr>
              </a:solidFill>
              <a:latin typeface="黑体" pitchFamily="49" charset="-122"/>
              <a:ea typeface="黑体" pitchFamily="49" charset="-122"/>
            </a:endParaRPr>
          </a:p>
        </p:txBody>
      </p:sp>
      <p:sp>
        <p:nvSpPr>
          <p:cNvPr id="123" name="矩形 122"/>
          <p:cNvSpPr/>
          <p:nvPr/>
        </p:nvSpPr>
        <p:spPr>
          <a:xfrm>
            <a:off x="6300192" y="2355726"/>
            <a:ext cx="1817075" cy="461665"/>
          </a:xfrm>
          <a:prstGeom prst="rect">
            <a:avLst/>
          </a:prstGeom>
        </p:spPr>
        <p:txBody>
          <a:bodyPr wrap="square">
            <a:spAutoFit/>
          </a:bodyPr>
          <a:lstStyle/>
          <a:p>
            <a:r>
              <a:rPr lang="en-US" altLang="zh-CN" sz="800" dirty="0" smtClean="0">
                <a:solidFill>
                  <a:schemeClr val="tx1">
                    <a:lumMod val="50000"/>
                    <a:lumOff val="50000"/>
                  </a:schemeClr>
                </a:solidFill>
                <a:latin typeface="黑体" pitchFamily="49" charset="-122"/>
                <a:ea typeface="黑体" pitchFamily="49" charset="-122"/>
              </a:rPr>
              <a:t>B</a:t>
            </a:r>
            <a:r>
              <a:rPr lang="zh-CN" altLang="en-US" sz="800" dirty="0" smtClean="0">
                <a:solidFill>
                  <a:schemeClr val="tx1">
                    <a:lumMod val="50000"/>
                    <a:lumOff val="50000"/>
                  </a:schemeClr>
                </a:solidFill>
                <a:latin typeface="黑体" pitchFamily="49" charset="-122"/>
                <a:ea typeface="黑体" pitchFamily="49" charset="-122"/>
              </a:rPr>
              <a:t>、现在是非工作时间，阁下的报修我们的工作人员将于明天上午尽快与您联系。感谢您的支持！</a:t>
            </a:r>
            <a:endParaRPr lang="zh-CN" altLang="en-US" sz="800" dirty="0">
              <a:solidFill>
                <a:schemeClr val="tx1">
                  <a:lumMod val="50000"/>
                  <a:lumOff val="50000"/>
                </a:schemeClr>
              </a:solidFill>
              <a:latin typeface="黑体" pitchFamily="49" charset="-122"/>
              <a:ea typeface="黑体" pitchFamily="49" charset="-122"/>
            </a:endParaRPr>
          </a:p>
        </p:txBody>
      </p:sp>
      <p:sp>
        <p:nvSpPr>
          <p:cNvPr id="124" name="矩形 123"/>
          <p:cNvSpPr/>
          <p:nvPr/>
        </p:nvSpPr>
        <p:spPr>
          <a:xfrm>
            <a:off x="6300192" y="2089180"/>
            <a:ext cx="1817075" cy="338554"/>
          </a:xfrm>
          <a:prstGeom prst="rect">
            <a:avLst/>
          </a:prstGeom>
        </p:spPr>
        <p:txBody>
          <a:bodyPr wrap="square">
            <a:spAutoFit/>
          </a:bodyPr>
          <a:lstStyle/>
          <a:p>
            <a:r>
              <a:rPr lang="en-US" altLang="zh-CN" sz="800" dirty="0" smtClean="0">
                <a:solidFill>
                  <a:schemeClr val="tx1">
                    <a:lumMod val="50000"/>
                    <a:lumOff val="50000"/>
                  </a:schemeClr>
                </a:solidFill>
                <a:latin typeface="黑体" pitchFamily="49" charset="-122"/>
                <a:ea typeface="黑体" pitchFamily="49" charset="-122"/>
              </a:rPr>
              <a:t>A</a:t>
            </a:r>
            <a:r>
              <a:rPr lang="zh-CN" altLang="en-US" sz="800" dirty="0" smtClean="0">
                <a:solidFill>
                  <a:schemeClr val="tx1">
                    <a:lumMod val="50000"/>
                    <a:lumOff val="50000"/>
                  </a:schemeClr>
                </a:solidFill>
                <a:latin typeface="黑体" pitchFamily="49" charset="-122"/>
                <a:ea typeface="黑体" pitchFamily="49" charset="-122"/>
              </a:rPr>
              <a:t>、我们的工作人员将会尽快与您联系。感谢您的支持！</a:t>
            </a:r>
            <a:endParaRPr lang="zh-CN" altLang="en-US" sz="800" dirty="0">
              <a:solidFill>
                <a:schemeClr val="tx1">
                  <a:lumMod val="50000"/>
                  <a:lumOff val="50000"/>
                </a:schemeClr>
              </a:solidFill>
              <a:latin typeface="黑体" pitchFamily="49" charset="-122"/>
              <a:ea typeface="黑体" pitchFamily="49" charset="-122"/>
            </a:endParaRPr>
          </a:p>
        </p:txBody>
      </p:sp>
      <p:sp>
        <p:nvSpPr>
          <p:cNvPr id="125" name="矩形 124"/>
          <p:cNvSpPr/>
          <p:nvPr/>
        </p:nvSpPr>
        <p:spPr>
          <a:xfrm>
            <a:off x="1763688" y="4011910"/>
            <a:ext cx="576064"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上一步</a:t>
            </a:r>
            <a:endParaRPr lang="zh-CN" altLang="en-US" sz="1000" dirty="0"/>
          </a:p>
        </p:txBody>
      </p:sp>
      <p:sp>
        <p:nvSpPr>
          <p:cNvPr id="126" name="矩形 125"/>
          <p:cNvSpPr/>
          <p:nvPr/>
        </p:nvSpPr>
        <p:spPr>
          <a:xfrm>
            <a:off x="6300192" y="2974181"/>
            <a:ext cx="1872208" cy="954107"/>
          </a:xfrm>
          <a:prstGeom prst="rect">
            <a:avLst/>
          </a:prstGeom>
        </p:spPr>
        <p:txBody>
          <a:bodyPr wrap="square">
            <a:spAutoFit/>
          </a:bodyPr>
          <a:lstStyle/>
          <a:p>
            <a:r>
              <a:rPr lang="zh-CN" altLang="en-US" sz="800" dirty="0" smtClean="0">
                <a:solidFill>
                  <a:schemeClr val="tx1">
                    <a:lumMod val="65000"/>
                    <a:lumOff val="35000"/>
                  </a:schemeClr>
                </a:solidFill>
                <a:latin typeface="黑体" pitchFamily="49" charset="-122"/>
                <a:ea typeface="黑体" pitchFamily="49" charset="-122"/>
              </a:rPr>
              <a:t>为保障阁下的权益，请在我们的工作人员上门服务时确认以下信息：</a:t>
            </a:r>
            <a:endParaRPr lang="en-US" altLang="zh-CN" sz="800" dirty="0" smtClean="0">
              <a:solidFill>
                <a:schemeClr val="tx1">
                  <a:lumMod val="65000"/>
                  <a:lumOff val="35000"/>
                </a:schemeClr>
              </a:solidFill>
              <a:latin typeface="黑体" pitchFamily="49" charset="-122"/>
              <a:ea typeface="黑体" pitchFamily="49" charset="-122"/>
            </a:endParaRPr>
          </a:p>
          <a:p>
            <a:r>
              <a:rPr lang="en-US" altLang="zh-CN" sz="800" dirty="0" smtClean="0">
                <a:solidFill>
                  <a:schemeClr val="tx1">
                    <a:lumMod val="65000"/>
                    <a:lumOff val="35000"/>
                  </a:schemeClr>
                </a:solidFill>
                <a:latin typeface="黑体" pitchFamily="49" charset="-122"/>
                <a:ea typeface="黑体" pitchFamily="49" charset="-122"/>
              </a:rPr>
              <a:t>1</a:t>
            </a:r>
            <a:r>
              <a:rPr lang="zh-CN" altLang="en-US" sz="800" dirty="0" smtClean="0">
                <a:solidFill>
                  <a:schemeClr val="tx1">
                    <a:lumMod val="65000"/>
                    <a:lumOff val="35000"/>
                  </a:schemeClr>
                </a:solidFill>
                <a:latin typeface="黑体" pitchFamily="49" charset="-122"/>
                <a:ea typeface="黑体" pitchFamily="49" charset="-122"/>
              </a:rPr>
              <a:t>、核对工作证号；</a:t>
            </a:r>
            <a:endParaRPr lang="en-US" altLang="zh-CN" sz="800" dirty="0" smtClean="0">
              <a:solidFill>
                <a:schemeClr val="tx1">
                  <a:lumMod val="65000"/>
                  <a:lumOff val="35000"/>
                </a:schemeClr>
              </a:solidFill>
              <a:latin typeface="黑体" pitchFamily="49" charset="-122"/>
              <a:ea typeface="黑体" pitchFamily="49" charset="-122"/>
            </a:endParaRPr>
          </a:p>
          <a:p>
            <a:r>
              <a:rPr lang="en-US" altLang="zh-CN" sz="800" dirty="0" smtClean="0">
                <a:solidFill>
                  <a:schemeClr val="tx1">
                    <a:lumMod val="65000"/>
                    <a:lumOff val="35000"/>
                  </a:schemeClr>
                </a:solidFill>
                <a:latin typeface="黑体" pitchFamily="49" charset="-122"/>
                <a:ea typeface="黑体" pitchFamily="49" charset="-122"/>
              </a:rPr>
              <a:t>2</a:t>
            </a:r>
            <a:r>
              <a:rPr lang="zh-CN" altLang="en-US" sz="800" dirty="0" smtClean="0">
                <a:solidFill>
                  <a:schemeClr val="tx1">
                    <a:lumMod val="65000"/>
                    <a:lumOff val="35000"/>
                  </a:schemeClr>
                </a:solidFill>
                <a:latin typeface="黑体" pitchFamily="49" charset="-122"/>
                <a:ea typeface="黑体" pitchFamily="49" charset="-122"/>
              </a:rPr>
              <a:t>、确认工作人员是否穿着易事装工服；</a:t>
            </a:r>
            <a:endParaRPr lang="en-US" altLang="zh-CN" sz="800" dirty="0" smtClean="0">
              <a:solidFill>
                <a:schemeClr val="tx1">
                  <a:lumMod val="65000"/>
                  <a:lumOff val="35000"/>
                </a:schemeClr>
              </a:solidFill>
              <a:latin typeface="黑体" pitchFamily="49" charset="-122"/>
              <a:ea typeface="黑体" pitchFamily="49" charset="-122"/>
            </a:endParaRPr>
          </a:p>
          <a:p>
            <a:r>
              <a:rPr lang="en-US" altLang="zh-CN" sz="800" dirty="0" smtClean="0">
                <a:solidFill>
                  <a:schemeClr val="tx1">
                    <a:lumMod val="65000"/>
                    <a:lumOff val="35000"/>
                  </a:schemeClr>
                </a:solidFill>
                <a:latin typeface="黑体" pitchFamily="49" charset="-122"/>
                <a:ea typeface="黑体" pitchFamily="49" charset="-122"/>
              </a:rPr>
              <a:t>3</a:t>
            </a:r>
            <a:r>
              <a:rPr lang="zh-CN" altLang="en-US" sz="800" dirty="0" smtClean="0">
                <a:solidFill>
                  <a:schemeClr val="tx1">
                    <a:lumMod val="65000"/>
                    <a:lumOff val="35000"/>
                  </a:schemeClr>
                </a:solidFill>
                <a:latin typeface="黑体" pitchFamily="49" charset="-122"/>
                <a:ea typeface="黑体" pitchFamily="49" charset="-122"/>
              </a:rPr>
              <a:t>、维修前将报预算价格；</a:t>
            </a:r>
            <a:endParaRPr lang="en-US" altLang="zh-CN" sz="800" dirty="0" smtClean="0">
              <a:solidFill>
                <a:schemeClr val="tx1">
                  <a:lumMod val="65000"/>
                  <a:lumOff val="35000"/>
                </a:schemeClr>
              </a:solidFill>
              <a:latin typeface="黑体" pitchFamily="49" charset="-122"/>
              <a:ea typeface="黑体" pitchFamily="49" charset="-122"/>
            </a:endParaRPr>
          </a:p>
          <a:p>
            <a:r>
              <a:rPr lang="en-US" altLang="zh-CN" sz="800" dirty="0" smtClean="0">
                <a:solidFill>
                  <a:schemeClr val="tx1">
                    <a:lumMod val="65000"/>
                    <a:lumOff val="35000"/>
                  </a:schemeClr>
                </a:solidFill>
                <a:latin typeface="黑体" pitchFamily="49" charset="-122"/>
                <a:ea typeface="黑体" pitchFamily="49" charset="-122"/>
              </a:rPr>
              <a:t>4</a:t>
            </a:r>
            <a:r>
              <a:rPr lang="zh-CN" altLang="en-US" sz="800" dirty="0" smtClean="0">
                <a:solidFill>
                  <a:schemeClr val="tx1">
                    <a:lumMod val="65000"/>
                    <a:lumOff val="35000"/>
                  </a:schemeClr>
                </a:solidFill>
                <a:latin typeface="黑体" pitchFamily="49" charset="-122"/>
                <a:ea typeface="黑体" pitchFamily="49" charset="-122"/>
              </a:rPr>
              <a:t>、检测后，因阁下原因取消本定，我 </a:t>
            </a:r>
            <a:endParaRPr lang="en-US" altLang="zh-CN" sz="800" dirty="0" smtClean="0">
              <a:solidFill>
                <a:schemeClr val="tx1">
                  <a:lumMod val="65000"/>
                  <a:lumOff val="35000"/>
                </a:schemeClr>
              </a:solidFill>
              <a:latin typeface="黑体" pitchFamily="49" charset="-122"/>
              <a:ea typeface="黑体" pitchFamily="49" charset="-122"/>
            </a:endParaRPr>
          </a:p>
          <a:p>
            <a:r>
              <a:rPr lang="en-US" altLang="zh-CN" sz="800" dirty="0" smtClean="0">
                <a:solidFill>
                  <a:schemeClr val="tx1">
                    <a:lumMod val="65000"/>
                    <a:lumOff val="35000"/>
                  </a:schemeClr>
                </a:solidFill>
                <a:latin typeface="黑体" pitchFamily="49" charset="-122"/>
                <a:ea typeface="黑体" pitchFamily="49" charset="-122"/>
              </a:rPr>
              <a:t>   </a:t>
            </a:r>
            <a:r>
              <a:rPr lang="zh-CN" altLang="en-US" sz="800" dirty="0" smtClean="0">
                <a:solidFill>
                  <a:schemeClr val="tx1">
                    <a:lumMod val="65000"/>
                    <a:lumOff val="35000"/>
                  </a:schemeClr>
                </a:solidFill>
                <a:latin typeface="黑体" pitchFamily="49" charset="-122"/>
                <a:ea typeface="黑体" pitchFamily="49" charset="-122"/>
              </a:rPr>
              <a:t>们将收取</a:t>
            </a:r>
            <a:r>
              <a:rPr lang="en-US" altLang="zh-CN" sz="800" dirty="0" smtClean="0">
                <a:solidFill>
                  <a:schemeClr val="tx1">
                    <a:lumMod val="65000"/>
                    <a:lumOff val="35000"/>
                  </a:schemeClr>
                </a:solidFill>
                <a:latin typeface="黑体" pitchFamily="49" charset="-122"/>
                <a:ea typeface="黑体" pitchFamily="49" charset="-122"/>
              </a:rPr>
              <a:t>30</a:t>
            </a:r>
            <a:r>
              <a:rPr lang="zh-CN" altLang="en-US" sz="800" dirty="0" smtClean="0">
                <a:solidFill>
                  <a:schemeClr val="tx1">
                    <a:lumMod val="65000"/>
                    <a:lumOff val="35000"/>
                  </a:schemeClr>
                </a:solidFill>
                <a:latin typeface="黑体" pitchFamily="49" charset="-122"/>
                <a:ea typeface="黑体" pitchFamily="49" charset="-122"/>
              </a:rPr>
              <a:t>元检测费用。</a:t>
            </a:r>
            <a:endParaRPr lang="en-US" altLang="zh-CN" sz="800" dirty="0" smtClean="0">
              <a:solidFill>
                <a:schemeClr val="tx1">
                  <a:lumMod val="65000"/>
                  <a:lumOff val="35000"/>
                </a:schemeClr>
              </a:solidFill>
              <a:latin typeface="黑体" pitchFamily="49" charset="-122"/>
              <a:ea typeface="黑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1059582"/>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50037" y="1605449"/>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省份</a:t>
            </a:r>
            <a:endParaRPr lang="zh-CN" altLang="en-US" sz="1000" dirty="0">
              <a:solidFill>
                <a:schemeClr val="tx1">
                  <a:lumMod val="65000"/>
                  <a:lumOff val="35000"/>
                </a:schemeClr>
              </a:solidFill>
              <a:latin typeface="黑体" pitchFamily="49" charset="-122"/>
              <a:ea typeface="黑体" pitchFamily="49" charset="-122"/>
            </a:endParaRPr>
          </a:p>
        </p:txBody>
      </p:sp>
      <p:sp>
        <p:nvSpPr>
          <p:cNvPr id="9" name="矩形 8"/>
          <p:cNvSpPr/>
          <p:nvPr/>
        </p:nvSpPr>
        <p:spPr>
          <a:xfrm>
            <a:off x="899592" y="1605449"/>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850037" y="1863284"/>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城市</a:t>
            </a:r>
            <a:endParaRPr lang="zh-CN" altLang="en-US" sz="1000" dirty="0">
              <a:solidFill>
                <a:schemeClr val="tx1">
                  <a:lumMod val="65000"/>
                  <a:lumOff val="35000"/>
                </a:schemeClr>
              </a:solidFill>
              <a:latin typeface="黑体" pitchFamily="49" charset="-122"/>
              <a:ea typeface="黑体" pitchFamily="49" charset="-122"/>
            </a:endParaRPr>
          </a:p>
        </p:txBody>
      </p:sp>
      <p:sp>
        <p:nvSpPr>
          <p:cNvPr id="11" name="矩形 10"/>
          <p:cNvSpPr/>
          <p:nvPr/>
        </p:nvSpPr>
        <p:spPr>
          <a:xfrm>
            <a:off x="899592" y="1863284"/>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1259632" y="1677457"/>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3" name="等腰三角形 12"/>
          <p:cNvSpPr/>
          <p:nvPr/>
        </p:nvSpPr>
        <p:spPr>
          <a:xfrm rot="10800000">
            <a:off x="1259632" y="1893482"/>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TextBox 13"/>
          <p:cNvSpPr txBox="1"/>
          <p:nvPr/>
        </p:nvSpPr>
        <p:spPr>
          <a:xfrm>
            <a:off x="850037" y="2109505"/>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县区</a:t>
            </a:r>
            <a:endParaRPr lang="zh-CN" altLang="en-US" sz="1000" dirty="0">
              <a:solidFill>
                <a:schemeClr val="tx1">
                  <a:lumMod val="65000"/>
                  <a:lumOff val="35000"/>
                </a:schemeClr>
              </a:solidFill>
              <a:latin typeface="黑体" pitchFamily="49" charset="-122"/>
              <a:ea typeface="黑体" pitchFamily="49" charset="-122"/>
            </a:endParaRPr>
          </a:p>
        </p:txBody>
      </p:sp>
      <p:sp>
        <p:nvSpPr>
          <p:cNvPr id="15" name="矩形 14"/>
          <p:cNvSpPr/>
          <p:nvPr/>
        </p:nvSpPr>
        <p:spPr>
          <a:xfrm>
            <a:off x="899592" y="2109505"/>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a:off x="1259632" y="2139703"/>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7" name="TextBox 16"/>
          <p:cNvSpPr txBox="1"/>
          <p:nvPr/>
        </p:nvSpPr>
        <p:spPr>
          <a:xfrm>
            <a:off x="850037" y="2367340"/>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街镇</a:t>
            </a:r>
            <a:endParaRPr lang="zh-CN" altLang="en-US" sz="1000" dirty="0">
              <a:solidFill>
                <a:schemeClr val="tx1">
                  <a:lumMod val="65000"/>
                  <a:lumOff val="35000"/>
                </a:schemeClr>
              </a:solidFill>
              <a:latin typeface="黑体" pitchFamily="49" charset="-122"/>
              <a:ea typeface="黑体" pitchFamily="49" charset="-122"/>
            </a:endParaRPr>
          </a:p>
        </p:txBody>
      </p:sp>
      <p:sp>
        <p:nvSpPr>
          <p:cNvPr id="18" name="矩形 17"/>
          <p:cNvSpPr/>
          <p:nvPr/>
        </p:nvSpPr>
        <p:spPr>
          <a:xfrm>
            <a:off x="899592" y="2367340"/>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1259632" y="2397538"/>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0" name="矩形 19"/>
          <p:cNvSpPr/>
          <p:nvPr/>
        </p:nvSpPr>
        <p:spPr>
          <a:xfrm>
            <a:off x="899592" y="2961987"/>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50037" y="2613561"/>
            <a:ext cx="441146"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小区</a:t>
            </a:r>
            <a:endParaRPr lang="zh-CN" altLang="en-US" sz="1000" dirty="0">
              <a:solidFill>
                <a:schemeClr val="tx1">
                  <a:lumMod val="65000"/>
                  <a:lumOff val="35000"/>
                </a:schemeClr>
              </a:solidFill>
              <a:latin typeface="黑体" pitchFamily="49" charset="-122"/>
              <a:ea typeface="黑体" pitchFamily="49" charset="-122"/>
            </a:endParaRPr>
          </a:p>
        </p:txBody>
      </p:sp>
      <p:sp>
        <p:nvSpPr>
          <p:cNvPr id="22" name="矩形 21"/>
          <p:cNvSpPr/>
          <p:nvPr/>
        </p:nvSpPr>
        <p:spPr>
          <a:xfrm>
            <a:off x="899592" y="2613561"/>
            <a:ext cx="1368152" cy="21602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0800000">
            <a:off x="1259632" y="2643759"/>
            <a:ext cx="144016" cy="144016"/>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4" name="TextBox 23"/>
          <p:cNvSpPr txBox="1"/>
          <p:nvPr/>
        </p:nvSpPr>
        <p:spPr>
          <a:xfrm>
            <a:off x="706021" y="1287220"/>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报修地址</a:t>
            </a:r>
            <a:endParaRPr lang="zh-CN" altLang="en-US" sz="1000" dirty="0">
              <a:solidFill>
                <a:schemeClr val="tx1">
                  <a:lumMod val="65000"/>
                  <a:lumOff val="35000"/>
                </a:schemeClr>
              </a:solidFill>
              <a:latin typeface="黑体" pitchFamily="49" charset="-122"/>
              <a:ea typeface="黑体" pitchFamily="49" charset="-122"/>
            </a:endParaRPr>
          </a:p>
        </p:txBody>
      </p:sp>
      <p:sp>
        <p:nvSpPr>
          <p:cNvPr id="25" name="TextBox 24"/>
          <p:cNvSpPr txBox="1"/>
          <p:nvPr/>
        </p:nvSpPr>
        <p:spPr>
          <a:xfrm>
            <a:off x="899592" y="2931790"/>
            <a:ext cx="82586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详细地址：</a:t>
            </a:r>
            <a:endParaRPr lang="zh-CN" altLang="en-US" sz="1000" dirty="0">
              <a:solidFill>
                <a:schemeClr val="tx1">
                  <a:lumMod val="65000"/>
                  <a:lumOff val="35000"/>
                </a:schemeClr>
              </a:solidFill>
              <a:latin typeface="黑体" pitchFamily="49" charset="-122"/>
              <a:ea typeface="黑体" pitchFamily="49" charset="-122"/>
            </a:endParaRPr>
          </a:p>
        </p:txBody>
      </p:sp>
      <p:sp>
        <p:nvSpPr>
          <p:cNvPr id="26" name="矩形 25"/>
          <p:cNvSpPr/>
          <p:nvPr/>
        </p:nvSpPr>
        <p:spPr>
          <a:xfrm>
            <a:off x="1187624" y="3651870"/>
            <a:ext cx="792088" cy="216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t>下一步</a:t>
            </a:r>
            <a:endParaRPr lang="zh-CN" alt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9582"/>
            <a:ext cx="2160240" cy="3312368"/>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06021" y="1287220"/>
            <a:ext cx="69762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黑体" pitchFamily="49" charset="-122"/>
                <a:ea typeface="黑体" pitchFamily="49" charset="-122"/>
              </a:rPr>
              <a:t>报修地址</a:t>
            </a:r>
            <a:endParaRPr lang="zh-CN" altLang="en-US" sz="1000" dirty="0">
              <a:solidFill>
                <a:schemeClr val="tx1">
                  <a:lumMod val="65000"/>
                  <a:lumOff val="35000"/>
                </a:schemeClr>
              </a:solidFill>
              <a:latin typeface="黑体" pitchFamily="49" charset="-122"/>
              <a:ea typeface="黑体"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1150</Words>
  <Application>Microsoft Office PowerPoint</Application>
  <PresentationFormat>全屏显示(16:9)</PresentationFormat>
  <Paragraphs>146</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89</cp:revision>
  <dcterms:modified xsi:type="dcterms:W3CDTF">2016-01-09T10:44:04Z</dcterms:modified>
</cp:coreProperties>
</file>