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A88E-7C5A-47A3-A3C4-BC1CB548A902}" type="datetimeFigureOut">
              <a:rPr lang="ar-SA" smtClean="0"/>
              <a:t>15/12/41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3DD41-E9B0-4C5B-890B-6F8FCC8E0B9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01803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رة بانورامي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A88E-7C5A-47A3-A3C4-BC1CB548A902}" type="datetimeFigureOut">
              <a:rPr lang="ar-SA" smtClean="0"/>
              <a:t>15/12/41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3DD41-E9B0-4C5B-890B-6F8FCC8E0B9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39466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A88E-7C5A-47A3-A3C4-BC1CB548A902}" type="datetimeFigureOut">
              <a:rPr lang="ar-SA" smtClean="0"/>
              <a:t>15/12/41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3DD41-E9B0-4C5B-890B-6F8FCC8E0B9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129163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قتباس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ar-SA"/>
              <a:t>انقر لتحرير أنماط نص الشكل الرئيسي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A88E-7C5A-47A3-A3C4-BC1CB548A902}" type="datetimeFigureOut">
              <a:rPr lang="ar-SA" smtClean="0"/>
              <a:t>15/12/41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3DD41-E9B0-4C5B-890B-6F8FCC8E0B9A}" type="slidenum">
              <a:rPr lang="ar-SA" smtClean="0"/>
              <a:t>‹#›</a:t>
            </a:fld>
            <a:endParaRPr lang="ar-S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3639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A88E-7C5A-47A3-A3C4-BC1CB548A902}" type="datetimeFigureOut">
              <a:rPr lang="ar-SA" smtClean="0"/>
              <a:t>15/12/41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3DD41-E9B0-4C5B-890B-6F8FCC8E0B9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76361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أعمد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A88E-7C5A-47A3-A3C4-BC1CB548A902}" type="datetimeFigureOut">
              <a:rPr lang="ar-SA" smtClean="0"/>
              <a:t>15/12/41</a:t>
            </a:fld>
            <a:endParaRPr lang="ar-S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3DD41-E9B0-4C5B-890B-6F8FCC8E0B9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05829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أعمدة صو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A88E-7C5A-47A3-A3C4-BC1CB548A902}" type="datetimeFigureOut">
              <a:rPr lang="ar-SA" smtClean="0"/>
              <a:t>15/12/41</a:t>
            </a:fld>
            <a:endParaRPr lang="ar-S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3DD41-E9B0-4C5B-890B-6F8FCC8E0B9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758684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A88E-7C5A-47A3-A3C4-BC1CB548A902}" type="datetimeFigureOut">
              <a:rPr lang="ar-SA" smtClean="0"/>
              <a:t>15/12/41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3DD41-E9B0-4C5B-890B-6F8FCC8E0B9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83749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A88E-7C5A-47A3-A3C4-BC1CB548A902}" type="datetimeFigureOut">
              <a:rPr lang="ar-SA" smtClean="0"/>
              <a:t>15/12/41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3DD41-E9B0-4C5B-890B-6F8FCC8E0B9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210334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A88E-7C5A-47A3-A3C4-BC1CB548A902}" type="datetimeFigureOut">
              <a:rPr lang="ar-SA" smtClean="0"/>
              <a:t>15/12/41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3DD41-E9B0-4C5B-890B-6F8FCC8E0B9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4457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A88E-7C5A-47A3-A3C4-BC1CB548A902}" type="datetimeFigureOut">
              <a:rPr lang="ar-SA" smtClean="0"/>
              <a:t>15/12/41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3DD41-E9B0-4C5B-890B-6F8FCC8E0B9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82350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A88E-7C5A-47A3-A3C4-BC1CB548A902}" type="datetimeFigureOut">
              <a:rPr lang="ar-SA" smtClean="0"/>
              <a:t>15/12/41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3DD41-E9B0-4C5B-890B-6F8FCC8E0B9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49789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A88E-7C5A-47A3-A3C4-BC1CB548A902}" type="datetimeFigureOut">
              <a:rPr lang="ar-SA" smtClean="0"/>
              <a:t>15/12/41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3DD41-E9B0-4C5B-890B-6F8FCC8E0B9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9579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A88E-7C5A-47A3-A3C4-BC1CB548A902}" type="datetimeFigureOut">
              <a:rPr lang="ar-SA" smtClean="0"/>
              <a:t>15/12/41</a:t>
            </a:fld>
            <a:endParaRPr lang="ar-S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3DD41-E9B0-4C5B-890B-6F8FCC8E0B9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13787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A88E-7C5A-47A3-A3C4-BC1CB548A902}" type="datetimeFigureOut">
              <a:rPr lang="ar-SA" smtClean="0"/>
              <a:t>15/12/41</a:t>
            </a:fld>
            <a:endParaRPr lang="ar-S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3DD41-E9B0-4C5B-890B-6F8FCC8E0B9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67253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A88E-7C5A-47A3-A3C4-BC1CB548A902}" type="datetimeFigureOut">
              <a:rPr lang="ar-SA" smtClean="0"/>
              <a:t>15/12/41</a:t>
            </a:fld>
            <a:endParaRPr lang="ar-S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3DD41-E9B0-4C5B-890B-6F8FCC8E0B9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5164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A88E-7C5A-47A3-A3C4-BC1CB548A902}" type="datetimeFigureOut">
              <a:rPr lang="ar-SA" smtClean="0"/>
              <a:t>15/12/41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3DD41-E9B0-4C5B-890B-6F8FCC8E0B9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68849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D3A88E-7C5A-47A3-A3C4-BC1CB548A902}" type="datetimeFigureOut">
              <a:rPr lang="ar-SA" smtClean="0"/>
              <a:t>15/12/41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3DD41-E9B0-4C5B-890B-6F8FCC8E0B9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420441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1B3628E-CCA7-4F84-AF4E-8E4D175EAE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/>
              <a:t>TensorFlow</a:t>
            </a:r>
            <a:endParaRPr lang="ar-SA" sz="8800" dirty="0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A4CF22B1-EA94-4F2A-8972-2B7ABC714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9824" y="4766495"/>
            <a:ext cx="8825658" cy="861420"/>
          </a:xfrm>
        </p:spPr>
        <p:txBody>
          <a:bodyPr/>
          <a:lstStyle/>
          <a:p>
            <a:r>
              <a:rPr lang="ar-SA" sz="2800" dirty="0"/>
              <a:t>تم استخدام موقع  </a:t>
            </a:r>
            <a:r>
              <a:rPr lang="en-US" sz="2800" dirty="0"/>
              <a:t>teachable machine</a:t>
            </a:r>
            <a:r>
              <a:rPr lang="ar-S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4915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2FBCA95-B023-4D5F-939C-FFB0098D4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697" y="342533"/>
            <a:ext cx="4017502" cy="1371600"/>
          </a:xfrm>
        </p:spPr>
        <p:txBody>
          <a:bodyPr>
            <a:normAutofit/>
          </a:bodyPr>
          <a:lstStyle/>
          <a:p>
            <a:pPr algn="r"/>
            <a:r>
              <a:rPr lang="ar-SA" sz="2800" dirty="0"/>
              <a:t>هذه اول صورة تظهر عند فتح البرنامج</a:t>
            </a:r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8769EA14-CFD0-44B3-A804-31AE677D4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006" y="447036"/>
            <a:ext cx="4017502" cy="1371600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This is the first image that appears when the program is opened</a:t>
            </a:r>
            <a:endParaRPr lang="ar-SA" sz="2400" dirty="0"/>
          </a:p>
        </p:txBody>
      </p:sp>
      <p:pic>
        <p:nvPicPr>
          <p:cNvPr id="10" name="عنصر نائب للصورة 9">
            <a:extLst>
              <a:ext uri="{FF2B5EF4-FFF2-40B4-BE49-F238E27FC236}">
                <a16:creationId xmlns:a16="http://schemas.microsoft.com/office/drawing/2014/main" id="{74D1DF42-0E15-435E-A7D1-C594F8A8BF7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29" b="9729"/>
          <a:stretch>
            <a:fillRect/>
          </a:stretch>
        </p:blipFill>
        <p:spPr>
          <a:xfrm>
            <a:off x="1047750" y="2188301"/>
            <a:ext cx="10096500" cy="4572000"/>
          </a:xfrm>
        </p:spPr>
      </p:pic>
    </p:spTree>
    <p:extLst>
      <p:ext uri="{BB962C8B-B14F-4D97-AF65-F5344CB8AC3E}">
        <p14:creationId xmlns:p14="http://schemas.microsoft.com/office/powerpoint/2010/main" val="271599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36E1101-69FA-4CA5-B8A7-A3B23E1CB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4278" y="404949"/>
            <a:ext cx="3885562" cy="1528354"/>
          </a:xfrm>
        </p:spPr>
        <p:txBody>
          <a:bodyPr>
            <a:normAutofit/>
          </a:bodyPr>
          <a:lstStyle/>
          <a:p>
            <a:pPr algn="r"/>
            <a:r>
              <a:rPr lang="ar-SA" sz="2800" dirty="0"/>
              <a:t>يمكننا هنا إضافة الصور او فتح كاميرا ويب ويمكننا إضافة اكثر من شي للمقارنة</a:t>
            </a:r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7DFC72AA-AD47-4F1D-8E06-DD270A141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75271" y="404949"/>
            <a:ext cx="3573365" cy="137160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Here we can add pictures or open a webcam and we can add more than something for comparison</a:t>
            </a:r>
            <a:endParaRPr lang="ar-SA" sz="1800" dirty="0"/>
          </a:p>
        </p:txBody>
      </p:sp>
      <p:pic>
        <p:nvPicPr>
          <p:cNvPr id="10" name="عنصر نائب للصورة 9">
            <a:extLst>
              <a:ext uri="{FF2B5EF4-FFF2-40B4-BE49-F238E27FC236}">
                <a16:creationId xmlns:a16="http://schemas.microsoft.com/office/drawing/2014/main" id="{218F8F3C-BA47-4764-8101-8403D9BAAD7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72" b="11572"/>
          <a:stretch>
            <a:fillRect/>
          </a:stretch>
        </p:blipFill>
        <p:spPr>
          <a:xfrm>
            <a:off x="960871" y="2090057"/>
            <a:ext cx="10580688" cy="4572000"/>
          </a:xfrm>
        </p:spPr>
      </p:pic>
    </p:spTree>
    <p:extLst>
      <p:ext uri="{BB962C8B-B14F-4D97-AF65-F5344CB8AC3E}">
        <p14:creationId xmlns:p14="http://schemas.microsoft.com/office/powerpoint/2010/main" val="3605523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808FC1B-F132-44E8-88D5-0A68A0107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65102"/>
            <a:ext cx="3849167" cy="1371600"/>
          </a:xfrm>
        </p:spPr>
        <p:txBody>
          <a:bodyPr>
            <a:noAutofit/>
          </a:bodyPr>
          <a:lstStyle/>
          <a:p>
            <a:pPr algn="r"/>
            <a:r>
              <a:rPr lang="ar-SA" sz="2200" dirty="0"/>
              <a:t>عند النقر على الثلاث </a:t>
            </a:r>
            <a:r>
              <a:rPr lang="ar-SA" sz="2200" dirty="0" err="1"/>
              <a:t>شرطات</a:t>
            </a:r>
            <a:r>
              <a:rPr lang="ar-SA" sz="2200" dirty="0"/>
              <a:t> في جهة اليسار يمكننا إيجاد شرح لكيفية التطبيق على الموقع وتحميل المشروع والحصول كذلك على الكود </a:t>
            </a:r>
          </a:p>
        </p:txBody>
      </p:sp>
      <p:pic>
        <p:nvPicPr>
          <p:cNvPr id="6" name="عنصر نائب للصورة 5">
            <a:extLst>
              <a:ext uri="{FF2B5EF4-FFF2-40B4-BE49-F238E27FC236}">
                <a16:creationId xmlns:a16="http://schemas.microsoft.com/office/drawing/2014/main" id="{19527977-8840-4BC1-8D81-F30832B677C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25" b="10825"/>
          <a:stretch>
            <a:fillRect/>
          </a:stretch>
        </p:blipFill>
        <p:spPr>
          <a:xfrm>
            <a:off x="906463" y="1930400"/>
            <a:ext cx="10379075" cy="4572000"/>
          </a:xfrm>
        </p:spPr>
      </p:pic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1F434DFE-BB24-4CA6-8735-06DCD89CE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7834" y="165102"/>
            <a:ext cx="4087501" cy="1371600"/>
          </a:xfrm>
        </p:spPr>
        <p:txBody>
          <a:bodyPr>
            <a:normAutofit/>
          </a:bodyPr>
          <a:lstStyle/>
          <a:p>
            <a:pPr algn="l"/>
            <a:r>
              <a:rPr lang="en-US" sz="1600" dirty="0"/>
              <a:t>When clicking on the three dashes on the left we can find an explanation of how to apply on the site and download the project and also get the code</a:t>
            </a:r>
            <a:endParaRPr lang="ar-SA" sz="1600" dirty="0"/>
          </a:p>
        </p:txBody>
      </p:sp>
    </p:spTree>
    <p:extLst>
      <p:ext uri="{BB962C8B-B14F-4D97-AF65-F5344CB8AC3E}">
        <p14:creationId xmlns:p14="http://schemas.microsoft.com/office/powerpoint/2010/main" val="3131043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4D95E46-830C-4F45-A725-7C62273CA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2521" y="1447799"/>
            <a:ext cx="8825658" cy="3329581"/>
          </a:xfrm>
        </p:spPr>
        <p:txBody>
          <a:bodyPr/>
          <a:lstStyle/>
          <a:p>
            <a:r>
              <a:rPr lang="ar-SA" sz="9600" dirty="0"/>
              <a:t>ولكم جزيل الشكر</a:t>
            </a:r>
            <a:br>
              <a:rPr lang="ar-SA" sz="9600" dirty="0"/>
            </a:br>
            <a:r>
              <a:rPr lang="en-US" sz="9600" dirty="0"/>
              <a:t>the end</a:t>
            </a:r>
            <a:endParaRPr lang="ar-SA" sz="9600" dirty="0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0D98FE0C-2FBC-419F-9D7C-B6D5F7554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1080" y="5103951"/>
            <a:ext cx="8825658" cy="861420"/>
          </a:xfrm>
        </p:spPr>
        <p:txBody>
          <a:bodyPr>
            <a:normAutofit/>
          </a:bodyPr>
          <a:lstStyle/>
          <a:p>
            <a:r>
              <a:rPr lang="en-US" sz="3200" dirty="0" err="1"/>
              <a:t>Lujain</a:t>
            </a:r>
            <a:r>
              <a:rPr lang="en-US" sz="3200" dirty="0"/>
              <a:t> abdullah </a:t>
            </a:r>
            <a:endParaRPr lang="ar-SA" sz="3200" dirty="0"/>
          </a:p>
        </p:txBody>
      </p:sp>
    </p:spTree>
    <p:extLst>
      <p:ext uri="{BB962C8B-B14F-4D97-AF65-F5344CB8AC3E}">
        <p14:creationId xmlns:p14="http://schemas.microsoft.com/office/powerpoint/2010/main" val="17372182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أيون">
  <a:themeElements>
    <a:clrScheme name="أيون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أيون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أيون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</TotalTime>
  <Words>116</Words>
  <Application>Microsoft Office PowerPoint</Application>
  <PresentationFormat>شاشة عريضة</PresentationFormat>
  <Paragraphs>10</Paragraphs>
  <Slides>5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أيون</vt:lpstr>
      <vt:lpstr>TensorFlow</vt:lpstr>
      <vt:lpstr>هذه اول صورة تظهر عند فتح البرنامج</vt:lpstr>
      <vt:lpstr>يمكننا هنا إضافة الصور او فتح كاميرا ويب ويمكننا إضافة اكثر من شي للمقارنة</vt:lpstr>
      <vt:lpstr>عند النقر على الثلاث شرطات في جهة اليسار يمكننا إيجاد شرح لكيفية التطبيق على الموقع وتحميل المشروع والحصول كذلك على الكود </vt:lpstr>
      <vt:lpstr>ولكم جزيل الشكر 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</dc:title>
  <dc:creator>Lojain abdullah</dc:creator>
  <cp:lastModifiedBy>Lojain abdullah</cp:lastModifiedBy>
  <cp:revision>4</cp:revision>
  <dcterms:created xsi:type="dcterms:W3CDTF">2020-08-04T16:43:45Z</dcterms:created>
  <dcterms:modified xsi:type="dcterms:W3CDTF">2020-08-04T17:25:05Z</dcterms:modified>
</cp:coreProperties>
</file>