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6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97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2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5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201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27994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83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04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08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00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15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115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5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59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6292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74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74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82D0D3-587E-4DF8-A136-B9F4BB361EAF}" type="datetimeFigureOut">
              <a:rPr lang="ar-SA" smtClean="0"/>
              <a:t>15/11/41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18620C-5045-40F1-ABAE-C394B0A765C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674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hyperlink" Target="https://robocademy.com/2020/05/23/getting-started-with-new-ros-noetic-ninjemy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65896AE-0830-411D-BC8B-A06892361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491300"/>
            <a:ext cx="6815669" cy="2391380"/>
          </a:xfrm>
        </p:spPr>
        <p:txBody>
          <a:bodyPr/>
          <a:lstStyle/>
          <a:p>
            <a:r>
              <a:rPr lang="en-US" sz="7200" dirty="0"/>
              <a:t>Install the ROS program</a:t>
            </a:r>
            <a:endParaRPr lang="ar-SA" sz="72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51B5D99-F73A-46C9-A667-CA2D02BDF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4722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FF86698-79D9-492A-B8BA-D0FEE9AE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Ubuntu 20.04 either on a </a:t>
            </a:r>
            <a:r>
              <a:rPr lang="en-US" dirty="0" err="1"/>
              <a:t>virtualbox</a:t>
            </a:r>
            <a:r>
              <a:rPr lang="en-US" dirty="0"/>
              <a:t> or as platform </a:t>
            </a:r>
            <a:endParaRPr lang="ar-SA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8A18501D-6918-4C99-8F14-268480E8A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74" t="10846" r="174" b="9873"/>
          <a:stretch/>
        </p:blipFill>
        <p:spPr>
          <a:xfrm>
            <a:off x="5418138" y="2407914"/>
            <a:ext cx="5470525" cy="2438405"/>
          </a:xfrm>
          <a:prstGeom prst="rect">
            <a:avLst/>
          </a:prstGeom>
        </p:spPr>
      </p:pic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875CE01-8121-4FBB-A996-7EA6B46AB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839892" cy="2438404"/>
          </a:xfrm>
        </p:spPr>
        <p:txBody>
          <a:bodyPr/>
          <a:lstStyle/>
          <a:p>
            <a:r>
              <a:rPr lang="en-US" dirty="0"/>
              <a:t>Reference</a:t>
            </a:r>
          </a:p>
          <a:p>
            <a:r>
              <a:rPr lang="en-US" dirty="0"/>
              <a:t>https://ubuntu.com/download/desktop</a:t>
            </a:r>
          </a:p>
          <a:p>
            <a:r>
              <a:rPr lang="en-US" dirty="0"/>
              <a:t>https://www.virtualbox.org/wiki/Downloads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5788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05027B8-5E18-4828-9F87-A57FF531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1"/>
            <a:ext cx="3718455" cy="839894"/>
          </a:xfrm>
        </p:spPr>
        <p:txBody>
          <a:bodyPr>
            <a:normAutofit/>
          </a:bodyPr>
          <a:lstStyle/>
          <a:p>
            <a:r>
              <a:rPr lang="en-US" sz="4000"/>
              <a:t>ROS Noetic</a:t>
            </a:r>
            <a:endParaRPr lang="ar-SA" sz="400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70DDF6A6-4156-4BB8-AAE2-80124E572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74" t="11989" r="174" b="13262"/>
          <a:stretch/>
        </p:blipFill>
        <p:spPr>
          <a:xfrm>
            <a:off x="5427664" y="1129937"/>
            <a:ext cx="5470525" cy="2299063"/>
          </a:xfrm>
          <a:prstGeom prst="rect">
            <a:avLst/>
          </a:prstGeom>
        </p:spPr>
      </p:pic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61E95BF-3727-4FF6-AB19-781AEB55F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ar-S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https://www.ros.org/</a:t>
            </a:r>
            <a:endParaRPr lang="ar-S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https://robocademy.com/2020/05/23/getting-started-with-new-ros-noetic-ninjemys/</a:t>
            </a:r>
            <a:endParaRPr lang="ar-S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https://youtu.be/w4ekgzYG0bM</a:t>
            </a:r>
          </a:p>
          <a:p>
            <a:endParaRPr lang="ar-SA" dirty="0"/>
          </a:p>
          <a:p>
            <a:endParaRPr lang="ar-SA" dirty="0"/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E12ED1D8-BDA5-4D0B-BA0F-104F21F37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597" y="3744414"/>
            <a:ext cx="6114818" cy="172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2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7839625-F9E3-48A8-A970-3DCC5406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34" y="982131"/>
            <a:ext cx="3718455" cy="1371600"/>
          </a:xfrm>
        </p:spPr>
        <p:txBody>
          <a:bodyPr>
            <a:normAutofit/>
          </a:bodyPr>
          <a:lstStyle/>
          <a:p>
            <a:r>
              <a:rPr lang="en-US" sz="3200"/>
              <a:t>Open the Terminal</a:t>
            </a:r>
            <a:endParaRPr lang="ar-SA" sz="320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B14B9637-61E8-4B73-A9A7-F9D2C450A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3262814"/>
            <a:ext cx="5470525" cy="332372"/>
          </a:xfrm>
          <a:prstGeom prst="rect">
            <a:avLst/>
          </a:prstGeom>
        </p:spPr>
      </p:pic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CF96FD4-F21D-449F-BC56-162410AB1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Ctrl+Alt+T</a:t>
            </a:r>
            <a:endParaRPr lang="en-US" sz="2400" dirty="0"/>
          </a:p>
          <a:p>
            <a:r>
              <a:rPr lang="en-US" sz="2000" u="sng" dirty="0"/>
              <a:t>To help you more visit this link</a:t>
            </a:r>
          </a:p>
          <a:p>
            <a:r>
              <a:rPr lang="en-US" sz="2000" dirty="0"/>
              <a:t>https://youtu.be/w4ekgzYG0bM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A6B3D223-B76B-4DAA-8BAB-1F9C5F832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07" t="22081" r="8071" b="8742"/>
          <a:stretch/>
        </p:blipFill>
        <p:spPr>
          <a:xfrm>
            <a:off x="5500974" y="1058091"/>
            <a:ext cx="5793561" cy="51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0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D853731-84B1-4071-B535-3DD63226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776435"/>
                </a:solidFill>
              </a:rPr>
              <a:t>1. First Copy this code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sh</a:t>
            </a:r>
            <a:r>
              <a:rPr lang="en-US" sz="2000" dirty="0"/>
              <a:t> -c 'echo "deb http://packages.ros.org/ros/ubuntu $(</a:t>
            </a:r>
            <a:r>
              <a:rPr lang="en-US" sz="2000" dirty="0" err="1"/>
              <a:t>lsb_release</a:t>
            </a:r>
            <a:r>
              <a:rPr lang="en-US" sz="2000" dirty="0"/>
              <a:t> -</a:t>
            </a:r>
            <a:r>
              <a:rPr lang="en-US" sz="2000" dirty="0" err="1"/>
              <a:t>sc</a:t>
            </a:r>
            <a:r>
              <a:rPr lang="en-US" sz="2000" dirty="0"/>
              <a:t>) main" &gt; /</a:t>
            </a:r>
            <a:r>
              <a:rPr lang="en-US" sz="2000" dirty="0" err="1"/>
              <a:t>etc</a:t>
            </a:r>
            <a:r>
              <a:rPr lang="en-US" sz="2000" dirty="0"/>
              <a:t>/apt/</a:t>
            </a:r>
            <a:r>
              <a:rPr lang="en-US" sz="2000" dirty="0" err="1"/>
              <a:t>sources.list.d</a:t>
            </a:r>
            <a:r>
              <a:rPr lang="en-US" sz="2000" dirty="0"/>
              <a:t>/</a:t>
            </a:r>
            <a:r>
              <a:rPr lang="en-US" sz="2000" dirty="0" err="1"/>
              <a:t>ros-latest.list</a:t>
            </a:r>
            <a:r>
              <a:rPr lang="en-US" sz="2000"/>
              <a:t>’ </a:t>
            </a:r>
            <a:br>
              <a:rPr lang="en-US" sz="2000"/>
            </a:br>
            <a:r>
              <a:rPr lang="en-US" sz="2400">
                <a:solidFill>
                  <a:srgbClr val="776435"/>
                </a:solidFill>
              </a:rPr>
              <a:t>and press enter  </a:t>
            </a:r>
            <a:endParaRPr lang="ar-SA" sz="2400">
              <a:solidFill>
                <a:srgbClr val="776435"/>
              </a:solidFill>
            </a:endParaRPr>
          </a:p>
        </p:txBody>
      </p:sp>
      <p:pic>
        <p:nvPicPr>
          <p:cNvPr id="4" name="عنصر نائب للمحتوى 3">
            <a:extLst>
              <a:ext uri="{FF2B5EF4-FFF2-40B4-BE49-F238E27FC236}">
                <a16:creationId xmlns:a16="http://schemas.microsoft.com/office/drawing/2014/main" id="{32CB2EAF-EF93-478E-9564-F02084BB7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97" t="14653" r="17830" b="7087"/>
          <a:stretch/>
        </p:blipFill>
        <p:spPr>
          <a:xfrm>
            <a:off x="1476102" y="2599508"/>
            <a:ext cx="9261567" cy="34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1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B043943-BCBE-44B0-8D4A-7E51CA78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07480"/>
            <a:ext cx="9601196" cy="1147114"/>
          </a:xfrm>
        </p:spPr>
        <p:txBody>
          <a:bodyPr>
            <a:normAutofit fontScale="90000"/>
          </a:bodyPr>
          <a:lstStyle/>
          <a:p>
            <a:r>
              <a:rPr lang="en-US" sz="2000">
                <a:solidFill>
                  <a:srgbClr val="776435"/>
                </a:solidFill>
              </a:rPr>
              <a:t>2</a:t>
            </a:r>
            <a:r>
              <a:rPr lang="en-US">
                <a:solidFill>
                  <a:srgbClr val="776435"/>
                </a:solidFill>
              </a:rPr>
              <a:t>.</a:t>
            </a:r>
            <a:r>
              <a:rPr lang="en-US" sz="2000">
                <a:solidFill>
                  <a:srgbClr val="776435"/>
                </a:solidFill>
              </a:rPr>
              <a:t>put your ubuntu password</a:t>
            </a:r>
            <a:br>
              <a:rPr lang="en-US" sz="2000">
                <a:solidFill>
                  <a:srgbClr val="776435"/>
                </a:solidFill>
              </a:rPr>
            </a:br>
            <a:r>
              <a:rPr lang="en-US" sz="2000">
                <a:solidFill>
                  <a:srgbClr val="776435"/>
                </a:solidFill>
              </a:rPr>
              <a:t>the password is not shown in the screen just write and press enter</a:t>
            </a:r>
            <a:r>
              <a:rPr lang="ar-SA" sz="3100">
                <a:solidFill>
                  <a:srgbClr val="FF0000"/>
                </a:solidFill>
              </a:rPr>
              <a:t>*</a:t>
            </a:r>
            <a:br>
              <a:rPr lang="en-US" sz="2000">
                <a:solidFill>
                  <a:srgbClr val="776435"/>
                </a:solidFill>
              </a:rPr>
            </a:br>
            <a:r>
              <a:rPr lang="en-US">
                <a:solidFill>
                  <a:srgbClr val="776435"/>
                </a:solidFill>
              </a:rPr>
              <a:t> </a:t>
            </a:r>
            <a:r>
              <a:rPr lang="en-US" sz="2200" dirty="0" err="1"/>
              <a:t>sudo</a:t>
            </a:r>
            <a:r>
              <a:rPr lang="en-US" sz="2200" dirty="0"/>
              <a:t> apt-key adv --</a:t>
            </a:r>
            <a:r>
              <a:rPr lang="en-US" sz="2200" dirty="0" err="1"/>
              <a:t>keyserver</a:t>
            </a:r>
            <a:r>
              <a:rPr lang="en-US" sz="2200" dirty="0"/>
              <a:t> hkp://ha.pool.sks-keyservers.net:80 --</a:t>
            </a:r>
            <a:r>
              <a:rPr lang="en-US" sz="2200" dirty="0" err="1"/>
              <a:t>recv</a:t>
            </a:r>
            <a:r>
              <a:rPr lang="en-US" sz="2200" dirty="0"/>
              <a:t>-key C1CF6E31E6BADE8868B172B4F42ED6FBAB17C654</a:t>
            </a:r>
            <a:endParaRPr lang="ar-SA" sz="2200"/>
          </a:p>
        </p:txBody>
      </p:sp>
      <p:pic>
        <p:nvPicPr>
          <p:cNvPr id="4" name="عنصر نائب للمحتوى 3">
            <a:extLst>
              <a:ext uri="{FF2B5EF4-FFF2-40B4-BE49-F238E27FC236}">
                <a16:creationId xmlns:a16="http://schemas.microsoft.com/office/drawing/2014/main" id="{932FC99D-2E8E-4542-8A70-451C8D366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930" t="21347" r="19010" b="11329"/>
          <a:stretch/>
        </p:blipFill>
        <p:spPr>
          <a:xfrm>
            <a:off x="1896291" y="2837057"/>
            <a:ext cx="8399417" cy="32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9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5EAE46C-6452-4B89-A2FC-57501B34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42499"/>
            <a:ext cx="9601196" cy="168269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76435"/>
                </a:solidFill>
              </a:rPr>
              <a:t>3. Continue with the steps to step 4</a:t>
            </a:r>
            <a:br>
              <a:rPr lang="en-US" sz="2800" dirty="0">
                <a:solidFill>
                  <a:srgbClr val="776435"/>
                </a:solidFill>
              </a:rPr>
            </a:br>
            <a:r>
              <a:rPr lang="en-US" sz="2800" dirty="0">
                <a:solidFill>
                  <a:srgbClr val="776435"/>
                </a:solidFill>
              </a:rPr>
              <a:t>look the image and follow the steps</a:t>
            </a:r>
            <a:endParaRPr lang="ar-SA" sz="2800" dirty="0">
              <a:solidFill>
                <a:srgbClr val="776435"/>
              </a:solidFill>
            </a:endParaRP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9B2863A1-9DD6-4707-A262-1582AAC59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946" t="10715" r="15617" b="12904"/>
          <a:stretch/>
        </p:blipFill>
        <p:spPr>
          <a:xfrm>
            <a:off x="1920240" y="2416629"/>
            <a:ext cx="8976357" cy="379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30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عضوي">
  <a:themeElements>
    <a:clrScheme name="عضوي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عضوي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عضوي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1601</TotalTime>
  <Words>197</Words>
  <Application>Microsoft Office PowerPoint</Application>
  <PresentationFormat>شاشة عريضة</PresentationFormat>
  <Paragraphs>17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0" baseType="lpstr">
      <vt:lpstr>Arial</vt:lpstr>
      <vt:lpstr>Garamond</vt:lpstr>
      <vt:lpstr>عضوي</vt:lpstr>
      <vt:lpstr>Install the ROS program</vt:lpstr>
      <vt:lpstr>Download Ubuntu 20.04 either on a virtualbox or as platform </vt:lpstr>
      <vt:lpstr>ROS Noetic</vt:lpstr>
      <vt:lpstr>Open the Terminal</vt:lpstr>
      <vt:lpstr>1. First Copy this code sudo sh -c 'echo "deb http://packages.ros.org/ros/ubuntu $(lsb_release -sc) main" &gt; /etc/apt/sources.list.d/ros-latest.list’  and press enter  </vt:lpstr>
      <vt:lpstr>2.put your ubuntu password the password is not shown in the screen just write and press enter*  sudo apt-key adv --keyserver hkp://ha.pool.sks-keyservers.net:80 --recv-key C1CF6E31E6BADE8868B172B4F42ED6FBAB17C654</vt:lpstr>
      <vt:lpstr>3. Continue with the steps to step 4 look the image and follow the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the ROS program</dc:title>
  <dc:creator>lojain</dc:creator>
  <cp:lastModifiedBy>DCOM</cp:lastModifiedBy>
  <cp:revision>18</cp:revision>
  <dcterms:created xsi:type="dcterms:W3CDTF">2020-07-02T21:25:27Z</dcterms:created>
  <dcterms:modified xsi:type="dcterms:W3CDTF">2020-07-04T22:31:38Z</dcterms:modified>
</cp:coreProperties>
</file>