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1"/>
  </p:notesMasterIdLst>
  <p:sldIdLst>
    <p:sldId id="256" r:id="rId3"/>
    <p:sldId id="257" r:id="rId4"/>
    <p:sldId id="274" r:id="rId5"/>
    <p:sldId id="306" r:id="rId6"/>
    <p:sldId id="308" r:id="rId7"/>
    <p:sldId id="309" r:id="rId8"/>
    <p:sldId id="310" r:id="rId9"/>
    <p:sldId id="305" r:id="rId10"/>
    <p:sldId id="258" r:id="rId11"/>
    <p:sldId id="290" r:id="rId12"/>
    <p:sldId id="263" r:id="rId13"/>
    <p:sldId id="297" r:id="rId14"/>
    <p:sldId id="298" r:id="rId15"/>
    <p:sldId id="299" r:id="rId16"/>
    <p:sldId id="300" r:id="rId17"/>
    <p:sldId id="307" r:id="rId18"/>
    <p:sldId id="280" r:id="rId19"/>
    <p:sldId id="278" r:id="rId20"/>
  </p:sldIdLst>
  <p:sldSz cx="9144000" cy="5143500" type="screen16x9"/>
  <p:notesSz cx="6858000" cy="9144000"/>
  <p:embeddedFontLst>
    <p:embeddedFont>
      <p:font typeface="Proxima Nova" charset="0"/>
      <p:regular r:id="rId22"/>
      <p:bold r:id="rId23"/>
      <p:italic r:id="rId24"/>
      <p:boldItalic r:id="rId25"/>
    </p:embeddedFont>
    <p:embeddedFont>
      <p:font typeface="Fira Sans Extra Condensed Medium" charset="0"/>
      <p:regular r:id="rId26"/>
      <p:bold r:id="rId27"/>
      <p:italic r:id="rId28"/>
      <p:boldItalic r:id="rId29"/>
    </p:embeddedFont>
    <p:embeddedFont>
      <p:font typeface="Proxima Nova Semibold" charset="0"/>
      <p:regular r:id="rId30"/>
      <p:bold r:id="rId31"/>
      <p:boldItalic r:id="rId32"/>
    </p:embeddedFont>
    <p:embeddedFont>
      <p:font typeface="Maven Pro" charset="0"/>
      <p:regular r:id="rId33"/>
      <p:bold r:id="rId34"/>
    </p:embeddedFont>
    <p:embeddedFont>
      <p:font typeface="Advent Pro SemiBold" charset="0"/>
      <p:regular r:id="rId35"/>
      <p:bold r:id="rId36"/>
    </p:embeddedFont>
    <p:embeddedFont>
      <p:font typeface="Share Tech" charset="0"/>
      <p:regular r:id="rId37"/>
    </p:embeddedFont>
    <p:embeddedFont>
      <p:font typeface="Advent Pro Medium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3A037A-1AAF-431B-90EF-CB4A3FB8564B}">
  <a:tblStyle styleId="{F13A037A-1AAF-431B-90EF-CB4A3FB856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29673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623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4109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5735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1726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172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0" name="Google Shape;10190;g70e1a7781e_1_21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1" name="Google Shape;10191;g70e1a7781e_1_21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170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000" dirty="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5" r:id="rId6"/>
    <p:sldLayoutId id="2147483666" r:id="rId7"/>
    <p:sldLayoutId id="2147483667" r:id="rId8"/>
    <p:sldLayoutId id="2147483668" r:id="rId9"/>
  </p:sldLayoutIdLst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425367" y="1054108"/>
            <a:ext cx="778173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modern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accent2"/>
                </a:solidFill>
              </a:rPr>
              <a:t>SOFTWARE </a:t>
            </a:r>
            <a:r>
              <a:rPr lang="en" dirty="0" smtClean="0"/>
              <a:t>design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>
                <a:solidFill>
                  <a:schemeClr val="accent2"/>
                </a:solidFill>
              </a:rPr>
              <a:t>&amp;</a:t>
            </a:r>
            <a:r>
              <a:rPr lang="en" dirty="0" smtClean="0"/>
              <a:t> patterns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-502076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مربع نص 1"/>
          <p:cNvSpPr txBox="1"/>
          <p:nvPr/>
        </p:nvSpPr>
        <p:spPr>
          <a:xfrm>
            <a:off x="1259635" y="3352120"/>
            <a:ext cx="151155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[ Lojain hteabat ]</a:t>
            </a:r>
            <a:endParaRPr lang="ar-JO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3" name="Google Shape;10193;p59"/>
          <p:cNvSpPr txBox="1">
            <a:spLocks noGrp="1"/>
          </p:cNvSpPr>
          <p:nvPr>
            <p:ph type="title" idx="4294967295"/>
          </p:nvPr>
        </p:nvSpPr>
        <p:spPr>
          <a:xfrm>
            <a:off x="2529025" y="495739"/>
            <a:ext cx="3864847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 dirty="0" smtClean="0">
                <a:latin typeface="Arial"/>
                <a:ea typeface="Arial"/>
                <a:cs typeface="Arial"/>
                <a:sym typeface="Arial"/>
              </a:rPr>
              <a:t>What do </a:t>
            </a:r>
            <a:r>
              <a:rPr lang="en" sz="3200" dirty="0" smtClean="0">
                <a:latin typeface="Arial"/>
                <a:ea typeface="Arial"/>
                <a:cs typeface="Arial"/>
                <a:sym typeface="Arial"/>
              </a:rPr>
              <a:t>it mean ?</a:t>
            </a:r>
            <a:endParaRPr sz="3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95" name="Google Shape;10195;p59"/>
          <p:cNvGrpSpPr/>
          <p:nvPr/>
        </p:nvGrpSpPr>
        <p:grpSpPr>
          <a:xfrm>
            <a:off x="3839030" y="4199140"/>
            <a:ext cx="374774" cy="346073"/>
            <a:chOff x="1989449" y="4282269"/>
            <a:chExt cx="374774" cy="346073"/>
          </a:xfrm>
        </p:grpSpPr>
        <p:sp>
          <p:nvSpPr>
            <p:cNvPr id="10196" name="Google Shape;10196;p59"/>
            <p:cNvSpPr/>
            <p:nvPr/>
          </p:nvSpPr>
          <p:spPr>
            <a:xfrm>
              <a:off x="2067590" y="4506432"/>
              <a:ext cx="78172" cy="70941"/>
            </a:xfrm>
            <a:custGeom>
              <a:avLst/>
              <a:gdLst/>
              <a:ahLst/>
              <a:cxnLst/>
              <a:rect l="l" t="t" r="r" b="b"/>
              <a:pathLst>
                <a:path w="2454" h="2227" extrusionOk="0">
                  <a:moveTo>
                    <a:pt x="1231" y="325"/>
                  </a:moveTo>
                  <a:cubicBezTo>
                    <a:pt x="1435" y="325"/>
                    <a:pt x="1638" y="399"/>
                    <a:pt x="1786" y="548"/>
                  </a:cubicBezTo>
                  <a:cubicBezTo>
                    <a:pt x="2096" y="857"/>
                    <a:pt x="2096" y="1369"/>
                    <a:pt x="1786" y="1667"/>
                  </a:cubicBezTo>
                  <a:cubicBezTo>
                    <a:pt x="1626" y="1822"/>
                    <a:pt x="1420" y="1899"/>
                    <a:pt x="1218" y="1899"/>
                  </a:cubicBezTo>
                  <a:cubicBezTo>
                    <a:pt x="1016" y="1899"/>
                    <a:pt x="816" y="1822"/>
                    <a:pt x="667" y="1667"/>
                  </a:cubicBezTo>
                  <a:cubicBezTo>
                    <a:pt x="358" y="1357"/>
                    <a:pt x="358" y="845"/>
                    <a:pt x="667" y="548"/>
                  </a:cubicBezTo>
                  <a:cubicBezTo>
                    <a:pt x="822" y="399"/>
                    <a:pt x="1027" y="325"/>
                    <a:pt x="1231" y="325"/>
                  </a:cubicBezTo>
                  <a:close/>
                  <a:moveTo>
                    <a:pt x="1237" y="0"/>
                  </a:moveTo>
                  <a:cubicBezTo>
                    <a:pt x="950" y="0"/>
                    <a:pt x="661" y="107"/>
                    <a:pt x="441" y="322"/>
                  </a:cubicBezTo>
                  <a:cubicBezTo>
                    <a:pt x="1" y="762"/>
                    <a:pt x="1" y="1476"/>
                    <a:pt x="441" y="1905"/>
                  </a:cubicBezTo>
                  <a:cubicBezTo>
                    <a:pt x="655" y="2119"/>
                    <a:pt x="944" y="2227"/>
                    <a:pt x="1233" y="2227"/>
                  </a:cubicBezTo>
                  <a:cubicBezTo>
                    <a:pt x="1522" y="2227"/>
                    <a:pt x="1810" y="2119"/>
                    <a:pt x="2025" y="1905"/>
                  </a:cubicBezTo>
                  <a:cubicBezTo>
                    <a:pt x="2453" y="1476"/>
                    <a:pt x="2453" y="762"/>
                    <a:pt x="2025" y="322"/>
                  </a:cubicBezTo>
                  <a:cubicBezTo>
                    <a:pt x="1810" y="107"/>
                    <a:pt x="1525" y="0"/>
                    <a:pt x="12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7" name="Google Shape;10197;p59"/>
            <p:cNvSpPr/>
            <p:nvPr/>
          </p:nvSpPr>
          <p:spPr>
            <a:xfrm>
              <a:off x="2036117" y="4422972"/>
              <a:ext cx="77790" cy="70973"/>
            </a:xfrm>
            <a:custGeom>
              <a:avLst/>
              <a:gdLst/>
              <a:ahLst/>
              <a:cxnLst/>
              <a:rect l="l" t="t" r="r" b="b"/>
              <a:pathLst>
                <a:path w="2442" h="2228" extrusionOk="0">
                  <a:moveTo>
                    <a:pt x="1224" y="328"/>
                  </a:moveTo>
                  <a:cubicBezTo>
                    <a:pt x="1426" y="328"/>
                    <a:pt x="1626" y="406"/>
                    <a:pt x="1774" y="560"/>
                  </a:cubicBezTo>
                  <a:cubicBezTo>
                    <a:pt x="2084" y="882"/>
                    <a:pt x="2084" y="1382"/>
                    <a:pt x="1774" y="1680"/>
                  </a:cubicBezTo>
                  <a:cubicBezTo>
                    <a:pt x="1620" y="1834"/>
                    <a:pt x="1420" y="1912"/>
                    <a:pt x="1219" y="1912"/>
                  </a:cubicBezTo>
                  <a:cubicBezTo>
                    <a:pt x="1018" y="1912"/>
                    <a:pt x="816" y="1834"/>
                    <a:pt x="655" y="1680"/>
                  </a:cubicBezTo>
                  <a:cubicBezTo>
                    <a:pt x="346" y="1370"/>
                    <a:pt x="346" y="858"/>
                    <a:pt x="655" y="560"/>
                  </a:cubicBezTo>
                  <a:cubicBezTo>
                    <a:pt x="816" y="406"/>
                    <a:pt x="1021" y="328"/>
                    <a:pt x="1224" y="328"/>
                  </a:cubicBezTo>
                  <a:close/>
                  <a:moveTo>
                    <a:pt x="1227" y="1"/>
                  </a:moveTo>
                  <a:cubicBezTo>
                    <a:pt x="941" y="1"/>
                    <a:pt x="655" y="108"/>
                    <a:pt x="441" y="322"/>
                  </a:cubicBezTo>
                  <a:cubicBezTo>
                    <a:pt x="0" y="763"/>
                    <a:pt x="0" y="1477"/>
                    <a:pt x="441" y="1906"/>
                  </a:cubicBezTo>
                  <a:cubicBezTo>
                    <a:pt x="655" y="2120"/>
                    <a:pt x="941" y="2227"/>
                    <a:pt x="1227" y="2227"/>
                  </a:cubicBezTo>
                  <a:cubicBezTo>
                    <a:pt x="1512" y="2227"/>
                    <a:pt x="1798" y="2120"/>
                    <a:pt x="2012" y="1906"/>
                  </a:cubicBezTo>
                  <a:cubicBezTo>
                    <a:pt x="2441" y="1477"/>
                    <a:pt x="2441" y="775"/>
                    <a:pt x="2012" y="322"/>
                  </a:cubicBezTo>
                  <a:cubicBezTo>
                    <a:pt x="1798" y="108"/>
                    <a:pt x="1512" y="1"/>
                    <a:pt x="12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8" name="Google Shape;10198;p59"/>
            <p:cNvSpPr/>
            <p:nvPr/>
          </p:nvSpPr>
          <p:spPr>
            <a:xfrm>
              <a:off x="2073292" y="4336327"/>
              <a:ext cx="77758" cy="71419"/>
            </a:xfrm>
            <a:custGeom>
              <a:avLst/>
              <a:gdLst/>
              <a:ahLst/>
              <a:cxnLst/>
              <a:rect l="l" t="t" r="r" b="b"/>
              <a:pathLst>
                <a:path w="2441" h="2242" extrusionOk="0">
                  <a:moveTo>
                    <a:pt x="1231" y="345"/>
                  </a:moveTo>
                  <a:cubicBezTo>
                    <a:pt x="1435" y="345"/>
                    <a:pt x="1637" y="423"/>
                    <a:pt x="1786" y="578"/>
                  </a:cubicBezTo>
                  <a:cubicBezTo>
                    <a:pt x="2084" y="875"/>
                    <a:pt x="2084" y="1375"/>
                    <a:pt x="1786" y="1697"/>
                  </a:cubicBezTo>
                  <a:cubicBezTo>
                    <a:pt x="1631" y="1852"/>
                    <a:pt x="1426" y="1929"/>
                    <a:pt x="1222" y="1929"/>
                  </a:cubicBezTo>
                  <a:cubicBezTo>
                    <a:pt x="1018" y="1929"/>
                    <a:pt x="816" y="1852"/>
                    <a:pt x="667" y="1697"/>
                  </a:cubicBezTo>
                  <a:cubicBezTo>
                    <a:pt x="357" y="1375"/>
                    <a:pt x="357" y="875"/>
                    <a:pt x="667" y="578"/>
                  </a:cubicBezTo>
                  <a:cubicBezTo>
                    <a:pt x="822" y="423"/>
                    <a:pt x="1027" y="345"/>
                    <a:pt x="1231" y="345"/>
                  </a:cubicBezTo>
                  <a:close/>
                  <a:moveTo>
                    <a:pt x="1216" y="0"/>
                  </a:moveTo>
                  <a:cubicBezTo>
                    <a:pt x="929" y="0"/>
                    <a:pt x="643" y="113"/>
                    <a:pt x="429" y="339"/>
                  </a:cubicBezTo>
                  <a:cubicBezTo>
                    <a:pt x="0" y="768"/>
                    <a:pt x="0" y="1482"/>
                    <a:pt x="429" y="1911"/>
                  </a:cubicBezTo>
                  <a:cubicBezTo>
                    <a:pt x="643" y="2131"/>
                    <a:pt x="929" y="2242"/>
                    <a:pt x="1216" y="2242"/>
                  </a:cubicBezTo>
                  <a:cubicBezTo>
                    <a:pt x="1503" y="2242"/>
                    <a:pt x="1792" y="2131"/>
                    <a:pt x="2012" y="1911"/>
                  </a:cubicBezTo>
                  <a:cubicBezTo>
                    <a:pt x="2441" y="1482"/>
                    <a:pt x="2441" y="768"/>
                    <a:pt x="2012" y="339"/>
                  </a:cubicBezTo>
                  <a:cubicBezTo>
                    <a:pt x="1792" y="113"/>
                    <a:pt x="1503" y="0"/>
                    <a:pt x="121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9" name="Google Shape;10199;p59"/>
            <p:cNvSpPr/>
            <p:nvPr/>
          </p:nvSpPr>
          <p:spPr>
            <a:xfrm>
              <a:off x="2181376" y="4334606"/>
              <a:ext cx="126719" cy="117449"/>
            </a:xfrm>
            <a:custGeom>
              <a:avLst/>
              <a:gdLst/>
              <a:ahLst/>
              <a:cxnLst/>
              <a:rect l="l" t="t" r="r" b="b"/>
              <a:pathLst>
                <a:path w="3978" h="3687" extrusionOk="0">
                  <a:moveTo>
                    <a:pt x="2013" y="1"/>
                  </a:moveTo>
                  <a:cubicBezTo>
                    <a:pt x="1542" y="1"/>
                    <a:pt x="1072" y="179"/>
                    <a:pt x="715" y="536"/>
                  </a:cubicBezTo>
                  <a:cubicBezTo>
                    <a:pt x="0" y="1251"/>
                    <a:pt x="0" y="2429"/>
                    <a:pt x="715" y="3144"/>
                  </a:cubicBezTo>
                  <a:cubicBezTo>
                    <a:pt x="1078" y="3507"/>
                    <a:pt x="1551" y="3686"/>
                    <a:pt x="2023" y="3686"/>
                  </a:cubicBezTo>
                  <a:cubicBezTo>
                    <a:pt x="2558" y="3686"/>
                    <a:pt x="3092" y="3456"/>
                    <a:pt x="3465" y="3001"/>
                  </a:cubicBezTo>
                  <a:cubicBezTo>
                    <a:pt x="3525" y="2918"/>
                    <a:pt x="3513" y="2810"/>
                    <a:pt x="3429" y="2751"/>
                  </a:cubicBezTo>
                  <a:cubicBezTo>
                    <a:pt x="3401" y="2732"/>
                    <a:pt x="3367" y="2722"/>
                    <a:pt x="3332" y="2722"/>
                  </a:cubicBezTo>
                  <a:cubicBezTo>
                    <a:pt x="3280" y="2722"/>
                    <a:pt x="3227" y="2744"/>
                    <a:pt x="3191" y="2787"/>
                  </a:cubicBezTo>
                  <a:cubicBezTo>
                    <a:pt x="2893" y="3168"/>
                    <a:pt x="2452" y="3359"/>
                    <a:pt x="2009" y="3359"/>
                  </a:cubicBezTo>
                  <a:cubicBezTo>
                    <a:pt x="1620" y="3359"/>
                    <a:pt x="1229" y="3212"/>
                    <a:pt x="929" y="2918"/>
                  </a:cubicBezTo>
                  <a:cubicBezTo>
                    <a:pt x="334" y="2322"/>
                    <a:pt x="334" y="1370"/>
                    <a:pt x="929" y="774"/>
                  </a:cubicBezTo>
                  <a:cubicBezTo>
                    <a:pt x="1227" y="477"/>
                    <a:pt x="1614" y="328"/>
                    <a:pt x="2001" y="328"/>
                  </a:cubicBezTo>
                  <a:cubicBezTo>
                    <a:pt x="2388" y="328"/>
                    <a:pt x="2775" y="477"/>
                    <a:pt x="3072" y="774"/>
                  </a:cubicBezTo>
                  <a:cubicBezTo>
                    <a:pt x="3465" y="1155"/>
                    <a:pt x="3620" y="1727"/>
                    <a:pt x="3465" y="2263"/>
                  </a:cubicBezTo>
                  <a:cubicBezTo>
                    <a:pt x="3441" y="2358"/>
                    <a:pt x="3501" y="2441"/>
                    <a:pt x="3572" y="2477"/>
                  </a:cubicBezTo>
                  <a:cubicBezTo>
                    <a:pt x="3585" y="2481"/>
                    <a:pt x="3598" y="2482"/>
                    <a:pt x="3611" y="2482"/>
                  </a:cubicBezTo>
                  <a:cubicBezTo>
                    <a:pt x="3683" y="2482"/>
                    <a:pt x="3755" y="2430"/>
                    <a:pt x="3775" y="2370"/>
                  </a:cubicBezTo>
                  <a:cubicBezTo>
                    <a:pt x="3977" y="1715"/>
                    <a:pt x="3799" y="1013"/>
                    <a:pt x="3310" y="536"/>
                  </a:cubicBezTo>
                  <a:cubicBezTo>
                    <a:pt x="2953" y="179"/>
                    <a:pt x="2483" y="1"/>
                    <a:pt x="2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0" name="Google Shape;10200;p59"/>
            <p:cNvSpPr/>
            <p:nvPr/>
          </p:nvSpPr>
          <p:spPr>
            <a:xfrm>
              <a:off x="1989449" y="4282269"/>
              <a:ext cx="374774" cy="346073"/>
            </a:xfrm>
            <a:custGeom>
              <a:avLst/>
              <a:gdLst/>
              <a:ahLst/>
              <a:cxnLst/>
              <a:rect l="l" t="t" r="r" b="b"/>
              <a:pathLst>
                <a:path w="11765" h="10864" extrusionOk="0">
                  <a:moveTo>
                    <a:pt x="6254" y="0"/>
                  </a:moveTo>
                  <a:cubicBezTo>
                    <a:pt x="6237" y="0"/>
                    <a:pt x="6221" y="0"/>
                    <a:pt x="6204" y="1"/>
                  </a:cubicBezTo>
                  <a:cubicBezTo>
                    <a:pt x="4001" y="12"/>
                    <a:pt x="2144" y="1310"/>
                    <a:pt x="1263" y="3108"/>
                  </a:cubicBezTo>
                  <a:cubicBezTo>
                    <a:pt x="1215" y="3179"/>
                    <a:pt x="1263" y="3287"/>
                    <a:pt x="1334" y="3334"/>
                  </a:cubicBezTo>
                  <a:cubicBezTo>
                    <a:pt x="1353" y="3344"/>
                    <a:pt x="1374" y="3348"/>
                    <a:pt x="1396" y="3348"/>
                  </a:cubicBezTo>
                  <a:cubicBezTo>
                    <a:pt x="1458" y="3348"/>
                    <a:pt x="1525" y="3312"/>
                    <a:pt x="1561" y="3251"/>
                  </a:cubicBezTo>
                  <a:cubicBezTo>
                    <a:pt x="1811" y="2739"/>
                    <a:pt x="2144" y="2275"/>
                    <a:pt x="2561" y="1858"/>
                  </a:cubicBezTo>
                  <a:cubicBezTo>
                    <a:pt x="3567" y="846"/>
                    <a:pt x="4895" y="340"/>
                    <a:pt x="6228" y="340"/>
                  </a:cubicBezTo>
                  <a:cubicBezTo>
                    <a:pt x="7544" y="340"/>
                    <a:pt x="8865" y="834"/>
                    <a:pt x="9883" y="1822"/>
                  </a:cubicBezTo>
                  <a:cubicBezTo>
                    <a:pt x="10621" y="2560"/>
                    <a:pt x="11109" y="3477"/>
                    <a:pt x="11324" y="4477"/>
                  </a:cubicBezTo>
                  <a:cubicBezTo>
                    <a:pt x="11492" y="5318"/>
                    <a:pt x="10844" y="6029"/>
                    <a:pt x="10051" y="6029"/>
                  </a:cubicBezTo>
                  <a:cubicBezTo>
                    <a:pt x="9946" y="6029"/>
                    <a:pt x="9837" y="6016"/>
                    <a:pt x="9728" y="5989"/>
                  </a:cubicBezTo>
                  <a:cubicBezTo>
                    <a:pt x="9511" y="5939"/>
                    <a:pt x="9295" y="5915"/>
                    <a:pt x="9085" y="5915"/>
                  </a:cubicBezTo>
                  <a:cubicBezTo>
                    <a:pt x="7462" y="5915"/>
                    <a:pt x="6126" y="7342"/>
                    <a:pt x="6347" y="9049"/>
                  </a:cubicBezTo>
                  <a:cubicBezTo>
                    <a:pt x="6469" y="9867"/>
                    <a:pt x="5812" y="10535"/>
                    <a:pt x="5051" y="10535"/>
                  </a:cubicBezTo>
                  <a:cubicBezTo>
                    <a:pt x="4925" y="10535"/>
                    <a:pt x="4796" y="10517"/>
                    <a:pt x="4668" y="10478"/>
                  </a:cubicBezTo>
                  <a:cubicBezTo>
                    <a:pt x="1989" y="9645"/>
                    <a:pt x="334" y="6704"/>
                    <a:pt x="1322" y="3834"/>
                  </a:cubicBezTo>
                  <a:cubicBezTo>
                    <a:pt x="1346" y="3751"/>
                    <a:pt x="1311" y="3656"/>
                    <a:pt x="1215" y="3632"/>
                  </a:cubicBezTo>
                  <a:cubicBezTo>
                    <a:pt x="1196" y="3624"/>
                    <a:pt x="1176" y="3620"/>
                    <a:pt x="1157" y="3620"/>
                  </a:cubicBezTo>
                  <a:cubicBezTo>
                    <a:pt x="1092" y="3620"/>
                    <a:pt x="1031" y="3663"/>
                    <a:pt x="1013" y="3727"/>
                  </a:cubicBezTo>
                  <a:cubicBezTo>
                    <a:pt x="1" y="6704"/>
                    <a:pt x="1668" y="9859"/>
                    <a:pt x="4585" y="10788"/>
                  </a:cubicBezTo>
                  <a:cubicBezTo>
                    <a:pt x="4749" y="10839"/>
                    <a:pt x="4915" y="10864"/>
                    <a:pt x="5079" y="10864"/>
                  </a:cubicBezTo>
                  <a:cubicBezTo>
                    <a:pt x="5451" y="10864"/>
                    <a:pt x="5811" y="10734"/>
                    <a:pt x="6109" y="10478"/>
                  </a:cubicBezTo>
                  <a:cubicBezTo>
                    <a:pt x="6549" y="10121"/>
                    <a:pt x="6752" y="9549"/>
                    <a:pt x="6680" y="9002"/>
                  </a:cubicBezTo>
                  <a:cubicBezTo>
                    <a:pt x="6481" y="7520"/>
                    <a:pt x="7653" y="6252"/>
                    <a:pt x="9076" y="6252"/>
                  </a:cubicBezTo>
                  <a:cubicBezTo>
                    <a:pt x="9266" y="6252"/>
                    <a:pt x="9461" y="6275"/>
                    <a:pt x="9657" y="6323"/>
                  </a:cubicBezTo>
                  <a:cubicBezTo>
                    <a:pt x="9781" y="6352"/>
                    <a:pt x="9908" y="6367"/>
                    <a:pt x="10033" y="6367"/>
                  </a:cubicBezTo>
                  <a:cubicBezTo>
                    <a:pt x="10460" y="6367"/>
                    <a:pt x="10880" y="6200"/>
                    <a:pt x="11193" y="5906"/>
                  </a:cubicBezTo>
                  <a:cubicBezTo>
                    <a:pt x="11574" y="5513"/>
                    <a:pt x="11764" y="4965"/>
                    <a:pt x="11645" y="4418"/>
                  </a:cubicBezTo>
                  <a:cubicBezTo>
                    <a:pt x="11113" y="1897"/>
                    <a:pt x="8910" y="0"/>
                    <a:pt x="6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201" name="Google Shape;10201;p59"/>
          <p:cNvGrpSpPr/>
          <p:nvPr/>
        </p:nvGrpSpPr>
        <p:grpSpPr>
          <a:xfrm>
            <a:off x="4337020" y="4197611"/>
            <a:ext cx="198775" cy="348972"/>
            <a:chOff x="2487439" y="4280740"/>
            <a:chExt cx="198775" cy="348972"/>
          </a:xfrm>
        </p:grpSpPr>
        <p:sp>
          <p:nvSpPr>
            <p:cNvPr id="10202" name="Google Shape;10202;p59"/>
            <p:cNvSpPr/>
            <p:nvPr/>
          </p:nvSpPr>
          <p:spPr>
            <a:xfrm>
              <a:off x="2487439" y="4280740"/>
              <a:ext cx="198775" cy="348972"/>
            </a:xfrm>
            <a:custGeom>
              <a:avLst/>
              <a:gdLst/>
              <a:ahLst/>
              <a:cxnLst/>
              <a:rect l="l" t="t" r="r" b="b"/>
              <a:pathLst>
                <a:path w="6240" h="10955" extrusionOk="0">
                  <a:moveTo>
                    <a:pt x="5644" y="358"/>
                  </a:moveTo>
                  <a:lnTo>
                    <a:pt x="5644" y="2870"/>
                  </a:lnTo>
                  <a:cubicBezTo>
                    <a:pt x="5644" y="4001"/>
                    <a:pt x="4882" y="5013"/>
                    <a:pt x="3787" y="5311"/>
                  </a:cubicBezTo>
                  <a:cubicBezTo>
                    <a:pt x="3716" y="5323"/>
                    <a:pt x="3656" y="5406"/>
                    <a:pt x="3656" y="5478"/>
                  </a:cubicBezTo>
                  <a:cubicBezTo>
                    <a:pt x="3656" y="5549"/>
                    <a:pt x="3716" y="5621"/>
                    <a:pt x="3787" y="5644"/>
                  </a:cubicBezTo>
                  <a:cubicBezTo>
                    <a:pt x="4882" y="5942"/>
                    <a:pt x="5644" y="6954"/>
                    <a:pt x="5644" y="8085"/>
                  </a:cubicBezTo>
                  <a:lnTo>
                    <a:pt x="5644" y="10597"/>
                  </a:lnTo>
                  <a:lnTo>
                    <a:pt x="584" y="10597"/>
                  </a:lnTo>
                  <a:lnTo>
                    <a:pt x="584" y="8085"/>
                  </a:lnTo>
                  <a:cubicBezTo>
                    <a:pt x="584" y="6954"/>
                    <a:pt x="1346" y="5942"/>
                    <a:pt x="2442" y="5644"/>
                  </a:cubicBezTo>
                  <a:cubicBezTo>
                    <a:pt x="2525" y="5621"/>
                    <a:pt x="2573" y="5549"/>
                    <a:pt x="2573" y="5478"/>
                  </a:cubicBezTo>
                  <a:cubicBezTo>
                    <a:pt x="2573" y="5406"/>
                    <a:pt x="2525" y="5323"/>
                    <a:pt x="2442" y="5311"/>
                  </a:cubicBezTo>
                  <a:cubicBezTo>
                    <a:pt x="1346" y="5013"/>
                    <a:pt x="584" y="4001"/>
                    <a:pt x="584" y="2870"/>
                  </a:cubicBezTo>
                  <a:lnTo>
                    <a:pt x="584" y="358"/>
                  </a:lnTo>
                  <a:close/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84" y="358"/>
                    <a:pt x="179" y="358"/>
                  </a:cubicBezTo>
                  <a:lnTo>
                    <a:pt x="239" y="358"/>
                  </a:lnTo>
                  <a:lnTo>
                    <a:pt x="239" y="2870"/>
                  </a:lnTo>
                  <a:cubicBezTo>
                    <a:pt x="239" y="4001"/>
                    <a:pt x="894" y="5013"/>
                    <a:pt x="1894" y="5478"/>
                  </a:cubicBezTo>
                  <a:cubicBezTo>
                    <a:pt x="894" y="5942"/>
                    <a:pt x="239" y="6966"/>
                    <a:pt x="239" y="8085"/>
                  </a:cubicBezTo>
                  <a:lnTo>
                    <a:pt x="239" y="10597"/>
                  </a:lnTo>
                  <a:lnTo>
                    <a:pt x="179" y="10597"/>
                  </a:lnTo>
                  <a:cubicBezTo>
                    <a:pt x="84" y="10597"/>
                    <a:pt x="1" y="10669"/>
                    <a:pt x="1" y="10776"/>
                  </a:cubicBezTo>
                  <a:cubicBezTo>
                    <a:pt x="1" y="10883"/>
                    <a:pt x="84" y="10955"/>
                    <a:pt x="179" y="10955"/>
                  </a:cubicBezTo>
                  <a:lnTo>
                    <a:pt x="6061" y="10955"/>
                  </a:lnTo>
                  <a:cubicBezTo>
                    <a:pt x="6168" y="10955"/>
                    <a:pt x="6240" y="10883"/>
                    <a:pt x="6240" y="10776"/>
                  </a:cubicBezTo>
                  <a:cubicBezTo>
                    <a:pt x="6240" y="10669"/>
                    <a:pt x="6144" y="10597"/>
                    <a:pt x="6061" y="10597"/>
                  </a:cubicBezTo>
                  <a:lnTo>
                    <a:pt x="6002" y="10597"/>
                  </a:lnTo>
                  <a:lnTo>
                    <a:pt x="6002" y="8085"/>
                  </a:lnTo>
                  <a:cubicBezTo>
                    <a:pt x="6002" y="6954"/>
                    <a:pt x="5347" y="5942"/>
                    <a:pt x="4347" y="5478"/>
                  </a:cubicBezTo>
                  <a:cubicBezTo>
                    <a:pt x="5347" y="5013"/>
                    <a:pt x="6002" y="3989"/>
                    <a:pt x="6002" y="2870"/>
                  </a:cubicBezTo>
                  <a:lnTo>
                    <a:pt x="6002" y="358"/>
                  </a:lnTo>
                  <a:lnTo>
                    <a:pt x="6061" y="358"/>
                  </a:lnTo>
                  <a:cubicBezTo>
                    <a:pt x="6168" y="358"/>
                    <a:pt x="6240" y="287"/>
                    <a:pt x="6240" y="179"/>
                  </a:cubicBezTo>
                  <a:cubicBezTo>
                    <a:pt x="6240" y="72"/>
                    <a:pt x="6168" y="1"/>
                    <a:pt x="60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3" name="Google Shape;10203;p59"/>
            <p:cNvSpPr/>
            <p:nvPr/>
          </p:nvSpPr>
          <p:spPr>
            <a:xfrm>
              <a:off x="2516267" y="4511784"/>
              <a:ext cx="139620" cy="95565"/>
            </a:xfrm>
            <a:custGeom>
              <a:avLst/>
              <a:gdLst/>
              <a:ahLst/>
              <a:cxnLst/>
              <a:rect l="l" t="t" r="r" b="b"/>
              <a:pathLst>
                <a:path w="4383" h="3000" extrusionOk="0">
                  <a:moveTo>
                    <a:pt x="1670" y="0"/>
                  </a:moveTo>
                  <a:cubicBezTo>
                    <a:pt x="1650" y="0"/>
                    <a:pt x="1629" y="4"/>
                    <a:pt x="1608" y="11"/>
                  </a:cubicBezTo>
                  <a:cubicBezTo>
                    <a:pt x="679" y="261"/>
                    <a:pt x="1" y="1130"/>
                    <a:pt x="1" y="2106"/>
                  </a:cubicBezTo>
                  <a:lnTo>
                    <a:pt x="1" y="2821"/>
                  </a:lnTo>
                  <a:cubicBezTo>
                    <a:pt x="1" y="2928"/>
                    <a:pt x="84" y="2999"/>
                    <a:pt x="179" y="2999"/>
                  </a:cubicBezTo>
                  <a:lnTo>
                    <a:pt x="4192" y="2999"/>
                  </a:lnTo>
                  <a:cubicBezTo>
                    <a:pt x="4299" y="2999"/>
                    <a:pt x="4370" y="2928"/>
                    <a:pt x="4370" y="2821"/>
                  </a:cubicBezTo>
                  <a:lnTo>
                    <a:pt x="4370" y="2106"/>
                  </a:lnTo>
                  <a:cubicBezTo>
                    <a:pt x="4382" y="1130"/>
                    <a:pt x="3727" y="261"/>
                    <a:pt x="2787" y="11"/>
                  </a:cubicBezTo>
                  <a:cubicBezTo>
                    <a:pt x="2770" y="4"/>
                    <a:pt x="2752" y="0"/>
                    <a:pt x="2735" y="0"/>
                  </a:cubicBezTo>
                  <a:cubicBezTo>
                    <a:pt x="2663" y="0"/>
                    <a:pt x="2589" y="54"/>
                    <a:pt x="2560" y="130"/>
                  </a:cubicBezTo>
                  <a:cubicBezTo>
                    <a:pt x="2537" y="213"/>
                    <a:pt x="2596" y="320"/>
                    <a:pt x="2680" y="356"/>
                  </a:cubicBezTo>
                  <a:cubicBezTo>
                    <a:pt x="3477" y="570"/>
                    <a:pt x="4025" y="1285"/>
                    <a:pt x="4025" y="2106"/>
                  </a:cubicBezTo>
                  <a:lnTo>
                    <a:pt x="4025" y="2642"/>
                  </a:lnTo>
                  <a:lnTo>
                    <a:pt x="382" y="2642"/>
                  </a:lnTo>
                  <a:lnTo>
                    <a:pt x="382" y="2106"/>
                  </a:lnTo>
                  <a:cubicBezTo>
                    <a:pt x="382" y="1285"/>
                    <a:pt x="929" y="558"/>
                    <a:pt x="1715" y="356"/>
                  </a:cubicBezTo>
                  <a:cubicBezTo>
                    <a:pt x="1810" y="320"/>
                    <a:pt x="1870" y="237"/>
                    <a:pt x="1834" y="130"/>
                  </a:cubicBezTo>
                  <a:cubicBezTo>
                    <a:pt x="1815" y="54"/>
                    <a:pt x="1750" y="0"/>
                    <a:pt x="16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4" name="Google Shape;10204;p59"/>
            <p:cNvSpPr/>
            <p:nvPr/>
          </p:nvSpPr>
          <p:spPr>
            <a:xfrm>
              <a:off x="2518911" y="4385065"/>
              <a:ext cx="134683" cy="105090"/>
            </a:xfrm>
            <a:custGeom>
              <a:avLst/>
              <a:gdLst/>
              <a:ahLst/>
              <a:cxnLst/>
              <a:rect l="l" t="t" r="r" b="b"/>
              <a:pathLst>
                <a:path w="4228" h="3299" extrusionOk="0">
                  <a:moveTo>
                    <a:pt x="191" y="0"/>
                  </a:moveTo>
                  <a:cubicBezTo>
                    <a:pt x="132" y="0"/>
                    <a:pt x="84" y="24"/>
                    <a:pt x="49" y="72"/>
                  </a:cubicBezTo>
                  <a:cubicBezTo>
                    <a:pt x="13" y="119"/>
                    <a:pt x="1" y="179"/>
                    <a:pt x="13" y="238"/>
                  </a:cubicBezTo>
                  <a:cubicBezTo>
                    <a:pt x="239" y="953"/>
                    <a:pt x="799" y="1512"/>
                    <a:pt x="1513" y="1691"/>
                  </a:cubicBezTo>
                  <a:cubicBezTo>
                    <a:pt x="1632" y="1727"/>
                    <a:pt x="1751" y="1750"/>
                    <a:pt x="1918" y="1774"/>
                  </a:cubicBezTo>
                  <a:lnTo>
                    <a:pt x="1954" y="3120"/>
                  </a:lnTo>
                  <a:cubicBezTo>
                    <a:pt x="1954" y="3227"/>
                    <a:pt x="2025" y="3298"/>
                    <a:pt x="2132" y="3298"/>
                  </a:cubicBezTo>
                  <a:cubicBezTo>
                    <a:pt x="2227" y="3298"/>
                    <a:pt x="2311" y="3227"/>
                    <a:pt x="2311" y="3120"/>
                  </a:cubicBezTo>
                  <a:lnTo>
                    <a:pt x="2311" y="1774"/>
                  </a:lnTo>
                  <a:cubicBezTo>
                    <a:pt x="2466" y="1750"/>
                    <a:pt x="2585" y="1727"/>
                    <a:pt x="2704" y="1691"/>
                  </a:cubicBezTo>
                  <a:cubicBezTo>
                    <a:pt x="3418" y="1512"/>
                    <a:pt x="4001" y="953"/>
                    <a:pt x="4216" y="238"/>
                  </a:cubicBezTo>
                  <a:cubicBezTo>
                    <a:pt x="4228" y="179"/>
                    <a:pt x="4216" y="119"/>
                    <a:pt x="4180" y="72"/>
                  </a:cubicBezTo>
                  <a:cubicBezTo>
                    <a:pt x="4156" y="24"/>
                    <a:pt x="4097" y="0"/>
                    <a:pt x="4037" y="0"/>
                  </a:cubicBezTo>
                  <a:lnTo>
                    <a:pt x="2454" y="0"/>
                  </a:lnTo>
                  <a:cubicBezTo>
                    <a:pt x="2347" y="0"/>
                    <a:pt x="2275" y="72"/>
                    <a:pt x="2275" y="179"/>
                  </a:cubicBezTo>
                  <a:cubicBezTo>
                    <a:pt x="2275" y="286"/>
                    <a:pt x="2347" y="357"/>
                    <a:pt x="2454" y="357"/>
                  </a:cubicBezTo>
                  <a:lnTo>
                    <a:pt x="3775" y="357"/>
                  </a:lnTo>
                  <a:cubicBezTo>
                    <a:pt x="3561" y="845"/>
                    <a:pt x="3120" y="1215"/>
                    <a:pt x="2608" y="1357"/>
                  </a:cubicBezTo>
                  <a:cubicBezTo>
                    <a:pt x="2501" y="1381"/>
                    <a:pt x="2335" y="1429"/>
                    <a:pt x="2108" y="1429"/>
                  </a:cubicBezTo>
                  <a:cubicBezTo>
                    <a:pt x="1894" y="1429"/>
                    <a:pt x="1739" y="1381"/>
                    <a:pt x="1620" y="1357"/>
                  </a:cubicBezTo>
                  <a:cubicBezTo>
                    <a:pt x="1096" y="1215"/>
                    <a:pt x="668" y="845"/>
                    <a:pt x="442" y="357"/>
                  </a:cubicBezTo>
                  <a:lnTo>
                    <a:pt x="1775" y="357"/>
                  </a:lnTo>
                  <a:cubicBezTo>
                    <a:pt x="1870" y="357"/>
                    <a:pt x="1954" y="286"/>
                    <a:pt x="1954" y="179"/>
                  </a:cubicBezTo>
                  <a:cubicBezTo>
                    <a:pt x="1954" y="72"/>
                    <a:pt x="1870" y="0"/>
                    <a:pt x="17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5" name="Google Shape;10205;p59"/>
            <p:cNvSpPr/>
            <p:nvPr/>
          </p:nvSpPr>
          <p:spPr>
            <a:xfrm>
              <a:off x="2580742" y="4501113"/>
              <a:ext cx="11786" cy="13315"/>
            </a:xfrm>
            <a:custGeom>
              <a:avLst/>
              <a:gdLst/>
              <a:ahLst/>
              <a:cxnLst/>
              <a:rect l="l" t="t" r="r" b="b"/>
              <a:pathLst>
                <a:path w="370" h="418" extrusionOk="0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39"/>
                  </a:lnTo>
                  <a:cubicBezTo>
                    <a:pt x="1" y="346"/>
                    <a:pt x="84" y="417"/>
                    <a:pt x="191" y="417"/>
                  </a:cubicBezTo>
                  <a:cubicBezTo>
                    <a:pt x="286" y="417"/>
                    <a:pt x="370" y="346"/>
                    <a:pt x="370" y="239"/>
                  </a:cubicBezTo>
                  <a:lnTo>
                    <a:pt x="370" y="179"/>
                  </a:lnTo>
                  <a:cubicBezTo>
                    <a:pt x="370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206" name="Google Shape;10206;p59"/>
          <p:cNvGrpSpPr/>
          <p:nvPr/>
        </p:nvGrpSpPr>
        <p:grpSpPr>
          <a:xfrm>
            <a:off x="4660539" y="4190794"/>
            <a:ext cx="353145" cy="361873"/>
            <a:chOff x="2810958" y="4273923"/>
            <a:chExt cx="353145" cy="361873"/>
          </a:xfrm>
        </p:grpSpPr>
        <p:sp>
          <p:nvSpPr>
            <p:cNvPr id="10207" name="Google Shape;10207;p59"/>
            <p:cNvSpPr/>
            <p:nvPr/>
          </p:nvSpPr>
          <p:spPr>
            <a:xfrm>
              <a:off x="2886837" y="4273923"/>
              <a:ext cx="53867" cy="169946"/>
            </a:xfrm>
            <a:custGeom>
              <a:avLst/>
              <a:gdLst/>
              <a:ahLst/>
              <a:cxnLst/>
              <a:rect l="l" t="t" r="r" b="b"/>
              <a:pathLst>
                <a:path w="1691" h="5335" extrusionOk="0">
                  <a:moveTo>
                    <a:pt x="1179" y="346"/>
                  </a:moveTo>
                  <a:cubicBezTo>
                    <a:pt x="1203" y="346"/>
                    <a:pt x="1250" y="382"/>
                    <a:pt x="1250" y="417"/>
                  </a:cubicBezTo>
                  <a:lnTo>
                    <a:pt x="1250" y="644"/>
                  </a:lnTo>
                  <a:lnTo>
                    <a:pt x="464" y="644"/>
                  </a:lnTo>
                  <a:lnTo>
                    <a:pt x="464" y="417"/>
                  </a:lnTo>
                  <a:cubicBezTo>
                    <a:pt x="452" y="382"/>
                    <a:pt x="488" y="346"/>
                    <a:pt x="524" y="346"/>
                  </a:cubicBezTo>
                  <a:close/>
                  <a:moveTo>
                    <a:pt x="1131" y="4275"/>
                  </a:moveTo>
                  <a:lnTo>
                    <a:pt x="845" y="4965"/>
                  </a:lnTo>
                  <a:lnTo>
                    <a:pt x="583" y="4275"/>
                  </a:lnTo>
                  <a:close/>
                  <a:moveTo>
                    <a:pt x="512" y="1"/>
                  </a:moveTo>
                  <a:cubicBezTo>
                    <a:pt x="298" y="1"/>
                    <a:pt x="119" y="179"/>
                    <a:pt x="119" y="405"/>
                  </a:cubicBezTo>
                  <a:lnTo>
                    <a:pt x="119" y="751"/>
                  </a:lnTo>
                  <a:cubicBezTo>
                    <a:pt x="36" y="822"/>
                    <a:pt x="0" y="929"/>
                    <a:pt x="0" y="1036"/>
                  </a:cubicBezTo>
                  <a:lnTo>
                    <a:pt x="0" y="3870"/>
                  </a:lnTo>
                  <a:cubicBezTo>
                    <a:pt x="0" y="4025"/>
                    <a:pt x="71" y="4156"/>
                    <a:pt x="191" y="4215"/>
                  </a:cubicBezTo>
                  <a:lnTo>
                    <a:pt x="560" y="5144"/>
                  </a:lnTo>
                  <a:cubicBezTo>
                    <a:pt x="607" y="5263"/>
                    <a:pt x="726" y="5335"/>
                    <a:pt x="845" y="5335"/>
                  </a:cubicBezTo>
                  <a:cubicBezTo>
                    <a:pt x="976" y="5335"/>
                    <a:pt x="1084" y="5263"/>
                    <a:pt x="1131" y="5144"/>
                  </a:cubicBezTo>
                  <a:lnTo>
                    <a:pt x="1500" y="4215"/>
                  </a:lnTo>
                  <a:cubicBezTo>
                    <a:pt x="1619" y="4144"/>
                    <a:pt x="1691" y="4025"/>
                    <a:pt x="1691" y="3870"/>
                  </a:cubicBezTo>
                  <a:lnTo>
                    <a:pt x="1691" y="3084"/>
                  </a:lnTo>
                  <a:cubicBezTo>
                    <a:pt x="1691" y="3001"/>
                    <a:pt x="1619" y="2918"/>
                    <a:pt x="1524" y="2918"/>
                  </a:cubicBezTo>
                  <a:cubicBezTo>
                    <a:pt x="1441" y="2918"/>
                    <a:pt x="1369" y="3001"/>
                    <a:pt x="1369" y="3084"/>
                  </a:cubicBezTo>
                  <a:lnTo>
                    <a:pt x="1369" y="3870"/>
                  </a:lnTo>
                  <a:cubicBezTo>
                    <a:pt x="1369" y="3906"/>
                    <a:pt x="1334" y="3953"/>
                    <a:pt x="1286" y="3953"/>
                  </a:cubicBezTo>
                  <a:lnTo>
                    <a:pt x="393" y="3953"/>
                  </a:lnTo>
                  <a:cubicBezTo>
                    <a:pt x="369" y="3953"/>
                    <a:pt x="322" y="3918"/>
                    <a:pt x="322" y="3870"/>
                  </a:cubicBezTo>
                  <a:lnTo>
                    <a:pt x="322" y="1036"/>
                  </a:lnTo>
                  <a:cubicBezTo>
                    <a:pt x="322" y="1001"/>
                    <a:pt x="357" y="953"/>
                    <a:pt x="393" y="953"/>
                  </a:cubicBezTo>
                  <a:lnTo>
                    <a:pt x="1286" y="953"/>
                  </a:lnTo>
                  <a:cubicBezTo>
                    <a:pt x="1322" y="953"/>
                    <a:pt x="1369" y="989"/>
                    <a:pt x="1369" y="1036"/>
                  </a:cubicBezTo>
                  <a:lnTo>
                    <a:pt x="1369" y="2358"/>
                  </a:lnTo>
                  <a:cubicBezTo>
                    <a:pt x="1369" y="2441"/>
                    <a:pt x="1441" y="2525"/>
                    <a:pt x="1524" y="2525"/>
                  </a:cubicBezTo>
                  <a:cubicBezTo>
                    <a:pt x="1619" y="2525"/>
                    <a:pt x="1691" y="2441"/>
                    <a:pt x="1691" y="2358"/>
                  </a:cubicBezTo>
                  <a:lnTo>
                    <a:pt x="1691" y="1036"/>
                  </a:lnTo>
                  <a:cubicBezTo>
                    <a:pt x="1691" y="929"/>
                    <a:pt x="1643" y="822"/>
                    <a:pt x="1572" y="751"/>
                  </a:cubicBezTo>
                  <a:lnTo>
                    <a:pt x="1572" y="405"/>
                  </a:lnTo>
                  <a:cubicBezTo>
                    <a:pt x="1572" y="179"/>
                    <a:pt x="1393" y="1"/>
                    <a:pt x="1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8" name="Google Shape;10208;p59"/>
            <p:cNvSpPr/>
            <p:nvPr/>
          </p:nvSpPr>
          <p:spPr>
            <a:xfrm>
              <a:off x="2815131" y="4273923"/>
              <a:ext cx="57307" cy="279942"/>
            </a:xfrm>
            <a:custGeom>
              <a:avLst/>
              <a:gdLst/>
              <a:ahLst/>
              <a:cxnLst/>
              <a:rect l="l" t="t" r="r" b="b"/>
              <a:pathLst>
                <a:path w="1799" h="8788" extrusionOk="0">
                  <a:moveTo>
                    <a:pt x="906" y="382"/>
                  </a:moveTo>
                  <a:lnTo>
                    <a:pt x="1251" y="1239"/>
                  </a:lnTo>
                  <a:lnTo>
                    <a:pt x="572" y="1239"/>
                  </a:lnTo>
                  <a:lnTo>
                    <a:pt x="906" y="382"/>
                  </a:lnTo>
                  <a:close/>
                  <a:moveTo>
                    <a:pt x="751" y="1548"/>
                  </a:moveTo>
                  <a:lnTo>
                    <a:pt x="751" y="7466"/>
                  </a:lnTo>
                  <a:lnTo>
                    <a:pt x="346" y="7466"/>
                  </a:lnTo>
                  <a:lnTo>
                    <a:pt x="346" y="1644"/>
                  </a:lnTo>
                  <a:cubicBezTo>
                    <a:pt x="346" y="1596"/>
                    <a:pt x="394" y="1548"/>
                    <a:pt x="429" y="1548"/>
                  </a:cubicBezTo>
                  <a:close/>
                  <a:moveTo>
                    <a:pt x="1382" y="1572"/>
                  </a:moveTo>
                  <a:cubicBezTo>
                    <a:pt x="1430" y="1572"/>
                    <a:pt x="1477" y="1608"/>
                    <a:pt x="1477" y="1656"/>
                  </a:cubicBezTo>
                  <a:lnTo>
                    <a:pt x="1477" y="7478"/>
                  </a:lnTo>
                  <a:lnTo>
                    <a:pt x="1072" y="7478"/>
                  </a:lnTo>
                  <a:lnTo>
                    <a:pt x="1072" y="1572"/>
                  </a:lnTo>
                  <a:close/>
                  <a:moveTo>
                    <a:pt x="1489" y="7787"/>
                  </a:moveTo>
                  <a:lnTo>
                    <a:pt x="1489" y="8359"/>
                  </a:lnTo>
                  <a:cubicBezTo>
                    <a:pt x="1477" y="8418"/>
                    <a:pt x="1441" y="8442"/>
                    <a:pt x="1382" y="8442"/>
                  </a:cubicBezTo>
                  <a:lnTo>
                    <a:pt x="429" y="8442"/>
                  </a:lnTo>
                  <a:cubicBezTo>
                    <a:pt x="394" y="8442"/>
                    <a:pt x="346" y="8394"/>
                    <a:pt x="346" y="8359"/>
                  </a:cubicBezTo>
                  <a:lnTo>
                    <a:pt x="346" y="7787"/>
                  </a:lnTo>
                  <a:close/>
                  <a:moveTo>
                    <a:pt x="906" y="1"/>
                  </a:moveTo>
                  <a:cubicBezTo>
                    <a:pt x="775" y="1"/>
                    <a:pt x="656" y="84"/>
                    <a:pt x="608" y="215"/>
                  </a:cubicBezTo>
                  <a:lnTo>
                    <a:pt x="179" y="1310"/>
                  </a:lnTo>
                  <a:cubicBezTo>
                    <a:pt x="72" y="1394"/>
                    <a:pt x="13" y="1513"/>
                    <a:pt x="13" y="1656"/>
                  </a:cubicBezTo>
                  <a:lnTo>
                    <a:pt x="13" y="8371"/>
                  </a:lnTo>
                  <a:cubicBezTo>
                    <a:pt x="1" y="8597"/>
                    <a:pt x="191" y="8787"/>
                    <a:pt x="429" y="8787"/>
                  </a:cubicBezTo>
                  <a:lnTo>
                    <a:pt x="1382" y="8787"/>
                  </a:lnTo>
                  <a:cubicBezTo>
                    <a:pt x="1620" y="8787"/>
                    <a:pt x="1799" y="8597"/>
                    <a:pt x="1799" y="8371"/>
                  </a:cubicBezTo>
                  <a:lnTo>
                    <a:pt x="1799" y="1656"/>
                  </a:lnTo>
                  <a:cubicBezTo>
                    <a:pt x="1799" y="1525"/>
                    <a:pt x="1727" y="1394"/>
                    <a:pt x="1632" y="1310"/>
                  </a:cubicBezTo>
                  <a:lnTo>
                    <a:pt x="1203" y="215"/>
                  </a:lnTo>
                  <a:cubicBezTo>
                    <a:pt x="1168" y="96"/>
                    <a:pt x="1037" y="1"/>
                    <a:pt x="9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9" name="Google Shape;10209;p59"/>
            <p:cNvSpPr/>
            <p:nvPr/>
          </p:nvSpPr>
          <p:spPr>
            <a:xfrm>
              <a:off x="2883396" y="4463173"/>
              <a:ext cx="60333" cy="90691"/>
            </a:xfrm>
            <a:custGeom>
              <a:avLst/>
              <a:gdLst/>
              <a:ahLst/>
              <a:cxnLst/>
              <a:rect l="l" t="t" r="r" b="b"/>
              <a:pathLst>
                <a:path w="1894" h="2847" extrusionOk="0">
                  <a:moveTo>
                    <a:pt x="1322" y="310"/>
                  </a:moveTo>
                  <a:cubicBezTo>
                    <a:pt x="1370" y="310"/>
                    <a:pt x="1418" y="358"/>
                    <a:pt x="1418" y="406"/>
                  </a:cubicBezTo>
                  <a:lnTo>
                    <a:pt x="1418" y="584"/>
                  </a:lnTo>
                  <a:lnTo>
                    <a:pt x="513" y="584"/>
                  </a:lnTo>
                  <a:lnTo>
                    <a:pt x="513" y="406"/>
                  </a:lnTo>
                  <a:cubicBezTo>
                    <a:pt x="513" y="358"/>
                    <a:pt x="537" y="310"/>
                    <a:pt x="596" y="310"/>
                  </a:cubicBezTo>
                  <a:close/>
                  <a:moveTo>
                    <a:pt x="1477" y="929"/>
                  </a:moveTo>
                  <a:cubicBezTo>
                    <a:pt x="1513" y="929"/>
                    <a:pt x="1561" y="965"/>
                    <a:pt x="1561" y="1013"/>
                  </a:cubicBezTo>
                  <a:lnTo>
                    <a:pt x="1561" y="2418"/>
                  </a:lnTo>
                  <a:cubicBezTo>
                    <a:pt x="1561" y="2453"/>
                    <a:pt x="1525" y="2501"/>
                    <a:pt x="1477" y="2501"/>
                  </a:cubicBezTo>
                  <a:lnTo>
                    <a:pt x="430" y="2501"/>
                  </a:lnTo>
                  <a:cubicBezTo>
                    <a:pt x="394" y="2501"/>
                    <a:pt x="346" y="2453"/>
                    <a:pt x="346" y="2418"/>
                  </a:cubicBezTo>
                  <a:lnTo>
                    <a:pt x="346" y="1013"/>
                  </a:lnTo>
                  <a:cubicBezTo>
                    <a:pt x="346" y="965"/>
                    <a:pt x="382" y="929"/>
                    <a:pt x="430" y="929"/>
                  </a:cubicBezTo>
                  <a:close/>
                  <a:moveTo>
                    <a:pt x="596" y="1"/>
                  </a:moveTo>
                  <a:cubicBezTo>
                    <a:pt x="358" y="1"/>
                    <a:pt x="179" y="191"/>
                    <a:pt x="179" y="418"/>
                  </a:cubicBezTo>
                  <a:lnTo>
                    <a:pt x="179" y="691"/>
                  </a:lnTo>
                  <a:cubicBezTo>
                    <a:pt x="72" y="763"/>
                    <a:pt x="13" y="882"/>
                    <a:pt x="13" y="1013"/>
                  </a:cubicBezTo>
                  <a:lnTo>
                    <a:pt x="13" y="2430"/>
                  </a:lnTo>
                  <a:cubicBezTo>
                    <a:pt x="1" y="2656"/>
                    <a:pt x="191" y="2846"/>
                    <a:pt x="430" y="2846"/>
                  </a:cubicBezTo>
                  <a:lnTo>
                    <a:pt x="1477" y="2846"/>
                  </a:lnTo>
                  <a:cubicBezTo>
                    <a:pt x="1715" y="2846"/>
                    <a:pt x="1894" y="2656"/>
                    <a:pt x="1894" y="2430"/>
                  </a:cubicBezTo>
                  <a:lnTo>
                    <a:pt x="1894" y="1013"/>
                  </a:lnTo>
                  <a:cubicBezTo>
                    <a:pt x="1894" y="882"/>
                    <a:pt x="1834" y="763"/>
                    <a:pt x="1727" y="691"/>
                  </a:cubicBezTo>
                  <a:lnTo>
                    <a:pt x="1727" y="418"/>
                  </a:lnTo>
                  <a:cubicBezTo>
                    <a:pt x="1727" y="179"/>
                    <a:pt x="1537" y="1"/>
                    <a:pt x="13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0" name="Google Shape;10210;p59"/>
            <p:cNvSpPr/>
            <p:nvPr/>
          </p:nvSpPr>
          <p:spPr>
            <a:xfrm>
              <a:off x="2955835" y="4273923"/>
              <a:ext cx="202948" cy="281439"/>
            </a:xfrm>
            <a:custGeom>
              <a:avLst/>
              <a:gdLst/>
              <a:ahLst/>
              <a:cxnLst/>
              <a:rect l="l" t="t" r="r" b="b"/>
              <a:pathLst>
                <a:path w="6371" h="8835" extrusionOk="0">
                  <a:moveTo>
                    <a:pt x="5692" y="524"/>
                  </a:moveTo>
                  <a:cubicBezTo>
                    <a:pt x="5883" y="524"/>
                    <a:pt x="6037" y="679"/>
                    <a:pt x="6037" y="870"/>
                  </a:cubicBezTo>
                  <a:lnTo>
                    <a:pt x="6037" y="7966"/>
                  </a:lnTo>
                  <a:cubicBezTo>
                    <a:pt x="6037" y="8156"/>
                    <a:pt x="5883" y="8311"/>
                    <a:pt x="5692" y="8311"/>
                  </a:cubicBezTo>
                  <a:lnTo>
                    <a:pt x="1811" y="8311"/>
                  </a:lnTo>
                  <a:lnTo>
                    <a:pt x="1811" y="524"/>
                  </a:lnTo>
                  <a:close/>
                  <a:moveTo>
                    <a:pt x="1465" y="346"/>
                  </a:moveTo>
                  <a:lnTo>
                    <a:pt x="1465" y="8490"/>
                  </a:lnTo>
                  <a:lnTo>
                    <a:pt x="1227" y="8490"/>
                  </a:lnTo>
                  <a:lnTo>
                    <a:pt x="1227" y="346"/>
                  </a:lnTo>
                  <a:close/>
                  <a:moveTo>
                    <a:pt x="1215" y="1"/>
                  </a:moveTo>
                  <a:cubicBezTo>
                    <a:pt x="1096" y="1"/>
                    <a:pt x="965" y="72"/>
                    <a:pt x="930" y="179"/>
                  </a:cubicBezTo>
                  <a:lnTo>
                    <a:pt x="418" y="179"/>
                  </a:lnTo>
                  <a:cubicBezTo>
                    <a:pt x="180" y="179"/>
                    <a:pt x="1" y="370"/>
                    <a:pt x="1" y="596"/>
                  </a:cubicBezTo>
                  <a:lnTo>
                    <a:pt x="1" y="2358"/>
                  </a:lnTo>
                  <a:cubicBezTo>
                    <a:pt x="1" y="2441"/>
                    <a:pt x="84" y="2513"/>
                    <a:pt x="168" y="2513"/>
                  </a:cubicBezTo>
                  <a:cubicBezTo>
                    <a:pt x="263" y="2513"/>
                    <a:pt x="334" y="2441"/>
                    <a:pt x="334" y="2358"/>
                  </a:cubicBezTo>
                  <a:lnTo>
                    <a:pt x="334" y="596"/>
                  </a:lnTo>
                  <a:cubicBezTo>
                    <a:pt x="334" y="548"/>
                    <a:pt x="382" y="513"/>
                    <a:pt x="418" y="513"/>
                  </a:cubicBezTo>
                  <a:lnTo>
                    <a:pt x="882" y="513"/>
                  </a:lnTo>
                  <a:lnTo>
                    <a:pt x="882" y="8287"/>
                  </a:lnTo>
                  <a:lnTo>
                    <a:pt x="418" y="8287"/>
                  </a:lnTo>
                  <a:cubicBezTo>
                    <a:pt x="382" y="8287"/>
                    <a:pt x="334" y="8252"/>
                    <a:pt x="334" y="8204"/>
                  </a:cubicBezTo>
                  <a:lnTo>
                    <a:pt x="334" y="3072"/>
                  </a:lnTo>
                  <a:cubicBezTo>
                    <a:pt x="334" y="2977"/>
                    <a:pt x="263" y="2906"/>
                    <a:pt x="168" y="2906"/>
                  </a:cubicBezTo>
                  <a:cubicBezTo>
                    <a:pt x="84" y="2906"/>
                    <a:pt x="1" y="2977"/>
                    <a:pt x="1" y="3072"/>
                  </a:cubicBezTo>
                  <a:lnTo>
                    <a:pt x="1" y="8204"/>
                  </a:lnTo>
                  <a:cubicBezTo>
                    <a:pt x="1" y="8454"/>
                    <a:pt x="203" y="8656"/>
                    <a:pt x="418" y="8656"/>
                  </a:cubicBezTo>
                  <a:lnTo>
                    <a:pt x="930" y="8656"/>
                  </a:lnTo>
                  <a:cubicBezTo>
                    <a:pt x="989" y="8752"/>
                    <a:pt x="1096" y="8835"/>
                    <a:pt x="1215" y="8835"/>
                  </a:cubicBezTo>
                  <a:lnTo>
                    <a:pt x="1477" y="8835"/>
                  </a:lnTo>
                  <a:cubicBezTo>
                    <a:pt x="1596" y="8835"/>
                    <a:pt x="1715" y="8752"/>
                    <a:pt x="1763" y="8656"/>
                  </a:cubicBezTo>
                  <a:lnTo>
                    <a:pt x="5692" y="8656"/>
                  </a:lnTo>
                  <a:cubicBezTo>
                    <a:pt x="6061" y="8656"/>
                    <a:pt x="6371" y="8359"/>
                    <a:pt x="6371" y="7966"/>
                  </a:cubicBezTo>
                  <a:lnTo>
                    <a:pt x="6371" y="870"/>
                  </a:lnTo>
                  <a:cubicBezTo>
                    <a:pt x="6371" y="489"/>
                    <a:pt x="6073" y="179"/>
                    <a:pt x="5692" y="179"/>
                  </a:cubicBezTo>
                  <a:lnTo>
                    <a:pt x="1763" y="179"/>
                  </a:lnTo>
                  <a:cubicBezTo>
                    <a:pt x="1704" y="72"/>
                    <a:pt x="1596" y="1"/>
                    <a:pt x="1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1" name="Google Shape;10211;p59"/>
            <p:cNvSpPr/>
            <p:nvPr/>
          </p:nvSpPr>
          <p:spPr>
            <a:xfrm>
              <a:off x="3098067" y="4511720"/>
              <a:ext cx="29243" cy="10289"/>
            </a:xfrm>
            <a:custGeom>
              <a:avLst/>
              <a:gdLst/>
              <a:ahLst/>
              <a:cxnLst/>
              <a:rect l="l" t="t" r="r" b="b"/>
              <a:pathLst>
                <a:path w="918" h="323" extrusionOk="0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751" y="322"/>
                  </a:lnTo>
                  <a:cubicBezTo>
                    <a:pt x="834" y="322"/>
                    <a:pt x="918" y="251"/>
                    <a:pt x="918" y="156"/>
                  </a:cubicBezTo>
                  <a:cubicBezTo>
                    <a:pt x="918" y="72"/>
                    <a:pt x="834" y="1"/>
                    <a:pt x="7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2" name="Google Shape;10212;p59"/>
            <p:cNvSpPr/>
            <p:nvPr/>
          </p:nvSpPr>
          <p:spPr>
            <a:xfrm>
              <a:off x="3115906" y="4497704"/>
              <a:ext cx="10257" cy="10640"/>
            </a:xfrm>
            <a:custGeom>
              <a:avLst/>
              <a:gdLst/>
              <a:ahLst/>
              <a:cxnLst/>
              <a:rect l="l" t="t" r="r" b="b"/>
              <a:pathLst>
                <a:path w="322" h="33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cubicBezTo>
                    <a:pt x="250" y="334"/>
                    <a:pt x="322" y="262"/>
                    <a:pt x="322" y="167"/>
                  </a:cubicBez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3" name="Google Shape;10213;p59"/>
            <p:cNvSpPr/>
            <p:nvPr/>
          </p:nvSpPr>
          <p:spPr>
            <a:xfrm>
              <a:off x="2810958" y="4563676"/>
              <a:ext cx="353145" cy="72120"/>
            </a:xfrm>
            <a:custGeom>
              <a:avLst/>
              <a:gdLst/>
              <a:ahLst/>
              <a:cxnLst/>
              <a:rect l="l" t="t" r="r" b="b"/>
              <a:pathLst>
                <a:path w="11086" h="2264" extrusionOk="0">
                  <a:moveTo>
                    <a:pt x="418" y="1"/>
                  </a:moveTo>
                  <a:cubicBezTo>
                    <a:pt x="179" y="1"/>
                    <a:pt x="1" y="191"/>
                    <a:pt x="1" y="418"/>
                  </a:cubicBezTo>
                  <a:lnTo>
                    <a:pt x="1" y="1846"/>
                  </a:lnTo>
                  <a:cubicBezTo>
                    <a:pt x="1" y="2085"/>
                    <a:pt x="191" y="2263"/>
                    <a:pt x="418" y="2263"/>
                  </a:cubicBezTo>
                  <a:lnTo>
                    <a:pt x="8442" y="2263"/>
                  </a:lnTo>
                  <a:cubicBezTo>
                    <a:pt x="8526" y="2263"/>
                    <a:pt x="8597" y="2192"/>
                    <a:pt x="8597" y="2096"/>
                  </a:cubicBezTo>
                  <a:cubicBezTo>
                    <a:pt x="8597" y="2013"/>
                    <a:pt x="8526" y="1930"/>
                    <a:pt x="8442" y="1930"/>
                  </a:cubicBezTo>
                  <a:lnTo>
                    <a:pt x="418" y="1930"/>
                  </a:lnTo>
                  <a:cubicBezTo>
                    <a:pt x="370" y="1930"/>
                    <a:pt x="322" y="1894"/>
                    <a:pt x="322" y="1846"/>
                  </a:cubicBezTo>
                  <a:lnTo>
                    <a:pt x="322" y="418"/>
                  </a:lnTo>
                  <a:cubicBezTo>
                    <a:pt x="322" y="370"/>
                    <a:pt x="370" y="322"/>
                    <a:pt x="418" y="322"/>
                  </a:cubicBezTo>
                  <a:lnTo>
                    <a:pt x="1037" y="322"/>
                  </a:lnTo>
                  <a:lnTo>
                    <a:pt x="1037" y="584"/>
                  </a:lnTo>
                  <a:cubicBezTo>
                    <a:pt x="1037" y="668"/>
                    <a:pt x="1120" y="739"/>
                    <a:pt x="1203" y="739"/>
                  </a:cubicBezTo>
                  <a:cubicBezTo>
                    <a:pt x="1299" y="739"/>
                    <a:pt x="1370" y="668"/>
                    <a:pt x="1370" y="584"/>
                  </a:cubicBezTo>
                  <a:lnTo>
                    <a:pt x="1370" y="322"/>
                  </a:lnTo>
                  <a:lnTo>
                    <a:pt x="1834" y="322"/>
                  </a:lnTo>
                  <a:lnTo>
                    <a:pt x="1834" y="584"/>
                  </a:lnTo>
                  <a:cubicBezTo>
                    <a:pt x="1834" y="668"/>
                    <a:pt x="1906" y="739"/>
                    <a:pt x="1989" y="739"/>
                  </a:cubicBezTo>
                  <a:cubicBezTo>
                    <a:pt x="2084" y="739"/>
                    <a:pt x="2156" y="668"/>
                    <a:pt x="2156" y="584"/>
                  </a:cubicBezTo>
                  <a:lnTo>
                    <a:pt x="2156" y="322"/>
                  </a:lnTo>
                  <a:lnTo>
                    <a:pt x="2620" y="322"/>
                  </a:lnTo>
                  <a:lnTo>
                    <a:pt x="2620" y="584"/>
                  </a:lnTo>
                  <a:cubicBezTo>
                    <a:pt x="2620" y="668"/>
                    <a:pt x="2692" y="739"/>
                    <a:pt x="2787" y="739"/>
                  </a:cubicBezTo>
                  <a:cubicBezTo>
                    <a:pt x="2870" y="739"/>
                    <a:pt x="2942" y="668"/>
                    <a:pt x="2942" y="584"/>
                  </a:cubicBezTo>
                  <a:lnTo>
                    <a:pt x="2942" y="322"/>
                  </a:lnTo>
                  <a:lnTo>
                    <a:pt x="3406" y="322"/>
                  </a:lnTo>
                  <a:lnTo>
                    <a:pt x="3406" y="584"/>
                  </a:lnTo>
                  <a:cubicBezTo>
                    <a:pt x="3406" y="668"/>
                    <a:pt x="3477" y="739"/>
                    <a:pt x="3573" y="739"/>
                  </a:cubicBezTo>
                  <a:cubicBezTo>
                    <a:pt x="3656" y="739"/>
                    <a:pt x="3739" y="668"/>
                    <a:pt x="3739" y="584"/>
                  </a:cubicBezTo>
                  <a:lnTo>
                    <a:pt x="3739" y="322"/>
                  </a:lnTo>
                  <a:lnTo>
                    <a:pt x="4192" y="322"/>
                  </a:lnTo>
                  <a:lnTo>
                    <a:pt x="4192" y="584"/>
                  </a:lnTo>
                  <a:cubicBezTo>
                    <a:pt x="4192" y="668"/>
                    <a:pt x="4275" y="739"/>
                    <a:pt x="4358" y="739"/>
                  </a:cubicBezTo>
                  <a:cubicBezTo>
                    <a:pt x="4454" y="739"/>
                    <a:pt x="4525" y="668"/>
                    <a:pt x="4525" y="584"/>
                  </a:cubicBezTo>
                  <a:lnTo>
                    <a:pt x="4525" y="322"/>
                  </a:lnTo>
                  <a:lnTo>
                    <a:pt x="4990" y="322"/>
                  </a:lnTo>
                  <a:lnTo>
                    <a:pt x="4990" y="584"/>
                  </a:lnTo>
                  <a:cubicBezTo>
                    <a:pt x="4990" y="668"/>
                    <a:pt x="5061" y="739"/>
                    <a:pt x="5144" y="739"/>
                  </a:cubicBezTo>
                  <a:cubicBezTo>
                    <a:pt x="5240" y="739"/>
                    <a:pt x="5311" y="668"/>
                    <a:pt x="5311" y="584"/>
                  </a:cubicBezTo>
                  <a:lnTo>
                    <a:pt x="5311" y="322"/>
                  </a:lnTo>
                  <a:lnTo>
                    <a:pt x="5775" y="322"/>
                  </a:lnTo>
                  <a:lnTo>
                    <a:pt x="5775" y="584"/>
                  </a:lnTo>
                  <a:cubicBezTo>
                    <a:pt x="5775" y="668"/>
                    <a:pt x="5847" y="739"/>
                    <a:pt x="5942" y="739"/>
                  </a:cubicBezTo>
                  <a:cubicBezTo>
                    <a:pt x="6025" y="739"/>
                    <a:pt x="6097" y="668"/>
                    <a:pt x="6097" y="584"/>
                  </a:cubicBezTo>
                  <a:lnTo>
                    <a:pt x="6097" y="322"/>
                  </a:lnTo>
                  <a:lnTo>
                    <a:pt x="6561" y="322"/>
                  </a:lnTo>
                  <a:lnTo>
                    <a:pt x="6561" y="584"/>
                  </a:lnTo>
                  <a:cubicBezTo>
                    <a:pt x="6561" y="668"/>
                    <a:pt x="6633" y="739"/>
                    <a:pt x="6728" y="739"/>
                  </a:cubicBezTo>
                  <a:cubicBezTo>
                    <a:pt x="6811" y="739"/>
                    <a:pt x="6895" y="668"/>
                    <a:pt x="6895" y="584"/>
                  </a:cubicBezTo>
                  <a:lnTo>
                    <a:pt x="6895" y="322"/>
                  </a:lnTo>
                  <a:lnTo>
                    <a:pt x="7347" y="322"/>
                  </a:lnTo>
                  <a:lnTo>
                    <a:pt x="7347" y="584"/>
                  </a:lnTo>
                  <a:cubicBezTo>
                    <a:pt x="7347" y="668"/>
                    <a:pt x="7430" y="739"/>
                    <a:pt x="7514" y="739"/>
                  </a:cubicBezTo>
                  <a:cubicBezTo>
                    <a:pt x="7609" y="739"/>
                    <a:pt x="7680" y="668"/>
                    <a:pt x="7680" y="584"/>
                  </a:cubicBezTo>
                  <a:lnTo>
                    <a:pt x="7680" y="322"/>
                  </a:lnTo>
                  <a:lnTo>
                    <a:pt x="8145" y="322"/>
                  </a:lnTo>
                  <a:lnTo>
                    <a:pt x="8145" y="584"/>
                  </a:lnTo>
                  <a:cubicBezTo>
                    <a:pt x="8145" y="668"/>
                    <a:pt x="8216" y="739"/>
                    <a:pt x="8299" y="739"/>
                  </a:cubicBezTo>
                  <a:cubicBezTo>
                    <a:pt x="8395" y="739"/>
                    <a:pt x="8466" y="668"/>
                    <a:pt x="8466" y="584"/>
                  </a:cubicBezTo>
                  <a:lnTo>
                    <a:pt x="8466" y="322"/>
                  </a:lnTo>
                  <a:lnTo>
                    <a:pt x="8930" y="322"/>
                  </a:lnTo>
                  <a:lnTo>
                    <a:pt x="8930" y="584"/>
                  </a:lnTo>
                  <a:cubicBezTo>
                    <a:pt x="8930" y="668"/>
                    <a:pt x="9002" y="739"/>
                    <a:pt x="9097" y="739"/>
                  </a:cubicBezTo>
                  <a:cubicBezTo>
                    <a:pt x="9181" y="739"/>
                    <a:pt x="9252" y="668"/>
                    <a:pt x="9252" y="584"/>
                  </a:cubicBezTo>
                  <a:lnTo>
                    <a:pt x="9252" y="322"/>
                  </a:lnTo>
                  <a:lnTo>
                    <a:pt x="9716" y="322"/>
                  </a:lnTo>
                  <a:lnTo>
                    <a:pt x="9716" y="584"/>
                  </a:lnTo>
                  <a:cubicBezTo>
                    <a:pt x="9716" y="668"/>
                    <a:pt x="9788" y="739"/>
                    <a:pt x="9883" y="739"/>
                  </a:cubicBezTo>
                  <a:cubicBezTo>
                    <a:pt x="9966" y="739"/>
                    <a:pt x="10050" y="668"/>
                    <a:pt x="10050" y="584"/>
                  </a:cubicBezTo>
                  <a:lnTo>
                    <a:pt x="10050" y="322"/>
                  </a:lnTo>
                  <a:lnTo>
                    <a:pt x="10669" y="322"/>
                  </a:lnTo>
                  <a:cubicBezTo>
                    <a:pt x="10716" y="322"/>
                    <a:pt x="10764" y="370"/>
                    <a:pt x="10764" y="418"/>
                  </a:cubicBezTo>
                  <a:lnTo>
                    <a:pt x="10764" y="1846"/>
                  </a:lnTo>
                  <a:cubicBezTo>
                    <a:pt x="10764" y="1894"/>
                    <a:pt x="10716" y="1930"/>
                    <a:pt x="10669" y="1930"/>
                  </a:cubicBezTo>
                  <a:lnTo>
                    <a:pt x="9192" y="1930"/>
                  </a:lnTo>
                  <a:cubicBezTo>
                    <a:pt x="9109" y="1930"/>
                    <a:pt x="9038" y="2013"/>
                    <a:pt x="9038" y="2096"/>
                  </a:cubicBezTo>
                  <a:cubicBezTo>
                    <a:pt x="9038" y="2192"/>
                    <a:pt x="9109" y="2263"/>
                    <a:pt x="9192" y="2263"/>
                  </a:cubicBezTo>
                  <a:lnTo>
                    <a:pt x="10669" y="2263"/>
                  </a:lnTo>
                  <a:cubicBezTo>
                    <a:pt x="10907" y="2263"/>
                    <a:pt x="11086" y="2073"/>
                    <a:pt x="11086" y="1846"/>
                  </a:cubicBezTo>
                  <a:lnTo>
                    <a:pt x="11086" y="418"/>
                  </a:lnTo>
                  <a:cubicBezTo>
                    <a:pt x="11062" y="191"/>
                    <a:pt x="10883" y="1"/>
                    <a:pt x="1064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220" name="Google Shape;10220;p59"/>
          <p:cNvGrpSpPr/>
          <p:nvPr/>
        </p:nvGrpSpPr>
        <p:grpSpPr>
          <a:xfrm>
            <a:off x="4459152" y="3741829"/>
            <a:ext cx="373627" cy="347347"/>
            <a:chOff x="2609571" y="3824958"/>
            <a:chExt cx="373627" cy="347347"/>
          </a:xfrm>
        </p:grpSpPr>
        <p:sp>
          <p:nvSpPr>
            <p:cNvPr id="10221" name="Google Shape;10221;p59"/>
            <p:cNvSpPr/>
            <p:nvPr/>
          </p:nvSpPr>
          <p:spPr>
            <a:xfrm>
              <a:off x="2609571" y="3824958"/>
              <a:ext cx="373627" cy="347347"/>
            </a:xfrm>
            <a:custGeom>
              <a:avLst/>
              <a:gdLst/>
              <a:ahLst/>
              <a:cxnLst/>
              <a:rect l="l" t="t" r="r" b="b"/>
              <a:pathLst>
                <a:path w="11729" h="10904" extrusionOk="0">
                  <a:moveTo>
                    <a:pt x="10859" y="4201"/>
                  </a:moveTo>
                  <a:cubicBezTo>
                    <a:pt x="11157" y="4201"/>
                    <a:pt x="11395" y="4439"/>
                    <a:pt x="11395" y="4736"/>
                  </a:cubicBezTo>
                  <a:cubicBezTo>
                    <a:pt x="11395" y="5034"/>
                    <a:pt x="11157" y="5272"/>
                    <a:pt x="10859" y="5272"/>
                  </a:cubicBezTo>
                  <a:cubicBezTo>
                    <a:pt x="10561" y="5272"/>
                    <a:pt x="10323" y="5034"/>
                    <a:pt x="10323" y="4736"/>
                  </a:cubicBezTo>
                  <a:cubicBezTo>
                    <a:pt x="10323" y="4439"/>
                    <a:pt x="10561" y="4201"/>
                    <a:pt x="10859" y="4201"/>
                  </a:cubicBezTo>
                  <a:close/>
                  <a:moveTo>
                    <a:pt x="9549" y="8903"/>
                  </a:moveTo>
                  <a:cubicBezTo>
                    <a:pt x="9645" y="8903"/>
                    <a:pt x="9716" y="8975"/>
                    <a:pt x="9716" y="9070"/>
                  </a:cubicBezTo>
                  <a:lnTo>
                    <a:pt x="9716" y="10094"/>
                  </a:lnTo>
                  <a:cubicBezTo>
                    <a:pt x="9716" y="10189"/>
                    <a:pt x="9645" y="10261"/>
                    <a:pt x="9549" y="10261"/>
                  </a:cubicBezTo>
                  <a:lnTo>
                    <a:pt x="9180" y="10261"/>
                  </a:lnTo>
                  <a:cubicBezTo>
                    <a:pt x="9204" y="10130"/>
                    <a:pt x="9180" y="9963"/>
                    <a:pt x="9192" y="8903"/>
                  </a:cubicBezTo>
                  <a:close/>
                  <a:moveTo>
                    <a:pt x="5053" y="0"/>
                  </a:moveTo>
                  <a:cubicBezTo>
                    <a:pt x="4265" y="0"/>
                    <a:pt x="3460" y="208"/>
                    <a:pt x="2715" y="664"/>
                  </a:cubicBezTo>
                  <a:cubicBezTo>
                    <a:pt x="2644" y="700"/>
                    <a:pt x="2620" y="807"/>
                    <a:pt x="2656" y="879"/>
                  </a:cubicBezTo>
                  <a:cubicBezTo>
                    <a:pt x="2687" y="933"/>
                    <a:pt x="2744" y="962"/>
                    <a:pt x="2800" y="962"/>
                  </a:cubicBezTo>
                  <a:cubicBezTo>
                    <a:pt x="2829" y="962"/>
                    <a:pt x="2857" y="955"/>
                    <a:pt x="2882" y="938"/>
                  </a:cubicBezTo>
                  <a:cubicBezTo>
                    <a:pt x="3575" y="516"/>
                    <a:pt x="4322" y="323"/>
                    <a:pt x="5053" y="323"/>
                  </a:cubicBezTo>
                  <a:cubicBezTo>
                    <a:pt x="7249" y="323"/>
                    <a:pt x="9299" y="2063"/>
                    <a:pt x="9299" y="4546"/>
                  </a:cubicBezTo>
                  <a:cubicBezTo>
                    <a:pt x="9299" y="6883"/>
                    <a:pt x="7400" y="8772"/>
                    <a:pt x="5076" y="8772"/>
                  </a:cubicBezTo>
                  <a:cubicBezTo>
                    <a:pt x="4972" y="8772"/>
                    <a:pt x="4868" y="8768"/>
                    <a:pt x="4763" y="8761"/>
                  </a:cubicBezTo>
                  <a:cubicBezTo>
                    <a:pt x="2584" y="8594"/>
                    <a:pt x="858" y="6772"/>
                    <a:pt x="858" y="4546"/>
                  </a:cubicBezTo>
                  <a:cubicBezTo>
                    <a:pt x="858" y="3284"/>
                    <a:pt x="1429" y="2093"/>
                    <a:pt x="2394" y="1283"/>
                  </a:cubicBezTo>
                  <a:cubicBezTo>
                    <a:pt x="2465" y="1224"/>
                    <a:pt x="2465" y="1117"/>
                    <a:pt x="2418" y="1057"/>
                  </a:cubicBezTo>
                  <a:cubicBezTo>
                    <a:pt x="2386" y="1020"/>
                    <a:pt x="2346" y="1002"/>
                    <a:pt x="2305" y="1002"/>
                  </a:cubicBezTo>
                  <a:cubicBezTo>
                    <a:pt x="2268" y="1002"/>
                    <a:pt x="2232" y="1017"/>
                    <a:pt x="2203" y="1045"/>
                  </a:cubicBezTo>
                  <a:cubicBezTo>
                    <a:pt x="298" y="2629"/>
                    <a:pt x="1" y="5403"/>
                    <a:pt x="1501" y="7344"/>
                  </a:cubicBezTo>
                  <a:lnTo>
                    <a:pt x="751" y="8189"/>
                  </a:lnTo>
                  <a:cubicBezTo>
                    <a:pt x="620" y="8344"/>
                    <a:pt x="548" y="8546"/>
                    <a:pt x="548" y="8737"/>
                  </a:cubicBezTo>
                  <a:lnTo>
                    <a:pt x="548" y="10166"/>
                  </a:lnTo>
                  <a:cubicBezTo>
                    <a:pt x="548" y="10570"/>
                    <a:pt x="870" y="10904"/>
                    <a:pt x="1275" y="10904"/>
                  </a:cubicBezTo>
                  <a:lnTo>
                    <a:pt x="6847" y="10904"/>
                  </a:lnTo>
                  <a:cubicBezTo>
                    <a:pt x="6930" y="10904"/>
                    <a:pt x="7001" y="10820"/>
                    <a:pt x="7001" y="10737"/>
                  </a:cubicBezTo>
                  <a:cubicBezTo>
                    <a:pt x="7001" y="10642"/>
                    <a:pt x="6930" y="10570"/>
                    <a:pt x="6847" y="10570"/>
                  </a:cubicBezTo>
                  <a:lnTo>
                    <a:pt x="1275" y="10570"/>
                  </a:lnTo>
                  <a:cubicBezTo>
                    <a:pt x="1048" y="10570"/>
                    <a:pt x="870" y="10392"/>
                    <a:pt x="870" y="10166"/>
                  </a:cubicBezTo>
                  <a:lnTo>
                    <a:pt x="870" y="8737"/>
                  </a:lnTo>
                  <a:cubicBezTo>
                    <a:pt x="870" y="8618"/>
                    <a:pt x="917" y="8499"/>
                    <a:pt x="1013" y="8403"/>
                  </a:cubicBezTo>
                  <a:lnTo>
                    <a:pt x="1727" y="7594"/>
                  </a:lnTo>
                  <a:cubicBezTo>
                    <a:pt x="2622" y="8589"/>
                    <a:pt x="3864" y="9098"/>
                    <a:pt x="5110" y="9098"/>
                  </a:cubicBezTo>
                  <a:cubicBezTo>
                    <a:pt x="6233" y="9098"/>
                    <a:pt x="7359" y="8685"/>
                    <a:pt x="8240" y="7844"/>
                  </a:cubicBezTo>
                  <a:lnTo>
                    <a:pt x="8728" y="8415"/>
                  </a:lnTo>
                  <a:cubicBezTo>
                    <a:pt x="8823" y="8499"/>
                    <a:pt x="8859" y="8618"/>
                    <a:pt x="8859" y="8761"/>
                  </a:cubicBezTo>
                  <a:cubicBezTo>
                    <a:pt x="8847" y="10166"/>
                    <a:pt x="8906" y="10213"/>
                    <a:pt x="8811" y="10380"/>
                  </a:cubicBezTo>
                  <a:cubicBezTo>
                    <a:pt x="8728" y="10499"/>
                    <a:pt x="8609" y="10570"/>
                    <a:pt x="8466" y="10570"/>
                  </a:cubicBezTo>
                  <a:lnTo>
                    <a:pt x="7454" y="10570"/>
                  </a:lnTo>
                  <a:cubicBezTo>
                    <a:pt x="7359" y="10570"/>
                    <a:pt x="7287" y="10642"/>
                    <a:pt x="7287" y="10737"/>
                  </a:cubicBezTo>
                  <a:cubicBezTo>
                    <a:pt x="7287" y="10820"/>
                    <a:pt x="7359" y="10904"/>
                    <a:pt x="7454" y="10904"/>
                  </a:cubicBezTo>
                  <a:lnTo>
                    <a:pt x="8466" y="10904"/>
                  </a:lnTo>
                  <a:cubicBezTo>
                    <a:pt x="8704" y="10904"/>
                    <a:pt x="8906" y="10797"/>
                    <a:pt x="9049" y="10618"/>
                  </a:cubicBezTo>
                  <a:lnTo>
                    <a:pt x="9549" y="10618"/>
                  </a:lnTo>
                  <a:cubicBezTo>
                    <a:pt x="9811" y="10618"/>
                    <a:pt x="10038" y="10392"/>
                    <a:pt x="10038" y="10130"/>
                  </a:cubicBezTo>
                  <a:lnTo>
                    <a:pt x="10038" y="9737"/>
                  </a:lnTo>
                  <a:lnTo>
                    <a:pt x="10252" y="9737"/>
                  </a:lnTo>
                  <a:cubicBezTo>
                    <a:pt x="10680" y="9737"/>
                    <a:pt x="11038" y="9380"/>
                    <a:pt x="11038" y="8951"/>
                  </a:cubicBezTo>
                  <a:lnTo>
                    <a:pt x="11038" y="5570"/>
                  </a:lnTo>
                  <a:cubicBezTo>
                    <a:pt x="11431" y="5510"/>
                    <a:pt x="11728" y="5153"/>
                    <a:pt x="11728" y="4736"/>
                  </a:cubicBezTo>
                  <a:cubicBezTo>
                    <a:pt x="11728" y="4260"/>
                    <a:pt x="11335" y="3879"/>
                    <a:pt x="10859" y="3879"/>
                  </a:cubicBezTo>
                  <a:cubicBezTo>
                    <a:pt x="10383" y="3879"/>
                    <a:pt x="10002" y="4260"/>
                    <a:pt x="10002" y="4736"/>
                  </a:cubicBezTo>
                  <a:cubicBezTo>
                    <a:pt x="10002" y="5153"/>
                    <a:pt x="10299" y="5510"/>
                    <a:pt x="10692" y="5582"/>
                  </a:cubicBezTo>
                  <a:lnTo>
                    <a:pt x="10692" y="8963"/>
                  </a:lnTo>
                  <a:cubicBezTo>
                    <a:pt x="10692" y="9213"/>
                    <a:pt x="10490" y="9427"/>
                    <a:pt x="10240" y="9427"/>
                  </a:cubicBezTo>
                  <a:lnTo>
                    <a:pt x="10026" y="9427"/>
                  </a:lnTo>
                  <a:lnTo>
                    <a:pt x="10026" y="9082"/>
                  </a:lnTo>
                  <a:cubicBezTo>
                    <a:pt x="10026" y="8820"/>
                    <a:pt x="9799" y="8594"/>
                    <a:pt x="9537" y="8594"/>
                  </a:cubicBezTo>
                  <a:lnTo>
                    <a:pt x="9168" y="8594"/>
                  </a:lnTo>
                  <a:cubicBezTo>
                    <a:pt x="9133" y="8439"/>
                    <a:pt x="9073" y="8296"/>
                    <a:pt x="8966" y="8177"/>
                  </a:cubicBezTo>
                  <a:lnTo>
                    <a:pt x="8454" y="7594"/>
                  </a:lnTo>
                  <a:cubicBezTo>
                    <a:pt x="9180" y="6796"/>
                    <a:pt x="9621" y="5725"/>
                    <a:pt x="9621" y="4546"/>
                  </a:cubicBezTo>
                  <a:cubicBezTo>
                    <a:pt x="9621" y="1868"/>
                    <a:pt x="7413" y="0"/>
                    <a:pt x="50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2" name="Google Shape;10222;p59"/>
            <p:cNvSpPr/>
            <p:nvPr/>
          </p:nvSpPr>
          <p:spPr>
            <a:xfrm>
              <a:off x="2735494" y="3933329"/>
              <a:ext cx="72088" cy="72088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143" y="322"/>
                  </a:moveTo>
                  <a:cubicBezTo>
                    <a:pt x="1596" y="322"/>
                    <a:pt x="1953" y="679"/>
                    <a:pt x="1953" y="1132"/>
                  </a:cubicBezTo>
                  <a:cubicBezTo>
                    <a:pt x="1953" y="1572"/>
                    <a:pt x="1596" y="1930"/>
                    <a:pt x="1143" y="1930"/>
                  </a:cubicBezTo>
                  <a:cubicBezTo>
                    <a:pt x="703" y="1918"/>
                    <a:pt x="346" y="1561"/>
                    <a:pt x="346" y="1132"/>
                  </a:cubicBezTo>
                  <a:cubicBezTo>
                    <a:pt x="346" y="679"/>
                    <a:pt x="703" y="322"/>
                    <a:pt x="1143" y="322"/>
                  </a:cubicBezTo>
                  <a:close/>
                  <a:moveTo>
                    <a:pt x="1132" y="1"/>
                  </a:moveTo>
                  <a:cubicBezTo>
                    <a:pt x="501" y="1"/>
                    <a:pt x="0" y="501"/>
                    <a:pt x="0" y="1132"/>
                  </a:cubicBezTo>
                  <a:cubicBezTo>
                    <a:pt x="0" y="1751"/>
                    <a:pt x="501" y="2263"/>
                    <a:pt x="1132" y="2263"/>
                  </a:cubicBezTo>
                  <a:cubicBezTo>
                    <a:pt x="1763" y="2239"/>
                    <a:pt x="2263" y="1739"/>
                    <a:pt x="2263" y="1132"/>
                  </a:cubicBezTo>
                  <a:cubicBezTo>
                    <a:pt x="2263" y="501"/>
                    <a:pt x="1763" y="1"/>
                    <a:pt x="1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223" name="Google Shape;10223;p59"/>
          <p:cNvSpPr/>
          <p:nvPr/>
        </p:nvSpPr>
        <p:spPr>
          <a:xfrm>
            <a:off x="3138157" y="3739281"/>
            <a:ext cx="363370" cy="351456"/>
          </a:xfrm>
          <a:custGeom>
            <a:avLst/>
            <a:gdLst/>
            <a:ahLst/>
            <a:cxnLst/>
            <a:rect l="l" t="t" r="r" b="b"/>
            <a:pathLst>
              <a:path w="11407" h="11033" extrusionOk="0">
                <a:moveTo>
                  <a:pt x="1698" y="1130"/>
                </a:moveTo>
                <a:cubicBezTo>
                  <a:pt x="1739" y="1130"/>
                  <a:pt x="1780" y="1133"/>
                  <a:pt x="1822" y="1137"/>
                </a:cubicBezTo>
                <a:lnTo>
                  <a:pt x="1143" y="3626"/>
                </a:lnTo>
                <a:cubicBezTo>
                  <a:pt x="643" y="3423"/>
                  <a:pt x="357" y="2852"/>
                  <a:pt x="512" y="2316"/>
                </a:cubicBezTo>
                <a:lnTo>
                  <a:pt x="607" y="1959"/>
                </a:lnTo>
                <a:cubicBezTo>
                  <a:pt x="750" y="1453"/>
                  <a:pt x="1207" y="1130"/>
                  <a:pt x="1698" y="1130"/>
                </a:cubicBezTo>
                <a:close/>
                <a:moveTo>
                  <a:pt x="2641" y="304"/>
                </a:moveTo>
                <a:cubicBezTo>
                  <a:pt x="2755" y="304"/>
                  <a:pt x="2867" y="357"/>
                  <a:pt x="2929" y="471"/>
                </a:cubicBezTo>
                <a:cubicBezTo>
                  <a:pt x="2977" y="542"/>
                  <a:pt x="2989" y="649"/>
                  <a:pt x="2965" y="732"/>
                </a:cubicBezTo>
                <a:lnTo>
                  <a:pt x="1941" y="4566"/>
                </a:lnTo>
                <a:cubicBezTo>
                  <a:pt x="1905" y="4650"/>
                  <a:pt x="1846" y="4733"/>
                  <a:pt x="1774" y="4769"/>
                </a:cubicBezTo>
                <a:cubicBezTo>
                  <a:pt x="1719" y="4806"/>
                  <a:pt x="1659" y="4822"/>
                  <a:pt x="1601" y="4822"/>
                </a:cubicBezTo>
                <a:cubicBezTo>
                  <a:pt x="1396" y="4822"/>
                  <a:pt x="1207" y="4619"/>
                  <a:pt x="1262" y="4388"/>
                </a:cubicBezTo>
                <a:cubicBezTo>
                  <a:pt x="1310" y="4209"/>
                  <a:pt x="2215" y="828"/>
                  <a:pt x="2298" y="566"/>
                </a:cubicBezTo>
                <a:cubicBezTo>
                  <a:pt x="2339" y="397"/>
                  <a:pt x="2491" y="304"/>
                  <a:pt x="2641" y="304"/>
                </a:cubicBezTo>
                <a:close/>
                <a:moveTo>
                  <a:pt x="8751" y="3792"/>
                </a:moveTo>
                <a:lnTo>
                  <a:pt x="10168" y="4173"/>
                </a:lnTo>
                <a:lnTo>
                  <a:pt x="9894" y="5185"/>
                </a:lnTo>
                <a:lnTo>
                  <a:pt x="8489" y="4804"/>
                </a:lnTo>
                <a:cubicBezTo>
                  <a:pt x="8525" y="4614"/>
                  <a:pt x="8704" y="3983"/>
                  <a:pt x="8751" y="3792"/>
                </a:cubicBezTo>
                <a:close/>
                <a:moveTo>
                  <a:pt x="10789" y="3812"/>
                </a:moveTo>
                <a:cubicBezTo>
                  <a:pt x="10804" y="3812"/>
                  <a:pt x="10819" y="3813"/>
                  <a:pt x="10835" y="3816"/>
                </a:cubicBezTo>
                <a:cubicBezTo>
                  <a:pt x="10954" y="3852"/>
                  <a:pt x="11025" y="3971"/>
                  <a:pt x="11001" y="4090"/>
                </a:cubicBezTo>
                <a:lnTo>
                  <a:pt x="10573" y="5662"/>
                </a:lnTo>
                <a:cubicBezTo>
                  <a:pt x="10542" y="5765"/>
                  <a:pt x="10447" y="5833"/>
                  <a:pt x="10345" y="5833"/>
                </a:cubicBezTo>
                <a:cubicBezTo>
                  <a:pt x="10330" y="5833"/>
                  <a:pt x="10314" y="5831"/>
                  <a:pt x="10299" y="5828"/>
                </a:cubicBezTo>
                <a:cubicBezTo>
                  <a:pt x="10180" y="5805"/>
                  <a:pt x="10120" y="5626"/>
                  <a:pt x="10132" y="5566"/>
                </a:cubicBezTo>
                <a:cubicBezTo>
                  <a:pt x="10179" y="5391"/>
                  <a:pt x="10560" y="3982"/>
                  <a:pt x="10573" y="3982"/>
                </a:cubicBezTo>
                <a:cubicBezTo>
                  <a:pt x="10573" y="3982"/>
                  <a:pt x="10573" y="3982"/>
                  <a:pt x="10573" y="3983"/>
                </a:cubicBezTo>
                <a:cubicBezTo>
                  <a:pt x="10594" y="3879"/>
                  <a:pt x="10687" y="3812"/>
                  <a:pt x="10789" y="3812"/>
                </a:cubicBezTo>
                <a:close/>
                <a:moveTo>
                  <a:pt x="4679" y="4983"/>
                </a:moveTo>
                <a:lnTo>
                  <a:pt x="6799" y="5447"/>
                </a:lnTo>
                <a:lnTo>
                  <a:pt x="6799" y="5924"/>
                </a:lnTo>
                <a:cubicBezTo>
                  <a:pt x="6799" y="6245"/>
                  <a:pt x="6537" y="6531"/>
                  <a:pt x="6191" y="6531"/>
                </a:cubicBezTo>
                <a:lnTo>
                  <a:pt x="5286" y="6531"/>
                </a:lnTo>
                <a:cubicBezTo>
                  <a:pt x="4953" y="6531"/>
                  <a:pt x="4667" y="6257"/>
                  <a:pt x="4667" y="5924"/>
                </a:cubicBezTo>
                <a:lnTo>
                  <a:pt x="4667" y="4983"/>
                </a:lnTo>
                <a:close/>
                <a:moveTo>
                  <a:pt x="2644" y="0"/>
                </a:moveTo>
                <a:cubicBezTo>
                  <a:pt x="2359" y="0"/>
                  <a:pt x="2075" y="175"/>
                  <a:pt x="1988" y="494"/>
                </a:cubicBezTo>
                <a:lnTo>
                  <a:pt x="1905" y="840"/>
                </a:lnTo>
                <a:cubicBezTo>
                  <a:pt x="1835" y="829"/>
                  <a:pt x="1764" y="824"/>
                  <a:pt x="1694" y="824"/>
                </a:cubicBezTo>
                <a:cubicBezTo>
                  <a:pt x="1065" y="824"/>
                  <a:pt x="469" y="1246"/>
                  <a:pt x="298" y="1899"/>
                </a:cubicBezTo>
                <a:lnTo>
                  <a:pt x="191" y="2256"/>
                </a:lnTo>
                <a:cubicBezTo>
                  <a:pt x="0" y="2947"/>
                  <a:pt x="369" y="3685"/>
                  <a:pt x="1048" y="3959"/>
                </a:cubicBezTo>
                <a:lnTo>
                  <a:pt x="953" y="4292"/>
                </a:lnTo>
                <a:cubicBezTo>
                  <a:pt x="822" y="4751"/>
                  <a:pt x="1191" y="5150"/>
                  <a:pt x="1609" y="5150"/>
                </a:cubicBezTo>
                <a:cubicBezTo>
                  <a:pt x="1723" y="5150"/>
                  <a:pt x="1840" y="5121"/>
                  <a:pt x="1953" y="5054"/>
                </a:cubicBezTo>
                <a:cubicBezTo>
                  <a:pt x="2274" y="4876"/>
                  <a:pt x="2274" y="4554"/>
                  <a:pt x="2322" y="4459"/>
                </a:cubicBezTo>
                <a:lnTo>
                  <a:pt x="4358" y="4912"/>
                </a:lnTo>
                <a:lnTo>
                  <a:pt x="4358" y="5924"/>
                </a:lnTo>
                <a:cubicBezTo>
                  <a:pt x="4358" y="6436"/>
                  <a:pt x="4775" y="6852"/>
                  <a:pt x="5298" y="6852"/>
                </a:cubicBezTo>
                <a:lnTo>
                  <a:pt x="5584" y="6852"/>
                </a:lnTo>
                <a:lnTo>
                  <a:pt x="5584" y="7638"/>
                </a:lnTo>
                <a:lnTo>
                  <a:pt x="4001" y="7638"/>
                </a:lnTo>
                <a:cubicBezTo>
                  <a:pt x="3703" y="7638"/>
                  <a:pt x="3453" y="7900"/>
                  <a:pt x="3453" y="8198"/>
                </a:cubicBezTo>
                <a:cubicBezTo>
                  <a:pt x="3453" y="8495"/>
                  <a:pt x="3703" y="8745"/>
                  <a:pt x="4001" y="8745"/>
                </a:cubicBezTo>
                <a:lnTo>
                  <a:pt x="4298" y="8745"/>
                </a:lnTo>
                <a:lnTo>
                  <a:pt x="2679" y="10758"/>
                </a:lnTo>
                <a:cubicBezTo>
                  <a:pt x="2584" y="10865"/>
                  <a:pt x="2667" y="11019"/>
                  <a:pt x="2810" y="11019"/>
                </a:cubicBezTo>
                <a:cubicBezTo>
                  <a:pt x="2858" y="11019"/>
                  <a:pt x="2905" y="11008"/>
                  <a:pt x="2941" y="10960"/>
                </a:cubicBezTo>
                <a:lnTo>
                  <a:pt x="4727" y="8745"/>
                </a:lnTo>
                <a:lnTo>
                  <a:pt x="5596" y="8745"/>
                </a:lnTo>
                <a:lnTo>
                  <a:pt x="5596" y="10865"/>
                </a:lnTo>
                <a:cubicBezTo>
                  <a:pt x="5596" y="10948"/>
                  <a:pt x="5667" y="11019"/>
                  <a:pt x="5763" y="11019"/>
                </a:cubicBezTo>
                <a:cubicBezTo>
                  <a:pt x="5846" y="11019"/>
                  <a:pt x="5918" y="10948"/>
                  <a:pt x="5918" y="10865"/>
                </a:cubicBezTo>
                <a:lnTo>
                  <a:pt x="5918" y="8745"/>
                </a:lnTo>
                <a:lnTo>
                  <a:pt x="6787" y="8745"/>
                </a:lnTo>
                <a:lnTo>
                  <a:pt x="8573" y="10960"/>
                </a:lnTo>
                <a:cubicBezTo>
                  <a:pt x="8607" y="11009"/>
                  <a:pt x="8658" y="11033"/>
                  <a:pt x="8706" y="11033"/>
                </a:cubicBezTo>
                <a:cubicBezTo>
                  <a:pt x="8741" y="11033"/>
                  <a:pt x="8774" y="11020"/>
                  <a:pt x="8799" y="10996"/>
                </a:cubicBezTo>
                <a:cubicBezTo>
                  <a:pt x="8870" y="10936"/>
                  <a:pt x="8870" y="10829"/>
                  <a:pt x="8823" y="10769"/>
                </a:cubicBezTo>
                <a:lnTo>
                  <a:pt x="7203" y="8757"/>
                </a:lnTo>
                <a:lnTo>
                  <a:pt x="7501" y="8757"/>
                </a:lnTo>
                <a:cubicBezTo>
                  <a:pt x="7799" y="8757"/>
                  <a:pt x="8049" y="8507"/>
                  <a:pt x="8049" y="8210"/>
                </a:cubicBezTo>
                <a:cubicBezTo>
                  <a:pt x="8049" y="7912"/>
                  <a:pt x="7799" y="7662"/>
                  <a:pt x="7501" y="7662"/>
                </a:cubicBezTo>
                <a:lnTo>
                  <a:pt x="7108" y="7662"/>
                </a:lnTo>
                <a:cubicBezTo>
                  <a:pt x="7025" y="7662"/>
                  <a:pt x="6953" y="7733"/>
                  <a:pt x="6953" y="7817"/>
                </a:cubicBezTo>
                <a:cubicBezTo>
                  <a:pt x="6953" y="7912"/>
                  <a:pt x="7025" y="7983"/>
                  <a:pt x="7108" y="7983"/>
                </a:cubicBezTo>
                <a:lnTo>
                  <a:pt x="7501" y="7983"/>
                </a:lnTo>
                <a:cubicBezTo>
                  <a:pt x="7620" y="7983"/>
                  <a:pt x="7727" y="8091"/>
                  <a:pt x="7727" y="8210"/>
                </a:cubicBezTo>
                <a:cubicBezTo>
                  <a:pt x="7727" y="8329"/>
                  <a:pt x="7620" y="8436"/>
                  <a:pt x="7501" y="8436"/>
                </a:cubicBezTo>
                <a:lnTo>
                  <a:pt x="4024" y="8436"/>
                </a:lnTo>
                <a:cubicBezTo>
                  <a:pt x="3905" y="8436"/>
                  <a:pt x="3798" y="8329"/>
                  <a:pt x="3798" y="8210"/>
                </a:cubicBezTo>
                <a:cubicBezTo>
                  <a:pt x="3798" y="8091"/>
                  <a:pt x="3905" y="7983"/>
                  <a:pt x="4024" y="7983"/>
                </a:cubicBezTo>
                <a:lnTo>
                  <a:pt x="6489" y="7983"/>
                </a:lnTo>
                <a:cubicBezTo>
                  <a:pt x="6584" y="7983"/>
                  <a:pt x="6656" y="7912"/>
                  <a:pt x="6656" y="7817"/>
                </a:cubicBezTo>
                <a:cubicBezTo>
                  <a:pt x="6656" y="7733"/>
                  <a:pt x="6584" y="7662"/>
                  <a:pt x="6489" y="7662"/>
                </a:cubicBezTo>
                <a:lnTo>
                  <a:pt x="5929" y="7662"/>
                </a:lnTo>
                <a:lnTo>
                  <a:pt x="5929" y="6876"/>
                </a:lnTo>
                <a:lnTo>
                  <a:pt x="6203" y="6876"/>
                </a:lnTo>
                <a:cubicBezTo>
                  <a:pt x="6727" y="6876"/>
                  <a:pt x="7144" y="6459"/>
                  <a:pt x="7144" y="5935"/>
                </a:cubicBezTo>
                <a:lnTo>
                  <a:pt x="7144" y="5531"/>
                </a:lnTo>
                <a:lnTo>
                  <a:pt x="7668" y="5650"/>
                </a:lnTo>
                <a:cubicBezTo>
                  <a:pt x="7713" y="5660"/>
                  <a:pt x="7758" y="5665"/>
                  <a:pt x="7803" y="5665"/>
                </a:cubicBezTo>
                <a:cubicBezTo>
                  <a:pt x="8075" y="5665"/>
                  <a:pt x="8322" y="5484"/>
                  <a:pt x="8394" y="5197"/>
                </a:cubicBezTo>
                <a:lnTo>
                  <a:pt x="8406" y="5126"/>
                </a:lnTo>
                <a:lnTo>
                  <a:pt x="9823" y="5519"/>
                </a:lnTo>
                <a:cubicBezTo>
                  <a:pt x="9763" y="5793"/>
                  <a:pt x="9930" y="6078"/>
                  <a:pt x="10228" y="6150"/>
                </a:cubicBezTo>
                <a:cubicBezTo>
                  <a:pt x="10279" y="6164"/>
                  <a:pt x="10331" y="6171"/>
                  <a:pt x="10382" y="6171"/>
                </a:cubicBezTo>
                <a:cubicBezTo>
                  <a:pt x="10622" y="6171"/>
                  <a:pt x="10835" y="6015"/>
                  <a:pt x="10894" y="5769"/>
                </a:cubicBezTo>
                <a:lnTo>
                  <a:pt x="11323" y="4185"/>
                </a:lnTo>
                <a:cubicBezTo>
                  <a:pt x="11406" y="3888"/>
                  <a:pt x="11240" y="3590"/>
                  <a:pt x="10942" y="3519"/>
                </a:cubicBezTo>
                <a:cubicBezTo>
                  <a:pt x="10897" y="3507"/>
                  <a:pt x="10852" y="3502"/>
                  <a:pt x="10807" y="3502"/>
                </a:cubicBezTo>
                <a:cubicBezTo>
                  <a:pt x="10568" y="3502"/>
                  <a:pt x="10345" y="3655"/>
                  <a:pt x="10275" y="3876"/>
                </a:cubicBezTo>
                <a:lnTo>
                  <a:pt x="8858" y="3495"/>
                </a:lnTo>
                <a:lnTo>
                  <a:pt x="8870" y="3411"/>
                </a:lnTo>
                <a:cubicBezTo>
                  <a:pt x="8966" y="3090"/>
                  <a:pt x="8775" y="2757"/>
                  <a:pt x="8454" y="2673"/>
                </a:cubicBezTo>
                <a:lnTo>
                  <a:pt x="5679" y="1792"/>
                </a:lnTo>
                <a:cubicBezTo>
                  <a:pt x="5663" y="1787"/>
                  <a:pt x="5646" y="1785"/>
                  <a:pt x="5629" y="1785"/>
                </a:cubicBezTo>
                <a:cubicBezTo>
                  <a:pt x="5561" y="1785"/>
                  <a:pt x="5496" y="1823"/>
                  <a:pt x="5477" y="1899"/>
                </a:cubicBezTo>
                <a:cubicBezTo>
                  <a:pt x="5453" y="1983"/>
                  <a:pt x="5489" y="2078"/>
                  <a:pt x="5584" y="2102"/>
                </a:cubicBezTo>
                <a:lnTo>
                  <a:pt x="8346" y="2983"/>
                </a:lnTo>
                <a:cubicBezTo>
                  <a:pt x="8501" y="3030"/>
                  <a:pt x="8585" y="3197"/>
                  <a:pt x="8549" y="3340"/>
                </a:cubicBezTo>
                <a:cubicBezTo>
                  <a:pt x="8049" y="5162"/>
                  <a:pt x="8144" y="4816"/>
                  <a:pt x="8073" y="5126"/>
                </a:cubicBezTo>
                <a:cubicBezTo>
                  <a:pt x="8030" y="5263"/>
                  <a:pt x="7904" y="5344"/>
                  <a:pt x="7776" y="5344"/>
                </a:cubicBezTo>
                <a:cubicBezTo>
                  <a:pt x="7760" y="5344"/>
                  <a:pt x="7743" y="5343"/>
                  <a:pt x="7727" y="5340"/>
                </a:cubicBezTo>
                <a:lnTo>
                  <a:pt x="2393" y="4161"/>
                </a:lnTo>
                <a:lnTo>
                  <a:pt x="3155" y="1352"/>
                </a:lnTo>
                <a:lnTo>
                  <a:pt x="4977" y="1923"/>
                </a:lnTo>
                <a:cubicBezTo>
                  <a:pt x="4996" y="1931"/>
                  <a:pt x="5016" y="1935"/>
                  <a:pt x="5035" y="1935"/>
                </a:cubicBezTo>
                <a:cubicBezTo>
                  <a:pt x="5100" y="1935"/>
                  <a:pt x="5161" y="1892"/>
                  <a:pt x="5179" y="1828"/>
                </a:cubicBezTo>
                <a:cubicBezTo>
                  <a:pt x="5203" y="1733"/>
                  <a:pt x="5167" y="1649"/>
                  <a:pt x="5072" y="1614"/>
                </a:cubicBezTo>
                <a:lnTo>
                  <a:pt x="3239" y="1030"/>
                </a:lnTo>
                <a:cubicBezTo>
                  <a:pt x="3262" y="935"/>
                  <a:pt x="3405" y="661"/>
                  <a:pt x="3227" y="340"/>
                </a:cubicBezTo>
                <a:cubicBezTo>
                  <a:pt x="3095" y="109"/>
                  <a:pt x="2869" y="0"/>
                  <a:pt x="2644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224" name="Google Shape;10224;p59"/>
          <p:cNvGrpSpPr/>
          <p:nvPr/>
        </p:nvGrpSpPr>
        <p:grpSpPr>
          <a:xfrm>
            <a:off x="2765708" y="3723927"/>
            <a:ext cx="221902" cy="380795"/>
            <a:chOff x="916127" y="3807056"/>
            <a:chExt cx="221902" cy="380795"/>
          </a:xfrm>
        </p:grpSpPr>
        <p:sp>
          <p:nvSpPr>
            <p:cNvPr id="10225" name="Google Shape;10225;p59"/>
            <p:cNvSpPr/>
            <p:nvPr/>
          </p:nvSpPr>
          <p:spPr>
            <a:xfrm>
              <a:off x="916127" y="3807056"/>
              <a:ext cx="221902" cy="380795"/>
            </a:xfrm>
            <a:custGeom>
              <a:avLst/>
              <a:gdLst/>
              <a:ahLst/>
              <a:cxnLst/>
              <a:rect l="l" t="t" r="r" b="b"/>
              <a:pathLst>
                <a:path w="6966" h="11954" extrusionOk="0">
                  <a:moveTo>
                    <a:pt x="4120" y="6429"/>
                  </a:moveTo>
                  <a:lnTo>
                    <a:pt x="4120" y="7799"/>
                  </a:lnTo>
                  <a:lnTo>
                    <a:pt x="2810" y="7799"/>
                  </a:lnTo>
                  <a:lnTo>
                    <a:pt x="2810" y="6429"/>
                  </a:lnTo>
                  <a:cubicBezTo>
                    <a:pt x="3024" y="6489"/>
                    <a:pt x="3245" y="6519"/>
                    <a:pt x="3465" y="6519"/>
                  </a:cubicBezTo>
                  <a:cubicBezTo>
                    <a:pt x="3685" y="6519"/>
                    <a:pt x="3905" y="6489"/>
                    <a:pt x="4120" y="6429"/>
                  </a:cubicBezTo>
                  <a:close/>
                  <a:moveTo>
                    <a:pt x="4882" y="8144"/>
                  </a:moveTo>
                  <a:lnTo>
                    <a:pt x="4882" y="8680"/>
                  </a:lnTo>
                  <a:lnTo>
                    <a:pt x="2060" y="8680"/>
                  </a:lnTo>
                  <a:lnTo>
                    <a:pt x="2060" y="8144"/>
                  </a:lnTo>
                  <a:close/>
                  <a:moveTo>
                    <a:pt x="5596" y="9037"/>
                  </a:moveTo>
                  <a:lnTo>
                    <a:pt x="5596" y="9335"/>
                  </a:lnTo>
                  <a:lnTo>
                    <a:pt x="1346" y="9335"/>
                  </a:lnTo>
                  <a:lnTo>
                    <a:pt x="1346" y="9037"/>
                  </a:lnTo>
                  <a:lnTo>
                    <a:pt x="2060" y="9037"/>
                  </a:lnTo>
                  <a:lnTo>
                    <a:pt x="2060" y="9049"/>
                  </a:lnTo>
                  <a:lnTo>
                    <a:pt x="4882" y="9049"/>
                  </a:lnTo>
                  <a:lnTo>
                    <a:pt x="4882" y="9037"/>
                  </a:lnTo>
                  <a:close/>
                  <a:moveTo>
                    <a:pt x="6227" y="9692"/>
                  </a:moveTo>
                  <a:cubicBezTo>
                    <a:pt x="6441" y="9692"/>
                    <a:pt x="6608" y="9858"/>
                    <a:pt x="6608" y="10061"/>
                  </a:cubicBezTo>
                  <a:lnTo>
                    <a:pt x="6608" y="11251"/>
                  </a:lnTo>
                  <a:cubicBezTo>
                    <a:pt x="6608" y="11466"/>
                    <a:pt x="6441" y="11620"/>
                    <a:pt x="6227" y="11620"/>
                  </a:cubicBezTo>
                  <a:lnTo>
                    <a:pt x="715" y="11620"/>
                  </a:lnTo>
                  <a:cubicBezTo>
                    <a:pt x="500" y="11620"/>
                    <a:pt x="334" y="11466"/>
                    <a:pt x="334" y="11251"/>
                  </a:cubicBezTo>
                  <a:lnTo>
                    <a:pt x="334" y="10061"/>
                  </a:lnTo>
                  <a:cubicBezTo>
                    <a:pt x="334" y="9858"/>
                    <a:pt x="500" y="9692"/>
                    <a:pt x="715" y="9692"/>
                  </a:cubicBezTo>
                  <a:close/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lnTo>
                    <a:pt x="0" y="964"/>
                  </a:lnTo>
                  <a:cubicBezTo>
                    <a:pt x="0" y="1322"/>
                    <a:pt x="298" y="1619"/>
                    <a:pt x="655" y="1619"/>
                  </a:cubicBezTo>
                  <a:lnTo>
                    <a:pt x="1012" y="1619"/>
                  </a:lnTo>
                  <a:lnTo>
                    <a:pt x="1012" y="4048"/>
                  </a:lnTo>
                  <a:cubicBezTo>
                    <a:pt x="1012" y="5060"/>
                    <a:pt x="1619" y="5929"/>
                    <a:pt x="2477" y="6310"/>
                  </a:cubicBezTo>
                  <a:lnTo>
                    <a:pt x="2477" y="7799"/>
                  </a:lnTo>
                  <a:lnTo>
                    <a:pt x="1905" y="7799"/>
                  </a:lnTo>
                  <a:cubicBezTo>
                    <a:pt x="1798" y="7799"/>
                    <a:pt x="1727" y="7870"/>
                    <a:pt x="1727" y="7977"/>
                  </a:cubicBezTo>
                  <a:lnTo>
                    <a:pt x="1727" y="8680"/>
                  </a:lnTo>
                  <a:lnTo>
                    <a:pt x="1191" y="8680"/>
                  </a:lnTo>
                  <a:cubicBezTo>
                    <a:pt x="1084" y="8680"/>
                    <a:pt x="1012" y="8751"/>
                    <a:pt x="1012" y="8858"/>
                  </a:cubicBezTo>
                  <a:lnTo>
                    <a:pt x="1012" y="9335"/>
                  </a:lnTo>
                  <a:lnTo>
                    <a:pt x="726" y="9335"/>
                  </a:lnTo>
                  <a:cubicBezTo>
                    <a:pt x="322" y="9335"/>
                    <a:pt x="12" y="9656"/>
                    <a:pt x="12" y="10049"/>
                  </a:cubicBezTo>
                  <a:lnTo>
                    <a:pt x="12" y="11240"/>
                  </a:lnTo>
                  <a:cubicBezTo>
                    <a:pt x="12" y="11644"/>
                    <a:pt x="334" y="11954"/>
                    <a:pt x="726" y="11954"/>
                  </a:cubicBezTo>
                  <a:lnTo>
                    <a:pt x="6251" y="11954"/>
                  </a:lnTo>
                  <a:cubicBezTo>
                    <a:pt x="6644" y="11954"/>
                    <a:pt x="6965" y="11620"/>
                    <a:pt x="6965" y="11240"/>
                  </a:cubicBezTo>
                  <a:lnTo>
                    <a:pt x="6965" y="10049"/>
                  </a:lnTo>
                  <a:cubicBezTo>
                    <a:pt x="6965" y="9644"/>
                    <a:pt x="6632" y="9335"/>
                    <a:pt x="6251" y="9335"/>
                  </a:cubicBezTo>
                  <a:lnTo>
                    <a:pt x="5953" y="9335"/>
                  </a:lnTo>
                  <a:lnTo>
                    <a:pt x="5953" y="8858"/>
                  </a:lnTo>
                  <a:cubicBezTo>
                    <a:pt x="5953" y="8751"/>
                    <a:pt x="5870" y="8680"/>
                    <a:pt x="5775" y="8680"/>
                  </a:cubicBezTo>
                  <a:lnTo>
                    <a:pt x="5239" y="8680"/>
                  </a:lnTo>
                  <a:lnTo>
                    <a:pt x="5239" y="7977"/>
                  </a:lnTo>
                  <a:cubicBezTo>
                    <a:pt x="5239" y="7870"/>
                    <a:pt x="5156" y="7799"/>
                    <a:pt x="5060" y="7799"/>
                  </a:cubicBezTo>
                  <a:lnTo>
                    <a:pt x="4477" y="7799"/>
                  </a:lnTo>
                  <a:lnTo>
                    <a:pt x="4477" y="6310"/>
                  </a:lnTo>
                  <a:cubicBezTo>
                    <a:pt x="4786" y="6179"/>
                    <a:pt x="5072" y="5965"/>
                    <a:pt x="5310" y="5703"/>
                  </a:cubicBezTo>
                  <a:cubicBezTo>
                    <a:pt x="5370" y="5632"/>
                    <a:pt x="5370" y="5525"/>
                    <a:pt x="5298" y="5453"/>
                  </a:cubicBezTo>
                  <a:cubicBezTo>
                    <a:pt x="5259" y="5425"/>
                    <a:pt x="5216" y="5410"/>
                    <a:pt x="5174" y="5410"/>
                  </a:cubicBezTo>
                  <a:cubicBezTo>
                    <a:pt x="5127" y="5410"/>
                    <a:pt x="5080" y="5428"/>
                    <a:pt x="5037" y="5465"/>
                  </a:cubicBezTo>
                  <a:cubicBezTo>
                    <a:pt x="4882" y="5644"/>
                    <a:pt x="4679" y="5786"/>
                    <a:pt x="4477" y="5906"/>
                  </a:cubicBezTo>
                  <a:cubicBezTo>
                    <a:pt x="4158" y="6080"/>
                    <a:pt x="3812" y="6165"/>
                    <a:pt x="3467" y="6165"/>
                  </a:cubicBezTo>
                  <a:cubicBezTo>
                    <a:pt x="3245" y="6165"/>
                    <a:pt x="3024" y="6130"/>
                    <a:pt x="2810" y="6060"/>
                  </a:cubicBezTo>
                  <a:cubicBezTo>
                    <a:pt x="1965" y="5786"/>
                    <a:pt x="1334" y="4989"/>
                    <a:pt x="1334" y="4036"/>
                  </a:cubicBezTo>
                  <a:lnTo>
                    <a:pt x="1334" y="1607"/>
                  </a:lnTo>
                  <a:lnTo>
                    <a:pt x="5572" y="1607"/>
                  </a:lnTo>
                  <a:lnTo>
                    <a:pt x="5572" y="4048"/>
                  </a:lnTo>
                  <a:cubicBezTo>
                    <a:pt x="5596" y="4358"/>
                    <a:pt x="5537" y="4655"/>
                    <a:pt x="5394" y="4929"/>
                  </a:cubicBezTo>
                  <a:cubicBezTo>
                    <a:pt x="5358" y="5013"/>
                    <a:pt x="5394" y="5120"/>
                    <a:pt x="5489" y="5167"/>
                  </a:cubicBezTo>
                  <a:cubicBezTo>
                    <a:pt x="5513" y="5179"/>
                    <a:pt x="5537" y="5179"/>
                    <a:pt x="5560" y="5179"/>
                  </a:cubicBezTo>
                  <a:cubicBezTo>
                    <a:pt x="5620" y="5179"/>
                    <a:pt x="5691" y="5132"/>
                    <a:pt x="5727" y="5072"/>
                  </a:cubicBezTo>
                  <a:cubicBezTo>
                    <a:pt x="5870" y="4751"/>
                    <a:pt x="5953" y="4405"/>
                    <a:pt x="5953" y="4048"/>
                  </a:cubicBezTo>
                  <a:lnTo>
                    <a:pt x="5953" y="1619"/>
                  </a:lnTo>
                  <a:lnTo>
                    <a:pt x="6310" y="1619"/>
                  </a:lnTo>
                  <a:cubicBezTo>
                    <a:pt x="6668" y="1619"/>
                    <a:pt x="6965" y="1322"/>
                    <a:pt x="6965" y="964"/>
                  </a:cubicBezTo>
                  <a:lnTo>
                    <a:pt x="6965" y="655"/>
                  </a:lnTo>
                  <a:cubicBezTo>
                    <a:pt x="6965" y="298"/>
                    <a:pt x="6668" y="0"/>
                    <a:pt x="6310" y="0"/>
                  </a:cubicBezTo>
                  <a:lnTo>
                    <a:pt x="2215" y="0"/>
                  </a:lnTo>
                  <a:cubicBezTo>
                    <a:pt x="2108" y="0"/>
                    <a:pt x="2036" y="71"/>
                    <a:pt x="2036" y="179"/>
                  </a:cubicBezTo>
                  <a:cubicBezTo>
                    <a:pt x="2036" y="286"/>
                    <a:pt x="2108" y="357"/>
                    <a:pt x="2215" y="357"/>
                  </a:cubicBezTo>
                  <a:lnTo>
                    <a:pt x="6310" y="357"/>
                  </a:lnTo>
                  <a:cubicBezTo>
                    <a:pt x="6465" y="357"/>
                    <a:pt x="6608" y="488"/>
                    <a:pt x="6608" y="655"/>
                  </a:cubicBezTo>
                  <a:lnTo>
                    <a:pt x="6608" y="964"/>
                  </a:lnTo>
                  <a:cubicBezTo>
                    <a:pt x="6608" y="1131"/>
                    <a:pt x="6465" y="1262"/>
                    <a:pt x="6310" y="1262"/>
                  </a:cubicBezTo>
                  <a:lnTo>
                    <a:pt x="655" y="1262"/>
                  </a:lnTo>
                  <a:cubicBezTo>
                    <a:pt x="488" y="1262"/>
                    <a:pt x="357" y="1131"/>
                    <a:pt x="357" y="964"/>
                  </a:cubicBezTo>
                  <a:lnTo>
                    <a:pt x="357" y="655"/>
                  </a:lnTo>
                  <a:cubicBezTo>
                    <a:pt x="357" y="488"/>
                    <a:pt x="488" y="357"/>
                    <a:pt x="655" y="357"/>
                  </a:cubicBezTo>
                  <a:lnTo>
                    <a:pt x="1500" y="357"/>
                  </a:lnTo>
                  <a:cubicBezTo>
                    <a:pt x="1608" y="357"/>
                    <a:pt x="1679" y="286"/>
                    <a:pt x="1679" y="179"/>
                  </a:cubicBezTo>
                  <a:cubicBezTo>
                    <a:pt x="1679" y="71"/>
                    <a:pt x="1608" y="0"/>
                    <a:pt x="15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6" name="Google Shape;10226;p59"/>
            <p:cNvSpPr/>
            <p:nvPr/>
          </p:nvSpPr>
          <p:spPr>
            <a:xfrm>
              <a:off x="969580" y="3869746"/>
              <a:ext cx="110792" cy="102955"/>
            </a:xfrm>
            <a:custGeom>
              <a:avLst/>
              <a:gdLst/>
              <a:ahLst/>
              <a:cxnLst/>
              <a:rect l="l" t="t" r="r" b="b"/>
              <a:pathLst>
                <a:path w="3478" h="3232" extrusionOk="0">
                  <a:moveTo>
                    <a:pt x="1815" y="1"/>
                  </a:moveTo>
                  <a:cubicBezTo>
                    <a:pt x="1680" y="1"/>
                    <a:pt x="1543" y="72"/>
                    <a:pt x="1477" y="211"/>
                  </a:cubicBezTo>
                  <a:cubicBezTo>
                    <a:pt x="1175" y="806"/>
                    <a:pt x="1156" y="843"/>
                    <a:pt x="1155" y="843"/>
                  </a:cubicBezTo>
                  <a:cubicBezTo>
                    <a:pt x="1155" y="843"/>
                    <a:pt x="1156" y="842"/>
                    <a:pt x="1156" y="842"/>
                  </a:cubicBezTo>
                  <a:lnTo>
                    <a:pt x="1156" y="842"/>
                  </a:lnTo>
                  <a:cubicBezTo>
                    <a:pt x="1052" y="977"/>
                    <a:pt x="1162" y="1139"/>
                    <a:pt x="1292" y="1139"/>
                  </a:cubicBezTo>
                  <a:cubicBezTo>
                    <a:pt x="1356" y="1139"/>
                    <a:pt x="1426" y="1099"/>
                    <a:pt x="1477" y="997"/>
                  </a:cubicBezTo>
                  <a:cubicBezTo>
                    <a:pt x="1762" y="396"/>
                    <a:pt x="1786" y="352"/>
                    <a:pt x="1795" y="352"/>
                  </a:cubicBezTo>
                  <a:cubicBezTo>
                    <a:pt x="1796" y="352"/>
                    <a:pt x="1797" y="354"/>
                    <a:pt x="1799" y="354"/>
                  </a:cubicBezTo>
                  <a:cubicBezTo>
                    <a:pt x="1801" y="354"/>
                    <a:pt x="1801" y="352"/>
                    <a:pt x="1803" y="352"/>
                  </a:cubicBezTo>
                  <a:cubicBezTo>
                    <a:pt x="1812" y="352"/>
                    <a:pt x="1837" y="396"/>
                    <a:pt x="2132" y="997"/>
                  </a:cubicBezTo>
                  <a:cubicBezTo>
                    <a:pt x="2192" y="1104"/>
                    <a:pt x="2287" y="1175"/>
                    <a:pt x="2406" y="1199"/>
                  </a:cubicBezTo>
                  <a:lnTo>
                    <a:pt x="3108" y="1306"/>
                  </a:lnTo>
                  <a:cubicBezTo>
                    <a:pt x="3120" y="1306"/>
                    <a:pt x="3120" y="1318"/>
                    <a:pt x="3120" y="1318"/>
                  </a:cubicBezTo>
                  <a:cubicBezTo>
                    <a:pt x="3120" y="1342"/>
                    <a:pt x="3156" y="1306"/>
                    <a:pt x="2608" y="1830"/>
                  </a:cubicBezTo>
                  <a:cubicBezTo>
                    <a:pt x="2525" y="1902"/>
                    <a:pt x="2489" y="1997"/>
                    <a:pt x="2489" y="2092"/>
                  </a:cubicBezTo>
                  <a:cubicBezTo>
                    <a:pt x="2489" y="2152"/>
                    <a:pt x="2608" y="2842"/>
                    <a:pt x="2608" y="2866"/>
                  </a:cubicBezTo>
                  <a:cubicBezTo>
                    <a:pt x="2608" y="2883"/>
                    <a:pt x="2596" y="2894"/>
                    <a:pt x="2584" y="2894"/>
                  </a:cubicBezTo>
                  <a:cubicBezTo>
                    <a:pt x="2580" y="2894"/>
                    <a:pt x="2576" y="2893"/>
                    <a:pt x="2573" y="2890"/>
                  </a:cubicBezTo>
                  <a:lnTo>
                    <a:pt x="1954" y="2556"/>
                  </a:lnTo>
                  <a:cubicBezTo>
                    <a:pt x="1900" y="2527"/>
                    <a:pt x="1840" y="2512"/>
                    <a:pt x="1781" y="2512"/>
                  </a:cubicBezTo>
                  <a:cubicBezTo>
                    <a:pt x="1721" y="2512"/>
                    <a:pt x="1662" y="2527"/>
                    <a:pt x="1608" y="2556"/>
                  </a:cubicBezTo>
                  <a:cubicBezTo>
                    <a:pt x="996" y="2879"/>
                    <a:pt x="977" y="2890"/>
                    <a:pt x="967" y="2890"/>
                  </a:cubicBezTo>
                  <a:cubicBezTo>
                    <a:pt x="967" y="2890"/>
                    <a:pt x="966" y="2890"/>
                    <a:pt x="965" y="2890"/>
                  </a:cubicBezTo>
                  <a:cubicBezTo>
                    <a:pt x="953" y="2890"/>
                    <a:pt x="953" y="2866"/>
                    <a:pt x="953" y="2854"/>
                  </a:cubicBezTo>
                  <a:cubicBezTo>
                    <a:pt x="1073" y="2116"/>
                    <a:pt x="1073" y="2152"/>
                    <a:pt x="1073" y="2092"/>
                  </a:cubicBezTo>
                  <a:cubicBezTo>
                    <a:pt x="1073" y="1997"/>
                    <a:pt x="1025" y="1902"/>
                    <a:pt x="953" y="1830"/>
                  </a:cubicBezTo>
                  <a:lnTo>
                    <a:pt x="441" y="1342"/>
                  </a:lnTo>
                  <a:cubicBezTo>
                    <a:pt x="430" y="1318"/>
                    <a:pt x="441" y="1306"/>
                    <a:pt x="465" y="1306"/>
                  </a:cubicBezTo>
                  <a:lnTo>
                    <a:pt x="608" y="1294"/>
                  </a:lnTo>
                  <a:cubicBezTo>
                    <a:pt x="703" y="1282"/>
                    <a:pt x="775" y="1187"/>
                    <a:pt x="763" y="1104"/>
                  </a:cubicBezTo>
                  <a:cubicBezTo>
                    <a:pt x="741" y="1016"/>
                    <a:pt x="668" y="948"/>
                    <a:pt x="581" y="948"/>
                  </a:cubicBezTo>
                  <a:cubicBezTo>
                    <a:pt x="574" y="948"/>
                    <a:pt x="568" y="948"/>
                    <a:pt x="561" y="949"/>
                  </a:cubicBezTo>
                  <a:lnTo>
                    <a:pt x="418" y="961"/>
                  </a:lnTo>
                  <a:cubicBezTo>
                    <a:pt x="108" y="1009"/>
                    <a:pt x="1" y="1378"/>
                    <a:pt x="203" y="1592"/>
                  </a:cubicBezTo>
                  <a:cubicBezTo>
                    <a:pt x="739" y="2116"/>
                    <a:pt x="727" y="2080"/>
                    <a:pt x="727" y="2092"/>
                  </a:cubicBezTo>
                  <a:cubicBezTo>
                    <a:pt x="608" y="2842"/>
                    <a:pt x="608" y="2806"/>
                    <a:pt x="608" y="2854"/>
                  </a:cubicBezTo>
                  <a:cubicBezTo>
                    <a:pt x="608" y="3074"/>
                    <a:pt x="785" y="3231"/>
                    <a:pt x="976" y="3231"/>
                  </a:cubicBezTo>
                  <a:cubicBezTo>
                    <a:pt x="1032" y="3231"/>
                    <a:pt x="1089" y="3217"/>
                    <a:pt x="1144" y="3187"/>
                  </a:cubicBezTo>
                  <a:cubicBezTo>
                    <a:pt x="1696" y="2896"/>
                    <a:pt x="1757" y="2851"/>
                    <a:pt x="1777" y="2851"/>
                  </a:cubicBezTo>
                  <a:cubicBezTo>
                    <a:pt x="1781" y="2851"/>
                    <a:pt x="1783" y="2852"/>
                    <a:pt x="1787" y="2854"/>
                  </a:cubicBezTo>
                  <a:cubicBezTo>
                    <a:pt x="2382" y="3152"/>
                    <a:pt x="2442" y="3223"/>
                    <a:pt x="2585" y="3223"/>
                  </a:cubicBezTo>
                  <a:cubicBezTo>
                    <a:pt x="2811" y="3223"/>
                    <a:pt x="2989" y="3021"/>
                    <a:pt x="2966" y="2795"/>
                  </a:cubicBezTo>
                  <a:cubicBezTo>
                    <a:pt x="2847" y="2068"/>
                    <a:pt x="2847" y="2092"/>
                    <a:pt x="2858" y="2080"/>
                  </a:cubicBezTo>
                  <a:lnTo>
                    <a:pt x="3359" y="1592"/>
                  </a:lnTo>
                  <a:cubicBezTo>
                    <a:pt x="3442" y="1521"/>
                    <a:pt x="3478" y="1425"/>
                    <a:pt x="3478" y="1318"/>
                  </a:cubicBezTo>
                  <a:cubicBezTo>
                    <a:pt x="3478" y="1128"/>
                    <a:pt x="3347" y="985"/>
                    <a:pt x="3168" y="949"/>
                  </a:cubicBezTo>
                  <a:lnTo>
                    <a:pt x="2466" y="842"/>
                  </a:lnTo>
                  <a:cubicBezTo>
                    <a:pt x="2465" y="842"/>
                    <a:pt x="2464" y="842"/>
                    <a:pt x="2463" y="842"/>
                  </a:cubicBezTo>
                  <a:cubicBezTo>
                    <a:pt x="2454" y="842"/>
                    <a:pt x="2444" y="821"/>
                    <a:pt x="2144" y="211"/>
                  </a:cubicBezTo>
                  <a:cubicBezTo>
                    <a:pt x="2079" y="70"/>
                    <a:pt x="1947" y="1"/>
                    <a:pt x="18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7" name="Google Shape;10227;p59"/>
            <p:cNvSpPr/>
            <p:nvPr/>
          </p:nvSpPr>
          <p:spPr>
            <a:xfrm>
              <a:off x="982863" y="4127517"/>
              <a:ext cx="88015" cy="11404"/>
            </a:xfrm>
            <a:custGeom>
              <a:avLst/>
              <a:gdLst/>
              <a:ahLst/>
              <a:cxnLst/>
              <a:rect l="l" t="t" r="r" b="b"/>
              <a:pathLst>
                <a:path w="2763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584" y="358"/>
                  </a:lnTo>
                  <a:cubicBezTo>
                    <a:pt x="2691" y="358"/>
                    <a:pt x="2763" y="287"/>
                    <a:pt x="2763" y="179"/>
                  </a:cubicBezTo>
                  <a:cubicBezTo>
                    <a:pt x="2763" y="72"/>
                    <a:pt x="2680" y="1"/>
                    <a:pt x="25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8" name="Google Shape;10228;p59"/>
            <p:cNvSpPr/>
            <p:nvPr/>
          </p:nvSpPr>
          <p:spPr>
            <a:xfrm>
              <a:off x="982863" y="4152173"/>
              <a:ext cx="88015" cy="11404"/>
            </a:xfrm>
            <a:custGeom>
              <a:avLst/>
              <a:gdLst/>
              <a:ahLst/>
              <a:cxnLst/>
              <a:rect l="l" t="t" r="r" b="b"/>
              <a:pathLst>
                <a:path w="2763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584" y="358"/>
                  </a:lnTo>
                  <a:cubicBezTo>
                    <a:pt x="2691" y="358"/>
                    <a:pt x="2763" y="286"/>
                    <a:pt x="2763" y="179"/>
                  </a:cubicBezTo>
                  <a:cubicBezTo>
                    <a:pt x="2751" y="72"/>
                    <a:pt x="2680" y="1"/>
                    <a:pt x="25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229" name="Google Shape;10229;p59"/>
          <p:cNvSpPr/>
          <p:nvPr/>
        </p:nvSpPr>
        <p:spPr>
          <a:xfrm>
            <a:off x="4986352" y="3740045"/>
            <a:ext cx="224928" cy="349131"/>
          </a:xfrm>
          <a:custGeom>
            <a:avLst/>
            <a:gdLst/>
            <a:ahLst/>
            <a:cxnLst/>
            <a:rect l="l" t="t" r="r" b="b"/>
            <a:pathLst>
              <a:path w="7061" h="10960" extrusionOk="0">
                <a:moveTo>
                  <a:pt x="3906" y="5316"/>
                </a:moveTo>
                <a:cubicBezTo>
                  <a:pt x="4072" y="5316"/>
                  <a:pt x="4191" y="5447"/>
                  <a:pt x="4191" y="5602"/>
                </a:cubicBezTo>
                <a:cubicBezTo>
                  <a:pt x="4191" y="5757"/>
                  <a:pt x="4060" y="5876"/>
                  <a:pt x="3906" y="5876"/>
                </a:cubicBezTo>
                <a:lnTo>
                  <a:pt x="3370" y="5876"/>
                </a:lnTo>
                <a:cubicBezTo>
                  <a:pt x="3215" y="5876"/>
                  <a:pt x="3096" y="5745"/>
                  <a:pt x="3096" y="5602"/>
                </a:cubicBezTo>
                <a:cubicBezTo>
                  <a:pt x="3096" y="5435"/>
                  <a:pt x="3227" y="5316"/>
                  <a:pt x="3370" y="5316"/>
                </a:cubicBezTo>
                <a:close/>
                <a:moveTo>
                  <a:pt x="5370" y="8459"/>
                </a:moveTo>
                <a:cubicBezTo>
                  <a:pt x="5430" y="8471"/>
                  <a:pt x="5489" y="8519"/>
                  <a:pt x="5489" y="8578"/>
                </a:cubicBezTo>
                <a:lnTo>
                  <a:pt x="5489" y="9317"/>
                </a:lnTo>
                <a:cubicBezTo>
                  <a:pt x="5489" y="9376"/>
                  <a:pt x="5430" y="9436"/>
                  <a:pt x="5370" y="9436"/>
                </a:cubicBezTo>
                <a:lnTo>
                  <a:pt x="1929" y="9436"/>
                </a:lnTo>
                <a:cubicBezTo>
                  <a:pt x="1870" y="9436"/>
                  <a:pt x="1810" y="9376"/>
                  <a:pt x="1810" y="9317"/>
                </a:cubicBezTo>
                <a:lnTo>
                  <a:pt x="1810" y="8578"/>
                </a:lnTo>
                <a:cubicBezTo>
                  <a:pt x="1810" y="8519"/>
                  <a:pt x="1870" y="8459"/>
                  <a:pt x="1929" y="8459"/>
                </a:cubicBezTo>
                <a:close/>
                <a:moveTo>
                  <a:pt x="3645" y="0"/>
                </a:moveTo>
                <a:cubicBezTo>
                  <a:pt x="3527" y="0"/>
                  <a:pt x="3411" y="54"/>
                  <a:pt x="3346" y="161"/>
                </a:cubicBezTo>
                <a:lnTo>
                  <a:pt x="191" y="4792"/>
                </a:lnTo>
                <a:cubicBezTo>
                  <a:pt x="0" y="5078"/>
                  <a:pt x="36" y="5447"/>
                  <a:pt x="262" y="5685"/>
                </a:cubicBezTo>
                <a:lnTo>
                  <a:pt x="1762" y="7209"/>
                </a:lnTo>
                <a:cubicBezTo>
                  <a:pt x="1822" y="7269"/>
                  <a:pt x="1858" y="7340"/>
                  <a:pt x="1858" y="7412"/>
                </a:cubicBezTo>
                <a:lnTo>
                  <a:pt x="1858" y="8078"/>
                </a:lnTo>
                <a:cubicBezTo>
                  <a:pt x="1620" y="8114"/>
                  <a:pt x="1429" y="8317"/>
                  <a:pt x="1429" y="8578"/>
                </a:cubicBezTo>
                <a:lnTo>
                  <a:pt x="1429" y="9317"/>
                </a:lnTo>
                <a:cubicBezTo>
                  <a:pt x="1429" y="9602"/>
                  <a:pt x="1643" y="9829"/>
                  <a:pt x="1929" y="9829"/>
                </a:cubicBezTo>
                <a:lnTo>
                  <a:pt x="2155" y="9829"/>
                </a:lnTo>
                <a:lnTo>
                  <a:pt x="2155" y="10472"/>
                </a:lnTo>
                <a:cubicBezTo>
                  <a:pt x="2155" y="10734"/>
                  <a:pt x="2358" y="10960"/>
                  <a:pt x="2632" y="10960"/>
                </a:cubicBezTo>
                <a:lnTo>
                  <a:pt x="3179" y="10960"/>
                </a:lnTo>
                <a:cubicBezTo>
                  <a:pt x="3286" y="10960"/>
                  <a:pt x="3370" y="10864"/>
                  <a:pt x="3370" y="10757"/>
                </a:cubicBezTo>
                <a:cubicBezTo>
                  <a:pt x="3370" y="10662"/>
                  <a:pt x="3286" y="10567"/>
                  <a:pt x="3179" y="10567"/>
                </a:cubicBezTo>
                <a:lnTo>
                  <a:pt x="2632" y="10567"/>
                </a:lnTo>
                <a:cubicBezTo>
                  <a:pt x="2584" y="10567"/>
                  <a:pt x="2536" y="10519"/>
                  <a:pt x="2536" y="10483"/>
                </a:cubicBezTo>
                <a:lnTo>
                  <a:pt x="2536" y="9829"/>
                </a:lnTo>
                <a:lnTo>
                  <a:pt x="4763" y="9829"/>
                </a:lnTo>
                <a:lnTo>
                  <a:pt x="4763" y="10483"/>
                </a:lnTo>
                <a:cubicBezTo>
                  <a:pt x="4763" y="10519"/>
                  <a:pt x="4715" y="10567"/>
                  <a:pt x="4668" y="10567"/>
                </a:cubicBezTo>
                <a:lnTo>
                  <a:pt x="4072" y="10567"/>
                </a:lnTo>
                <a:cubicBezTo>
                  <a:pt x="3965" y="10567"/>
                  <a:pt x="3882" y="10662"/>
                  <a:pt x="3882" y="10757"/>
                </a:cubicBezTo>
                <a:cubicBezTo>
                  <a:pt x="3882" y="10864"/>
                  <a:pt x="3965" y="10960"/>
                  <a:pt x="4072" y="10960"/>
                </a:cubicBezTo>
                <a:lnTo>
                  <a:pt x="4668" y="10960"/>
                </a:lnTo>
                <a:cubicBezTo>
                  <a:pt x="4918" y="10960"/>
                  <a:pt x="5144" y="10745"/>
                  <a:pt x="5144" y="10472"/>
                </a:cubicBezTo>
                <a:lnTo>
                  <a:pt x="5144" y="9829"/>
                </a:lnTo>
                <a:lnTo>
                  <a:pt x="5370" y="9829"/>
                </a:lnTo>
                <a:cubicBezTo>
                  <a:pt x="5656" y="9829"/>
                  <a:pt x="5870" y="9602"/>
                  <a:pt x="5870" y="9317"/>
                </a:cubicBezTo>
                <a:lnTo>
                  <a:pt x="5870" y="8578"/>
                </a:lnTo>
                <a:cubicBezTo>
                  <a:pt x="5870" y="8317"/>
                  <a:pt x="5680" y="8114"/>
                  <a:pt x="5441" y="8078"/>
                </a:cubicBezTo>
                <a:lnTo>
                  <a:pt x="5441" y="7412"/>
                </a:lnTo>
                <a:cubicBezTo>
                  <a:pt x="5441" y="7340"/>
                  <a:pt x="5477" y="7269"/>
                  <a:pt x="5537" y="7209"/>
                </a:cubicBezTo>
                <a:lnTo>
                  <a:pt x="6977" y="5745"/>
                </a:lnTo>
                <a:cubicBezTo>
                  <a:pt x="7049" y="5673"/>
                  <a:pt x="7049" y="5554"/>
                  <a:pt x="6977" y="5483"/>
                </a:cubicBezTo>
                <a:cubicBezTo>
                  <a:pt x="6942" y="5441"/>
                  <a:pt x="6894" y="5420"/>
                  <a:pt x="6845" y="5420"/>
                </a:cubicBezTo>
                <a:cubicBezTo>
                  <a:pt x="6796" y="5420"/>
                  <a:pt x="6745" y="5441"/>
                  <a:pt x="6703" y="5483"/>
                </a:cubicBezTo>
                <a:lnTo>
                  <a:pt x="5263" y="6935"/>
                </a:lnTo>
                <a:cubicBezTo>
                  <a:pt x="5132" y="7066"/>
                  <a:pt x="5072" y="7233"/>
                  <a:pt x="5072" y="7412"/>
                </a:cubicBezTo>
                <a:lnTo>
                  <a:pt x="5072" y="8067"/>
                </a:lnTo>
                <a:lnTo>
                  <a:pt x="2262" y="8067"/>
                </a:lnTo>
                <a:lnTo>
                  <a:pt x="2262" y="7412"/>
                </a:lnTo>
                <a:cubicBezTo>
                  <a:pt x="2262" y="7233"/>
                  <a:pt x="2179" y="7054"/>
                  <a:pt x="2060" y="6935"/>
                </a:cubicBezTo>
                <a:lnTo>
                  <a:pt x="560" y="5423"/>
                </a:lnTo>
                <a:cubicBezTo>
                  <a:pt x="453" y="5316"/>
                  <a:pt x="441" y="5138"/>
                  <a:pt x="536" y="5019"/>
                </a:cubicBezTo>
                <a:lnTo>
                  <a:pt x="3477" y="685"/>
                </a:lnTo>
                <a:lnTo>
                  <a:pt x="3477" y="4923"/>
                </a:lnTo>
                <a:lnTo>
                  <a:pt x="3405" y="4923"/>
                </a:lnTo>
                <a:cubicBezTo>
                  <a:pt x="3036" y="4923"/>
                  <a:pt x="2739" y="5221"/>
                  <a:pt x="2739" y="5602"/>
                </a:cubicBezTo>
                <a:cubicBezTo>
                  <a:pt x="2739" y="5971"/>
                  <a:pt x="3036" y="6269"/>
                  <a:pt x="3405" y="6269"/>
                </a:cubicBezTo>
                <a:lnTo>
                  <a:pt x="3941" y="6269"/>
                </a:lnTo>
                <a:cubicBezTo>
                  <a:pt x="4310" y="6269"/>
                  <a:pt x="4608" y="5971"/>
                  <a:pt x="4608" y="5602"/>
                </a:cubicBezTo>
                <a:cubicBezTo>
                  <a:pt x="4608" y="5221"/>
                  <a:pt x="4310" y="4923"/>
                  <a:pt x="3941" y="4923"/>
                </a:cubicBezTo>
                <a:lnTo>
                  <a:pt x="3870" y="4923"/>
                </a:lnTo>
                <a:lnTo>
                  <a:pt x="3870" y="685"/>
                </a:lnTo>
                <a:lnTo>
                  <a:pt x="6692" y="4840"/>
                </a:lnTo>
                <a:cubicBezTo>
                  <a:pt x="6727" y="4889"/>
                  <a:pt x="6783" y="4918"/>
                  <a:pt x="6843" y="4918"/>
                </a:cubicBezTo>
                <a:cubicBezTo>
                  <a:pt x="6884" y="4918"/>
                  <a:pt x="6927" y="4905"/>
                  <a:pt x="6965" y="4876"/>
                </a:cubicBezTo>
                <a:cubicBezTo>
                  <a:pt x="7049" y="4816"/>
                  <a:pt x="7061" y="4697"/>
                  <a:pt x="7001" y="4614"/>
                </a:cubicBezTo>
                <a:lnTo>
                  <a:pt x="3953" y="161"/>
                </a:lnTo>
                <a:cubicBezTo>
                  <a:pt x="3882" y="54"/>
                  <a:pt x="3763" y="0"/>
                  <a:pt x="364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30" name="Google Shape;10230;p59"/>
          <p:cNvSpPr/>
          <p:nvPr/>
        </p:nvSpPr>
        <p:spPr>
          <a:xfrm>
            <a:off x="4029046" y="3767919"/>
            <a:ext cx="362255" cy="292811"/>
          </a:xfrm>
          <a:custGeom>
            <a:avLst/>
            <a:gdLst/>
            <a:ahLst/>
            <a:cxnLst/>
            <a:rect l="l" t="t" r="r" b="b"/>
            <a:pathLst>
              <a:path w="11372" h="9192" extrusionOk="0">
                <a:moveTo>
                  <a:pt x="7264" y="345"/>
                </a:moveTo>
                <a:lnTo>
                  <a:pt x="7264" y="5513"/>
                </a:lnTo>
                <a:lnTo>
                  <a:pt x="6311" y="5513"/>
                </a:lnTo>
                <a:lnTo>
                  <a:pt x="6311" y="345"/>
                </a:lnTo>
                <a:close/>
                <a:moveTo>
                  <a:pt x="9478" y="345"/>
                </a:moveTo>
                <a:lnTo>
                  <a:pt x="9478" y="5513"/>
                </a:lnTo>
                <a:lnTo>
                  <a:pt x="8526" y="5513"/>
                </a:lnTo>
                <a:lnTo>
                  <a:pt x="8526" y="345"/>
                </a:lnTo>
                <a:close/>
                <a:moveTo>
                  <a:pt x="1549" y="345"/>
                </a:moveTo>
                <a:lnTo>
                  <a:pt x="1549" y="5691"/>
                </a:lnTo>
                <a:cubicBezTo>
                  <a:pt x="1549" y="5775"/>
                  <a:pt x="1620" y="5858"/>
                  <a:pt x="1715" y="5858"/>
                </a:cubicBezTo>
                <a:lnTo>
                  <a:pt x="2192" y="5858"/>
                </a:lnTo>
                <a:lnTo>
                  <a:pt x="2192" y="8858"/>
                </a:lnTo>
                <a:lnTo>
                  <a:pt x="322" y="8858"/>
                </a:lnTo>
                <a:lnTo>
                  <a:pt x="322" y="345"/>
                </a:lnTo>
                <a:close/>
                <a:moveTo>
                  <a:pt x="4394" y="357"/>
                </a:moveTo>
                <a:lnTo>
                  <a:pt x="4406" y="8858"/>
                </a:lnTo>
                <a:lnTo>
                  <a:pt x="2525" y="8858"/>
                </a:lnTo>
                <a:lnTo>
                  <a:pt x="2525" y="5858"/>
                </a:lnTo>
                <a:lnTo>
                  <a:pt x="3001" y="5858"/>
                </a:lnTo>
                <a:cubicBezTo>
                  <a:pt x="3097" y="5858"/>
                  <a:pt x="3168" y="5775"/>
                  <a:pt x="3168" y="5691"/>
                </a:cubicBezTo>
                <a:lnTo>
                  <a:pt x="3168" y="3203"/>
                </a:lnTo>
                <a:cubicBezTo>
                  <a:pt x="3168" y="3108"/>
                  <a:pt x="3097" y="3036"/>
                  <a:pt x="3001" y="3036"/>
                </a:cubicBezTo>
                <a:cubicBezTo>
                  <a:pt x="2918" y="3036"/>
                  <a:pt x="2846" y="3108"/>
                  <a:pt x="2846" y="3203"/>
                </a:cubicBezTo>
                <a:lnTo>
                  <a:pt x="2846" y="5525"/>
                </a:lnTo>
                <a:lnTo>
                  <a:pt x="1894" y="5525"/>
                </a:lnTo>
                <a:lnTo>
                  <a:pt x="1894" y="357"/>
                </a:lnTo>
                <a:lnTo>
                  <a:pt x="2846" y="357"/>
                </a:lnTo>
                <a:lnTo>
                  <a:pt x="2846" y="2417"/>
                </a:lnTo>
                <a:cubicBezTo>
                  <a:pt x="2846" y="2500"/>
                  <a:pt x="2918" y="2572"/>
                  <a:pt x="3001" y="2572"/>
                </a:cubicBezTo>
                <a:cubicBezTo>
                  <a:pt x="3097" y="2572"/>
                  <a:pt x="3168" y="2500"/>
                  <a:pt x="3168" y="2417"/>
                </a:cubicBezTo>
                <a:lnTo>
                  <a:pt x="3168" y="357"/>
                </a:lnTo>
                <a:close/>
                <a:moveTo>
                  <a:pt x="5966" y="345"/>
                </a:moveTo>
                <a:lnTo>
                  <a:pt x="5966" y="5691"/>
                </a:lnTo>
                <a:cubicBezTo>
                  <a:pt x="5966" y="5775"/>
                  <a:pt x="6037" y="5858"/>
                  <a:pt x="6133" y="5858"/>
                </a:cubicBezTo>
                <a:lnTo>
                  <a:pt x="6609" y="5858"/>
                </a:lnTo>
                <a:lnTo>
                  <a:pt x="6621" y="8858"/>
                </a:lnTo>
                <a:lnTo>
                  <a:pt x="4751" y="8858"/>
                </a:lnTo>
                <a:lnTo>
                  <a:pt x="4751" y="345"/>
                </a:lnTo>
                <a:close/>
                <a:moveTo>
                  <a:pt x="8157" y="345"/>
                </a:moveTo>
                <a:lnTo>
                  <a:pt x="8157" y="5691"/>
                </a:lnTo>
                <a:cubicBezTo>
                  <a:pt x="8157" y="5775"/>
                  <a:pt x="8228" y="5858"/>
                  <a:pt x="8323" y="5858"/>
                </a:cubicBezTo>
                <a:lnTo>
                  <a:pt x="8800" y="5858"/>
                </a:lnTo>
                <a:lnTo>
                  <a:pt x="8800" y="8858"/>
                </a:lnTo>
                <a:lnTo>
                  <a:pt x="6954" y="8858"/>
                </a:lnTo>
                <a:lnTo>
                  <a:pt x="6954" y="5858"/>
                </a:lnTo>
                <a:lnTo>
                  <a:pt x="7430" y="5858"/>
                </a:lnTo>
                <a:cubicBezTo>
                  <a:pt x="7514" y="5858"/>
                  <a:pt x="7585" y="5775"/>
                  <a:pt x="7585" y="5691"/>
                </a:cubicBezTo>
                <a:lnTo>
                  <a:pt x="7585" y="345"/>
                </a:lnTo>
                <a:close/>
                <a:moveTo>
                  <a:pt x="168" y="0"/>
                </a:moveTo>
                <a:cubicBezTo>
                  <a:pt x="72" y="0"/>
                  <a:pt x="1" y="72"/>
                  <a:pt x="1" y="167"/>
                </a:cubicBezTo>
                <a:lnTo>
                  <a:pt x="1" y="9025"/>
                </a:lnTo>
                <a:cubicBezTo>
                  <a:pt x="1" y="9108"/>
                  <a:pt x="72" y="9192"/>
                  <a:pt x="168" y="9192"/>
                </a:cubicBezTo>
                <a:lnTo>
                  <a:pt x="11181" y="9192"/>
                </a:lnTo>
                <a:cubicBezTo>
                  <a:pt x="11264" y="9192"/>
                  <a:pt x="11336" y="9108"/>
                  <a:pt x="11336" y="9025"/>
                </a:cubicBezTo>
                <a:lnTo>
                  <a:pt x="11336" y="4536"/>
                </a:lnTo>
                <a:cubicBezTo>
                  <a:pt x="11336" y="4453"/>
                  <a:pt x="11264" y="4382"/>
                  <a:pt x="11181" y="4382"/>
                </a:cubicBezTo>
                <a:cubicBezTo>
                  <a:pt x="11086" y="4382"/>
                  <a:pt x="11014" y="4453"/>
                  <a:pt x="11014" y="4536"/>
                </a:cubicBezTo>
                <a:lnTo>
                  <a:pt x="11014" y="8858"/>
                </a:lnTo>
                <a:lnTo>
                  <a:pt x="9133" y="8858"/>
                </a:lnTo>
                <a:lnTo>
                  <a:pt x="9133" y="5846"/>
                </a:lnTo>
                <a:lnTo>
                  <a:pt x="9609" y="5846"/>
                </a:lnTo>
                <a:cubicBezTo>
                  <a:pt x="9704" y="5846"/>
                  <a:pt x="9776" y="5775"/>
                  <a:pt x="9776" y="5691"/>
                </a:cubicBezTo>
                <a:lnTo>
                  <a:pt x="9776" y="345"/>
                </a:lnTo>
                <a:lnTo>
                  <a:pt x="11002" y="345"/>
                </a:lnTo>
                <a:lnTo>
                  <a:pt x="11002" y="3751"/>
                </a:lnTo>
                <a:cubicBezTo>
                  <a:pt x="11026" y="3846"/>
                  <a:pt x="11098" y="3917"/>
                  <a:pt x="11205" y="3917"/>
                </a:cubicBezTo>
                <a:cubicBezTo>
                  <a:pt x="11300" y="3917"/>
                  <a:pt x="11371" y="3846"/>
                  <a:pt x="11371" y="3751"/>
                </a:cubicBezTo>
                <a:lnTo>
                  <a:pt x="11371" y="167"/>
                </a:lnTo>
                <a:cubicBezTo>
                  <a:pt x="11371" y="72"/>
                  <a:pt x="11300" y="0"/>
                  <a:pt x="1120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231" name="Google Shape;10231;p59"/>
          <p:cNvGrpSpPr/>
          <p:nvPr/>
        </p:nvGrpSpPr>
        <p:grpSpPr>
          <a:xfrm>
            <a:off x="5362591" y="3733005"/>
            <a:ext cx="362223" cy="361108"/>
            <a:chOff x="3513010" y="3816134"/>
            <a:chExt cx="362223" cy="361108"/>
          </a:xfrm>
        </p:grpSpPr>
        <p:sp>
          <p:nvSpPr>
            <p:cNvPr id="10232" name="Google Shape;10232;p59"/>
            <p:cNvSpPr/>
            <p:nvPr/>
          </p:nvSpPr>
          <p:spPr>
            <a:xfrm>
              <a:off x="3513010" y="3816134"/>
              <a:ext cx="362223" cy="361108"/>
            </a:xfrm>
            <a:custGeom>
              <a:avLst/>
              <a:gdLst/>
              <a:ahLst/>
              <a:cxnLst/>
              <a:rect l="l" t="t" r="r" b="b"/>
              <a:pathLst>
                <a:path w="11371" h="11336" extrusionOk="0">
                  <a:moveTo>
                    <a:pt x="1381" y="346"/>
                  </a:moveTo>
                  <a:cubicBezTo>
                    <a:pt x="1846" y="358"/>
                    <a:pt x="2262" y="715"/>
                    <a:pt x="2358" y="1191"/>
                  </a:cubicBezTo>
                  <a:lnTo>
                    <a:pt x="1881" y="1191"/>
                  </a:lnTo>
                  <a:cubicBezTo>
                    <a:pt x="1786" y="1191"/>
                    <a:pt x="1715" y="1263"/>
                    <a:pt x="1715" y="1358"/>
                  </a:cubicBezTo>
                  <a:cubicBezTo>
                    <a:pt x="1715" y="1727"/>
                    <a:pt x="1417" y="2025"/>
                    <a:pt x="1048" y="2025"/>
                  </a:cubicBezTo>
                  <a:cubicBezTo>
                    <a:pt x="667" y="2025"/>
                    <a:pt x="369" y="1727"/>
                    <a:pt x="369" y="1358"/>
                  </a:cubicBezTo>
                  <a:cubicBezTo>
                    <a:pt x="369" y="798"/>
                    <a:pt x="822" y="346"/>
                    <a:pt x="1381" y="346"/>
                  </a:cubicBezTo>
                  <a:close/>
                  <a:moveTo>
                    <a:pt x="2358" y="1537"/>
                  </a:moveTo>
                  <a:lnTo>
                    <a:pt x="2358" y="2037"/>
                  </a:lnTo>
                  <a:lnTo>
                    <a:pt x="1774" y="2037"/>
                  </a:lnTo>
                  <a:cubicBezTo>
                    <a:pt x="1893" y="1906"/>
                    <a:pt x="1977" y="1727"/>
                    <a:pt x="2012" y="1537"/>
                  </a:cubicBezTo>
                  <a:close/>
                  <a:moveTo>
                    <a:pt x="9109" y="4489"/>
                  </a:moveTo>
                  <a:lnTo>
                    <a:pt x="9109" y="4489"/>
                  </a:lnTo>
                  <a:cubicBezTo>
                    <a:pt x="8739" y="5049"/>
                    <a:pt x="8287" y="5585"/>
                    <a:pt x="7787" y="6085"/>
                  </a:cubicBezTo>
                  <a:cubicBezTo>
                    <a:pt x="7275" y="6597"/>
                    <a:pt x="6739" y="7037"/>
                    <a:pt x="6192" y="7406"/>
                  </a:cubicBezTo>
                  <a:cubicBezTo>
                    <a:pt x="6584" y="6859"/>
                    <a:pt x="7013" y="6323"/>
                    <a:pt x="7513" y="5823"/>
                  </a:cubicBezTo>
                  <a:cubicBezTo>
                    <a:pt x="8025" y="5311"/>
                    <a:pt x="8561" y="4870"/>
                    <a:pt x="9109" y="4489"/>
                  </a:cubicBezTo>
                  <a:close/>
                  <a:moveTo>
                    <a:pt x="4036" y="9359"/>
                  </a:moveTo>
                  <a:cubicBezTo>
                    <a:pt x="4346" y="9359"/>
                    <a:pt x="4620" y="9573"/>
                    <a:pt x="4691" y="9871"/>
                  </a:cubicBezTo>
                  <a:lnTo>
                    <a:pt x="3382" y="9871"/>
                  </a:lnTo>
                  <a:cubicBezTo>
                    <a:pt x="3453" y="9573"/>
                    <a:pt x="3727" y="9359"/>
                    <a:pt x="4036" y="9359"/>
                  </a:cubicBezTo>
                  <a:close/>
                  <a:moveTo>
                    <a:pt x="10359" y="9359"/>
                  </a:moveTo>
                  <a:cubicBezTo>
                    <a:pt x="10728" y="9359"/>
                    <a:pt x="11025" y="9657"/>
                    <a:pt x="11025" y="10026"/>
                  </a:cubicBezTo>
                  <a:cubicBezTo>
                    <a:pt x="11025" y="10597"/>
                    <a:pt x="10585" y="11038"/>
                    <a:pt x="10037" y="11038"/>
                  </a:cubicBezTo>
                  <a:lnTo>
                    <a:pt x="4584" y="11038"/>
                  </a:lnTo>
                  <a:cubicBezTo>
                    <a:pt x="4870" y="10788"/>
                    <a:pt x="5037" y="10431"/>
                    <a:pt x="5037" y="10026"/>
                  </a:cubicBezTo>
                  <a:cubicBezTo>
                    <a:pt x="5037" y="9776"/>
                    <a:pt x="4929" y="9538"/>
                    <a:pt x="4775" y="9359"/>
                  </a:cubicBezTo>
                  <a:close/>
                  <a:moveTo>
                    <a:pt x="1346" y="1"/>
                  </a:moveTo>
                  <a:cubicBezTo>
                    <a:pt x="596" y="1"/>
                    <a:pt x="0" y="596"/>
                    <a:pt x="0" y="1334"/>
                  </a:cubicBezTo>
                  <a:cubicBezTo>
                    <a:pt x="0" y="1906"/>
                    <a:pt x="465" y="2346"/>
                    <a:pt x="1012" y="2346"/>
                  </a:cubicBezTo>
                  <a:lnTo>
                    <a:pt x="2358" y="2346"/>
                  </a:lnTo>
                  <a:lnTo>
                    <a:pt x="2358" y="7514"/>
                  </a:lnTo>
                  <a:cubicBezTo>
                    <a:pt x="2358" y="7609"/>
                    <a:pt x="2429" y="7680"/>
                    <a:pt x="2512" y="7680"/>
                  </a:cubicBezTo>
                  <a:cubicBezTo>
                    <a:pt x="2608" y="7680"/>
                    <a:pt x="2679" y="7609"/>
                    <a:pt x="2679" y="7514"/>
                  </a:cubicBezTo>
                  <a:lnTo>
                    <a:pt x="2679" y="1334"/>
                  </a:lnTo>
                  <a:cubicBezTo>
                    <a:pt x="2679" y="929"/>
                    <a:pt x="2501" y="572"/>
                    <a:pt x="2239" y="322"/>
                  </a:cubicBezTo>
                  <a:lnTo>
                    <a:pt x="7680" y="322"/>
                  </a:lnTo>
                  <a:cubicBezTo>
                    <a:pt x="8227" y="322"/>
                    <a:pt x="8680" y="775"/>
                    <a:pt x="8680" y="1334"/>
                  </a:cubicBezTo>
                  <a:lnTo>
                    <a:pt x="8680" y="2870"/>
                  </a:lnTo>
                  <a:cubicBezTo>
                    <a:pt x="8192" y="3108"/>
                    <a:pt x="7739" y="3430"/>
                    <a:pt x="7358" y="3811"/>
                  </a:cubicBezTo>
                  <a:cubicBezTo>
                    <a:pt x="6549" y="4608"/>
                    <a:pt x="6537" y="5192"/>
                    <a:pt x="6525" y="6144"/>
                  </a:cubicBezTo>
                  <a:lnTo>
                    <a:pt x="6525" y="6394"/>
                  </a:lnTo>
                  <a:cubicBezTo>
                    <a:pt x="6132" y="6859"/>
                    <a:pt x="5811" y="7347"/>
                    <a:pt x="5513" y="7847"/>
                  </a:cubicBezTo>
                  <a:cubicBezTo>
                    <a:pt x="5465" y="7907"/>
                    <a:pt x="5477" y="7990"/>
                    <a:pt x="5537" y="8049"/>
                  </a:cubicBezTo>
                  <a:cubicBezTo>
                    <a:pt x="5572" y="8085"/>
                    <a:pt x="5608" y="8097"/>
                    <a:pt x="5656" y="8097"/>
                  </a:cubicBezTo>
                  <a:cubicBezTo>
                    <a:pt x="5691" y="8097"/>
                    <a:pt x="5715" y="8097"/>
                    <a:pt x="5751" y="8061"/>
                  </a:cubicBezTo>
                  <a:cubicBezTo>
                    <a:pt x="6251" y="7776"/>
                    <a:pt x="6727" y="7442"/>
                    <a:pt x="7192" y="7049"/>
                  </a:cubicBezTo>
                  <a:lnTo>
                    <a:pt x="7442" y="7049"/>
                  </a:lnTo>
                  <a:cubicBezTo>
                    <a:pt x="7930" y="7037"/>
                    <a:pt x="8323" y="7037"/>
                    <a:pt x="8692" y="6918"/>
                  </a:cubicBezTo>
                  <a:lnTo>
                    <a:pt x="8692" y="9002"/>
                  </a:lnTo>
                  <a:lnTo>
                    <a:pt x="4036" y="9002"/>
                  </a:lnTo>
                  <a:cubicBezTo>
                    <a:pt x="3465" y="9002"/>
                    <a:pt x="3024" y="9466"/>
                    <a:pt x="3024" y="10014"/>
                  </a:cubicBezTo>
                  <a:cubicBezTo>
                    <a:pt x="3024" y="10097"/>
                    <a:pt x="3096" y="10181"/>
                    <a:pt x="3191" y="10181"/>
                  </a:cubicBezTo>
                  <a:lnTo>
                    <a:pt x="4691" y="10181"/>
                  </a:lnTo>
                  <a:cubicBezTo>
                    <a:pt x="4620" y="10657"/>
                    <a:pt x="4203" y="11014"/>
                    <a:pt x="3691" y="11014"/>
                  </a:cubicBezTo>
                  <a:cubicBezTo>
                    <a:pt x="3144" y="11014"/>
                    <a:pt x="2679" y="10562"/>
                    <a:pt x="2679" y="10002"/>
                  </a:cubicBezTo>
                  <a:lnTo>
                    <a:pt x="2679" y="8168"/>
                  </a:lnTo>
                  <a:cubicBezTo>
                    <a:pt x="2679" y="8085"/>
                    <a:pt x="2608" y="8002"/>
                    <a:pt x="2512" y="8002"/>
                  </a:cubicBezTo>
                  <a:cubicBezTo>
                    <a:pt x="2429" y="8002"/>
                    <a:pt x="2358" y="8085"/>
                    <a:pt x="2358" y="8168"/>
                  </a:cubicBezTo>
                  <a:lnTo>
                    <a:pt x="2358" y="10002"/>
                  </a:lnTo>
                  <a:cubicBezTo>
                    <a:pt x="2358" y="10740"/>
                    <a:pt x="2953" y="11335"/>
                    <a:pt x="3691" y="11335"/>
                  </a:cubicBezTo>
                  <a:lnTo>
                    <a:pt x="10013" y="11335"/>
                  </a:lnTo>
                  <a:cubicBezTo>
                    <a:pt x="10764" y="11335"/>
                    <a:pt x="11359" y="10740"/>
                    <a:pt x="11359" y="10002"/>
                  </a:cubicBezTo>
                  <a:cubicBezTo>
                    <a:pt x="11371" y="9478"/>
                    <a:pt x="10930" y="9038"/>
                    <a:pt x="10359" y="9038"/>
                  </a:cubicBezTo>
                  <a:lnTo>
                    <a:pt x="9025" y="9038"/>
                  </a:lnTo>
                  <a:lnTo>
                    <a:pt x="9025" y="6811"/>
                  </a:lnTo>
                  <a:cubicBezTo>
                    <a:pt x="9263" y="6692"/>
                    <a:pt x="9513" y="6513"/>
                    <a:pt x="9775" y="6252"/>
                  </a:cubicBezTo>
                  <a:cubicBezTo>
                    <a:pt x="10013" y="6013"/>
                    <a:pt x="10228" y="5763"/>
                    <a:pt x="10406" y="5478"/>
                  </a:cubicBezTo>
                  <a:cubicBezTo>
                    <a:pt x="10430" y="5430"/>
                    <a:pt x="10430" y="5370"/>
                    <a:pt x="10418" y="5311"/>
                  </a:cubicBezTo>
                  <a:cubicBezTo>
                    <a:pt x="10394" y="5251"/>
                    <a:pt x="10347" y="5228"/>
                    <a:pt x="10299" y="5204"/>
                  </a:cubicBezTo>
                  <a:lnTo>
                    <a:pt x="9894" y="5132"/>
                  </a:lnTo>
                  <a:cubicBezTo>
                    <a:pt x="10728" y="4489"/>
                    <a:pt x="11264" y="3525"/>
                    <a:pt x="11323" y="2465"/>
                  </a:cubicBezTo>
                  <a:lnTo>
                    <a:pt x="11323" y="2453"/>
                  </a:lnTo>
                  <a:cubicBezTo>
                    <a:pt x="11323" y="2406"/>
                    <a:pt x="11311" y="2358"/>
                    <a:pt x="11287" y="2322"/>
                  </a:cubicBezTo>
                  <a:cubicBezTo>
                    <a:pt x="11252" y="2287"/>
                    <a:pt x="11204" y="2275"/>
                    <a:pt x="11145" y="2275"/>
                  </a:cubicBezTo>
                  <a:cubicBezTo>
                    <a:pt x="10764" y="2311"/>
                    <a:pt x="10394" y="2346"/>
                    <a:pt x="10037" y="2430"/>
                  </a:cubicBezTo>
                  <a:cubicBezTo>
                    <a:pt x="9942" y="2442"/>
                    <a:pt x="9882" y="2525"/>
                    <a:pt x="9894" y="2620"/>
                  </a:cubicBezTo>
                  <a:cubicBezTo>
                    <a:pt x="9916" y="2696"/>
                    <a:pt x="9988" y="2753"/>
                    <a:pt x="10073" y="2753"/>
                  </a:cubicBezTo>
                  <a:cubicBezTo>
                    <a:pt x="10080" y="2753"/>
                    <a:pt x="10089" y="2752"/>
                    <a:pt x="10097" y="2751"/>
                  </a:cubicBezTo>
                  <a:cubicBezTo>
                    <a:pt x="10371" y="2692"/>
                    <a:pt x="10656" y="2644"/>
                    <a:pt x="10966" y="2620"/>
                  </a:cubicBezTo>
                  <a:lnTo>
                    <a:pt x="10966" y="2620"/>
                  </a:lnTo>
                  <a:cubicBezTo>
                    <a:pt x="10847" y="3632"/>
                    <a:pt x="10275" y="4537"/>
                    <a:pt x="9382" y="5073"/>
                  </a:cubicBezTo>
                  <a:lnTo>
                    <a:pt x="9359" y="5085"/>
                  </a:lnTo>
                  <a:cubicBezTo>
                    <a:pt x="9299" y="5120"/>
                    <a:pt x="9275" y="5192"/>
                    <a:pt x="9287" y="5263"/>
                  </a:cubicBezTo>
                  <a:cubicBezTo>
                    <a:pt x="9299" y="5347"/>
                    <a:pt x="9359" y="5382"/>
                    <a:pt x="9418" y="5406"/>
                  </a:cubicBezTo>
                  <a:lnTo>
                    <a:pt x="9978" y="5490"/>
                  </a:lnTo>
                  <a:cubicBezTo>
                    <a:pt x="9835" y="5668"/>
                    <a:pt x="9692" y="5847"/>
                    <a:pt x="9525" y="6002"/>
                  </a:cubicBezTo>
                  <a:cubicBezTo>
                    <a:pt x="8870" y="6656"/>
                    <a:pt x="8406" y="6716"/>
                    <a:pt x="7573" y="6728"/>
                  </a:cubicBezTo>
                  <a:cubicBezTo>
                    <a:pt x="7727" y="6597"/>
                    <a:pt x="7870" y="6454"/>
                    <a:pt x="8013" y="6311"/>
                  </a:cubicBezTo>
                  <a:cubicBezTo>
                    <a:pt x="8728" y="5597"/>
                    <a:pt x="9299" y="4835"/>
                    <a:pt x="9775" y="4037"/>
                  </a:cubicBezTo>
                  <a:cubicBezTo>
                    <a:pt x="9823" y="3977"/>
                    <a:pt x="9811" y="3882"/>
                    <a:pt x="9751" y="3823"/>
                  </a:cubicBezTo>
                  <a:cubicBezTo>
                    <a:pt x="9718" y="3789"/>
                    <a:pt x="9681" y="3774"/>
                    <a:pt x="9639" y="3774"/>
                  </a:cubicBezTo>
                  <a:cubicBezTo>
                    <a:pt x="9608" y="3774"/>
                    <a:pt x="9574" y="3783"/>
                    <a:pt x="9537" y="3799"/>
                  </a:cubicBezTo>
                  <a:cubicBezTo>
                    <a:pt x="8739" y="4251"/>
                    <a:pt x="7966" y="4847"/>
                    <a:pt x="7263" y="5561"/>
                  </a:cubicBezTo>
                  <a:cubicBezTo>
                    <a:pt x="7120" y="5716"/>
                    <a:pt x="6977" y="5847"/>
                    <a:pt x="6846" y="6002"/>
                  </a:cubicBezTo>
                  <a:cubicBezTo>
                    <a:pt x="6882" y="5168"/>
                    <a:pt x="6918" y="4704"/>
                    <a:pt x="7573" y="4049"/>
                  </a:cubicBezTo>
                  <a:cubicBezTo>
                    <a:pt x="8085" y="3537"/>
                    <a:pt x="8728" y="3156"/>
                    <a:pt x="9454" y="2906"/>
                  </a:cubicBezTo>
                  <a:cubicBezTo>
                    <a:pt x="9537" y="2870"/>
                    <a:pt x="9585" y="2787"/>
                    <a:pt x="9561" y="2692"/>
                  </a:cubicBezTo>
                  <a:cubicBezTo>
                    <a:pt x="9531" y="2623"/>
                    <a:pt x="9470" y="2578"/>
                    <a:pt x="9395" y="2578"/>
                  </a:cubicBezTo>
                  <a:cubicBezTo>
                    <a:pt x="9379" y="2578"/>
                    <a:pt x="9363" y="2580"/>
                    <a:pt x="9347" y="2584"/>
                  </a:cubicBezTo>
                  <a:cubicBezTo>
                    <a:pt x="9228" y="2632"/>
                    <a:pt x="9109" y="2680"/>
                    <a:pt x="9001" y="2715"/>
                  </a:cubicBezTo>
                  <a:lnTo>
                    <a:pt x="9001" y="1334"/>
                  </a:lnTo>
                  <a:cubicBezTo>
                    <a:pt x="9001" y="596"/>
                    <a:pt x="8406" y="1"/>
                    <a:pt x="76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3" name="Google Shape;10233;p59"/>
            <p:cNvSpPr/>
            <p:nvPr/>
          </p:nvSpPr>
          <p:spPr>
            <a:xfrm>
              <a:off x="3618450" y="3879112"/>
              <a:ext cx="157045" cy="24688"/>
            </a:xfrm>
            <a:custGeom>
              <a:avLst/>
              <a:gdLst/>
              <a:ahLst/>
              <a:cxnLst/>
              <a:rect l="l" t="t" r="r" b="b"/>
              <a:pathLst>
                <a:path w="4930" h="775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cubicBezTo>
                    <a:pt x="322" y="334"/>
                    <a:pt x="381" y="405"/>
                    <a:pt x="500" y="512"/>
                  </a:cubicBezTo>
                  <a:cubicBezTo>
                    <a:pt x="619" y="631"/>
                    <a:pt x="786" y="774"/>
                    <a:pt x="1084" y="774"/>
                  </a:cubicBezTo>
                  <a:cubicBezTo>
                    <a:pt x="1381" y="774"/>
                    <a:pt x="1524" y="631"/>
                    <a:pt x="1667" y="512"/>
                  </a:cubicBezTo>
                  <a:cubicBezTo>
                    <a:pt x="1762" y="405"/>
                    <a:pt x="1846" y="334"/>
                    <a:pt x="2000" y="334"/>
                  </a:cubicBezTo>
                  <a:cubicBezTo>
                    <a:pt x="2167" y="334"/>
                    <a:pt x="2227" y="405"/>
                    <a:pt x="2346" y="512"/>
                  </a:cubicBezTo>
                  <a:cubicBezTo>
                    <a:pt x="2465" y="631"/>
                    <a:pt x="2631" y="774"/>
                    <a:pt x="2929" y="774"/>
                  </a:cubicBezTo>
                  <a:cubicBezTo>
                    <a:pt x="3227" y="774"/>
                    <a:pt x="3370" y="631"/>
                    <a:pt x="3501" y="512"/>
                  </a:cubicBezTo>
                  <a:cubicBezTo>
                    <a:pt x="3608" y="405"/>
                    <a:pt x="3679" y="334"/>
                    <a:pt x="3846" y="334"/>
                  </a:cubicBezTo>
                  <a:cubicBezTo>
                    <a:pt x="4013" y="334"/>
                    <a:pt x="4072" y="405"/>
                    <a:pt x="4191" y="512"/>
                  </a:cubicBezTo>
                  <a:cubicBezTo>
                    <a:pt x="4310" y="631"/>
                    <a:pt x="4477" y="774"/>
                    <a:pt x="4775" y="774"/>
                  </a:cubicBezTo>
                  <a:cubicBezTo>
                    <a:pt x="4858" y="774"/>
                    <a:pt x="4929" y="703"/>
                    <a:pt x="4929" y="607"/>
                  </a:cubicBezTo>
                  <a:cubicBezTo>
                    <a:pt x="4929" y="524"/>
                    <a:pt x="4858" y="453"/>
                    <a:pt x="4775" y="453"/>
                  </a:cubicBezTo>
                  <a:cubicBezTo>
                    <a:pt x="4608" y="453"/>
                    <a:pt x="4548" y="369"/>
                    <a:pt x="4429" y="274"/>
                  </a:cubicBezTo>
                  <a:cubicBezTo>
                    <a:pt x="4310" y="155"/>
                    <a:pt x="4144" y="0"/>
                    <a:pt x="3846" y="0"/>
                  </a:cubicBezTo>
                  <a:cubicBezTo>
                    <a:pt x="3548" y="0"/>
                    <a:pt x="3405" y="155"/>
                    <a:pt x="3263" y="274"/>
                  </a:cubicBezTo>
                  <a:cubicBezTo>
                    <a:pt x="3167" y="369"/>
                    <a:pt x="3084" y="453"/>
                    <a:pt x="2929" y="453"/>
                  </a:cubicBezTo>
                  <a:cubicBezTo>
                    <a:pt x="2762" y="453"/>
                    <a:pt x="2703" y="369"/>
                    <a:pt x="2584" y="274"/>
                  </a:cubicBezTo>
                  <a:cubicBezTo>
                    <a:pt x="2465" y="155"/>
                    <a:pt x="2298" y="0"/>
                    <a:pt x="2000" y="0"/>
                  </a:cubicBezTo>
                  <a:cubicBezTo>
                    <a:pt x="1703" y="0"/>
                    <a:pt x="1560" y="155"/>
                    <a:pt x="1417" y="274"/>
                  </a:cubicBezTo>
                  <a:cubicBezTo>
                    <a:pt x="1322" y="369"/>
                    <a:pt x="1238" y="453"/>
                    <a:pt x="1084" y="453"/>
                  </a:cubicBezTo>
                  <a:cubicBezTo>
                    <a:pt x="917" y="453"/>
                    <a:pt x="857" y="369"/>
                    <a:pt x="738" y="274"/>
                  </a:cubicBezTo>
                  <a:cubicBezTo>
                    <a:pt x="619" y="155"/>
                    <a:pt x="453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4" name="Google Shape;10234;p59"/>
            <p:cNvSpPr/>
            <p:nvPr/>
          </p:nvSpPr>
          <p:spPr>
            <a:xfrm>
              <a:off x="3618450" y="3921192"/>
              <a:ext cx="127834" cy="24688"/>
            </a:xfrm>
            <a:custGeom>
              <a:avLst/>
              <a:gdLst/>
              <a:ahLst/>
              <a:cxnLst/>
              <a:rect l="l" t="t" r="r" b="b"/>
              <a:pathLst>
                <a:path w="4013" h="77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322" y="334"/>
                    <a:pt x="381" y="406"/>
                    <a:pt x="500" y="513"/>
                  </a:cubicBezTo>
                  <a:cubicBezTo>
                    <a:pt x="619" y="632"/>
                    <a:pt x="786" y="775"/>
                    <a:pt x="1084" y="775"/>
                  </a:cubicBezTo>
                  <a:cubicBezTo>
                    <a:pt x="1381" y="775"/>
                    <a:pt x="1524" y="632"/>
                    <a:pt x="1667" y="513"/>
                  </a:cubicBezTo>
                  <a:cubicBezTo>
                    <a:pt x="1762" y="406"/>
                    <a:pt x="1846" y="334"/>
                    <a:pt x="2000" y="334"/>
                  </a:cubicBezTo>
                  <a:cubicBezTo>
                    <a:pt x="2167" y="334"/>
                    <a:pt x="2227" y="406"/>
                    <a:pt x="2346" y="513"/>
                  </a:cubicBezTo>
                  <a:cubicBezTo>
                    <a:pt x="2465" y="632"/>
                    <a:pt x="2631" y="775"/>
                    <a:pt x="2929" y="775"/>
                  </a:cubicBezTo>
                  <a:cubicBezTo>
                    <a:pt x="3227" y="775"/>
                    <a:pt x="3370" y="632"/>
                    <a:pt x="3501" y="513"/>
                  </a:cubicBezTo>
                  <a:cubicBezTo>
                    <a:pt x="3608" y="406"/>
                    <a:pt x="3679" y="334"/>
                    <a:pt x="3846" y="334"/>
                  </a:cubicBezTo>
                  <a:cubicBezTo>
                    <a:pt x="3941" y="334"/>
                    <a:pt x="4013" y="263"/>
                    <a:pt x="4013" y="167"/>
                  </a:cubicBezTo>
                  <a:cubicBezTo>
                    <a:pt x="4013" y="84"/>
                    <a:pt x="3941" y="1"/>
                    <a:pt x="3846" y="1"/>
                  </a:cubicBezTo>
                  <a:cubicBezTo>
                    <a:pt x="3548" y="1"/>
                    <a:pt x="3405" y="156"/>
                    <a:pt x="3263" y="275"/>
                  </a:cubicBezTo>
                  <a:cubicBezTo>
                    <a:pt x="3167" y="382"/>
                    <a:pt x="3084" y="453"/>
                    <a:pt x="2929" y="453"/>
                  </a:cubicBezTo>
                  <a:cubicBezTo>
                    <a:pt x="2762" y="453"/>
                    <a:pt x="2703" y="382"/>
                    <a:pt x="2584" y="275"/>
                  </a:cubicBezTo>
                  <a:cubicBezTo>
                    <a:pt x="2465" y="156"/>
                    <a:pt x="2298" y="1"/>
                    <a:pt x="2000" y="1"/>
                  </a:cubicBezTo>
                  <a:cubicBezTo>
                    <a:pt x="1703" y="1"/>
                    <a:pt x="1560" y="156"/>
                    <a:pt x="1417" y="275"/>
                  </a:cubicBezTo>
                  <a:cubicBezTo>
                    <a:pt x="1322" y="382"/>
                    <a:pt x="1238" y="453"/>
                    <a:pt x="1084" y="453"/>
                  </a:cubicBezTo>
                  <a:cubicBezTo>
                    <a:pt x="917" y="453"/>
                    <a:pt x="857" y="382"/>
                    <a:pt x="738" y="275"/>
                  </a:cubicBezTo>
                  <a:cubicBezTo>
                    <a:pt x="619" y="156"/>
                    <a:pt x="453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5" name="Google Shape;10235;p59"/>
            <p:cNvSpPr/>
            <p:nvPr/>
          </p:nvSpPr>
          <p:spPr>
            <a:xfrm>
              <a:off x="3617304" y="3962922"/>
              <a:ext cx="98655" cy="24688"/>
            </a:xfrm>
            <a:custGeom>
              <a:avLst/>
              <a:gdLst/>
              <a:ahLst/>
              <a:cxnLst/>
              <a:rect l="l" t="t" r="r" b="b"/>
              <a:pathLst>
                <a:path w="3097" h="775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334" y="334"/>
                    <a:pt x="393" y="405"/>
                    <a:pt x="512" y="512"/>
                  </a:cubicBezTo>
                  <a:cubicBezTo>
                    <a:pt x="632" y="632"/>
                    <a:pt x="786" y="774"/>
                    <a:pt x="1084" y="774"/>
                  </a:cubicBezTo>
                  <a:cubicBezTo>
                    <a:pt x="1382" y="774"/>
                    <a:pt x="1536" y="632"/>
                    <a:pt x="1667" y="512"/>
                  </a:cubicBezTo>
                  <a:cubicBezTo>
                    <a:pt x="1775" y="405"/>
                    <a:pt x="1846" y="334"/>
                    <a:pt x="2013" y="334"/>
                  </a:cubicBezTo>
                  <a:cubicBezTo>
                    <a:pt x="2179" y="334"/>
                    <a:pt x="2239" y="405"/>
                    <a:pt x="2358" y="512"/>
                  </a:cubicBezTo>
                  <a:cubicBezTo>
                    <a:pt x="2477" y="632"/>
                    <a:pt x="2632" y="774"/>
                    <a:pt x="2929" y="774"/>
                  </a:cubicBezTo>
                  <a:cubicBezTo>
                    <a:pt x="3025" y="774"/>
                    <a:pt x="3096" y="703"/>
                    <a:pt x="3096" y="620"/>
                  </a:cubicBezTo>
                  <a:cubicBezTo>
                    <a:pt x="3096" y="524"/>
                    <a:pt x="3025" y="453"/>
                    <a:pt x="2929" y="453"/>
                  </a:cubicBezTo>
                  <a:cubicBezTo>
                    <a:pt x="2775" y="441"/>
                    <a:pt x="2691" y="381"/>
                    <a:pt x="2596" y="274"/>
                  </a:cubicBezTo>
                  <a:cubicBezTo>
                    <a:pt x="2477" y="155"/>
                    <a:pt x="2310" y="0"/>
                    <a:pt x="2013" y="0"/>
                  </a:cubicBezTo>
                  <a:cubicBezTo>
                    <a:pt x="1715" y="0"/>
                    <a:pt x="1560" y="155"/>
                    <a:pt x="1429" y="274"/>
                  </a:cubicBezTo>
                  <a:cubicBezTo>
                    <a:pt x="1322" y="381"/>
                    <a:pt x="1251" y="453"/>
                    <a:pt x="1084" y="453"/>
                  </a:cubicBezTo>
                  <a:cubicBezTo>
                    <a:pt x="929" y="453"/>
                    <a:pt x="870" y="381"/>
                    <a:pt x="751" y="274"/>
                  </a:cubicBezTo>
                  <a:cubicBezTo>
                    <a:pt x="632" y="155"/>
                    <a:pt x="465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236" name="Google Shape;10236;p59"/>
          <p:cNvGrpSpPr/>
          <p:nvPr/>
        </p:nvGrpSpPr>
        <p:grpSpPr>
          <a:xfrm>
            <a:off x="5799897" y="3737178"/>
            <a:ext cx="369805" cy="353782"/>
            <a:chOff x="3950316" y="3820307"/>
            <a:chExt cx="369805" cy="353782"/>
          </a:xfrm>
        </p:grpSpPr>
        <p:sp>
          <p:nvSpPr>
            <p:cNvPr id="10237" name="Google Shape;10237;p59"/>
            <p:cNvSpPr/>
            <p:nvPr/>
          </p:nvSpPr>
          <p:spPr>
            <a:xfrm>
              <a:off x="4040561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8" name="Google Shape;10238;p59"/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9" name="Google Shape;10239;p59"/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0" name="Google Shape;10240;p59"/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241" name="Google Shape;10241;p59"/>
          <p:cNvGrpSpPr/>
          <p:nvPr/>
        </p:nvGrpSpPr>
        <p:grpSpPr>
          <a:xfrm>
            <a:off x="3611490" y="3728832"/>
            <a:ext cx="307974" cy="371716"/>
            <a:chOff x="1761909" y="3811961"/>
            <a:chExt cx="307974" cy="371716"/>
          </a:xfrm>
        </p:grpSpPr>
        <p:sp>
          <p:nvSpPr>
            <p:cNvPr id="10242" name="Google Shape;10242;p59"/>
            <p:cNvSpPr/>
            <p:nvPr/>
          </p:nvSpPr>
          <p:spPr>
            <a:xfrm>
              <a:off x="1761909" y="3811961"/>
              <a:ext cx="307974" cy="371716"/>
            </a:xfrm>
            <a:custGeom>
              <a:avLst/>
              <a:gdLst/>
              <a:ahLst/>
              <a:cxnLst/>
              <a:rect l="l" t="t" r="r" b="b"/>
              <a:pathLst>
                <a:path w="9668" h="11669" extrusionOk="0">
                  <a:moveTo>
                    <a:pt x="8930" y="310"/>
                  </a:moveTo>
                  <a:cubicBezTo>
                    <a:pt x="8954" y="310"/>
                    <a:pt x="8977" y="334"/>
                    <a:pt x="8977" y="370"/>
                  </a:cubicBezTo>
                  <a:lnTo>
                    <a:pt x="8977" y="608"/>
                  </a:lnTo>
                  <a:cubicBezTo>
                    <a:pt x="8977" y="632"/>
                    <a:pt x="8954" y="668"/>
                    <a:pt x="8930" y="668"/>
                  </a:cubicBezTo>
                  <a:lnTo>
                    <a:pt x="7989" y="668"/>
                  </a:lnTo>
                  <a:cubicBezTo>
                    <a:pt x="7894" y="668"/>
                    <a:pt x="7811" y="739"/>
                    <a:pt x="7811" y="846"/>
                  </a:cubicBezTo>
                  <a:cubicBezTo>
                    <a:pt x="7811" y="953"/>
                    <a:pt x="7882" y="1025"/>
                    <a:pt x="7989" y="1025"/>
                  </a:cubicBezTo>
                  <a:lnTo>
                    <a:pt x="8668" y="1025"/>
                  </a:lnTo>
                  <a:lnTo>
                    <a:pt x="8668" y="10216"/>
                  </a:lnTo>
                  <a:lnTo>
                    <a:pt x="7263" y="10216"/>
                  </a:lnTo>
                  <a:cubicBezTo>
                    <a:pt x="7168" y="10216"/>
                    <a:pt x="7084" y="10288"/>
                    <a:pt x="7084" y="10395"/>
                  </a:cubicBezTo>
                  <a:cubicBezTo>
                    <a:pt x="7084" y="10502"/>
                    <a:pt x="7156" y="10574"/>
                    <a:pt x="7263" y="10574"/>
                  </a:cubicBezTo>
                  <a:lnTo>
                    <a:pt x="9168" y="10574"/>
                  </a:lnTo>
                  <a:cubicBezTo>
                    <a:pt x="9251" y="10574"/>
                    <a:pt x="9323" y="10657"/>
                    <a:pt x="9323" y="10740"/>
                  </a:cubicBezTo>
                  <a:lnTo>
                    <a:pt x="9323" y="11324"/>
                  </a:lnTo>
                  <a:lnTo>
                    <a:pt x="333" y="11324"/>
                  </a:lnTo>
                  <a:lnTo>
                    <a:pt x="333" y="10740"/>
                  </a:lnTo>
                  <a:cubicBezTo>
                    <a:pt x="333" y="10657"/>
                    <a:pt x="417" y="10574"/>
                    <a:pt x="500" y="10574"/>
                  </a:cubicBezTo>
                  <a:lnTo>
                    <a:pt x="6513" y="10574"/>
                  </a:lnTo>
                  <a:cubicBezTo>
                    <a:pt x="6608" y="10574"/>
                    <a:pt x="6691" y="10502"/>
                    <a:pt x="6691" y="10395"/>
                  </a:cubicBezTo>
                  <a:cubicBezTo>
                    <a:pt x="6691" y="10288"/>
                    <a:pt x="6620" y="10216"/>
                    <a:pt x="6513" y="10216"/>
                  </a:cubicBezTo>
                  <a:lnTo>
                    <a:pt x="976" y="10216"/>
                  </a:lnTo>
                  <a:lnTo>
                    <a:pt x="976" y="1025"/>
                  </a:lnTo>
                  <a:lnTo>
                    <a:pt x="7263" y="1025"/>
                  </a:lnTo>
                  <a:cubicBezTo>
                    <a:pt x="7346" y="1025"/>
                    <a:pt x="7442" y="953"/>
                    <a:pt x="7442" y="846"/>
                  </a:cubicBezTo>
                  <a:cubicBezTo>
                    <a:pt x="7442" y="739"/>
                    <a:pt x="7358" y="668"/>
                    <a:pt x="7263" y="668"/>
                  </a:cubicBezTo>
                  <a:lnTo>
                    <a:pt x="750" y="668"/>
                  </a:lnTo>
                  <a:cubicBezTo>
                    <a:pt x="726" y="668"/>
                    <a:pt x="691" y="632"/>
                    <a:pt x="691" y="608"/>
                  </a:cubicBezTo>
                  <a:lnTo>
                    <a:pt x="691" y="370"/>
                  </a:lnTo>
                  <a:cubicBezTo>
                    <a:pt x="691" y="334"/>
                    <a:pt x="726" y="310"/>
                    <a:pt x="750" y="310"/>
                  </a:cubicBezTo>
                  <a:close/>
                  <a:moveTo>
                    <a:pt x="738" y="1"/>
                  </a:moveTo>
                  <a:cubicBezTo>
                    <a:pt x="512" y="1"/>
                    <a:pt x="333" y="179"/>
                    <a:pt x="333" y="394"/>
                  </a:cubicBezTo>
                  <a:lnTo>
                    <a:pt x="333" y="632"/>
                  </a:lnTo>
                  <a:cubicBezTo>
                    <a:pt x="333" y="810"/>
                    <a:pt x="453" y="977"/>
                    <a:pt x="619" y="1025"/>
                  </a:cubicBezTo>
                  <a:lnTo>
                    <a:pt x="619" y="10240"/>
                  </a:lnTo>
                  <a:lnTo>
                    <a:pt x="500" y="10240"/>
                  </a:lnTo>
                  <a:cubicBezTo>
                    <a:pt x="214" y="10240"/>
                    <a:pt x="0" y="10454"/>
                    <a:pt x="0" y="10740"/>
                  </a:cubicBezTo>
                  <a:lnTo>
                    <a:pt x="0" y="11490"/>
                  </a:lnTo>
                  <a:cubicBezTo>
                    <a:pt x="0" y="11574"/>
                    <a:pt x="72" y="11669"/>
                    <a:pt x="179" y="11669"/>
                  </a:cubicBezTo>
                  <a:lnTo>
                    <a:pt x="9489" y="11669"/>
                  </a:lnTo>
                  <a:cubicBezTo>
                    <a:pt x="9585" y="11669"/>
                    <a:pt x="9668" y="11586"/>
                    <a:pt x="9668" y="11490"/>
                  </a:cubicBezTo>
                  <a:lnTo>
                    <a:pt x="9668" y="10740"/>
                  </a:lnTo>
                  <a:cubicBezTo>
                    <a:pt x="9656" y="10454"/>
                    <a:pt x="9430" y="10240"/>
                    <a:pt x="9144" y="10240"/>
                  </a:cubicBezTo>
                  <a:lnTo>
                    <a:pt x="9001" y="10240"/>
                  </a:lnTo>
                  <a:lnTo>
                    <a:pt x="9001" y="1025"/>
                  </a:lnTo>
                  <a:cubicBezTo>
                    <a:pt x="9180" y="977"/>
                    <a:pt x="9311" y="810"/>
                    <a:pt x="9311" y="632"/>
                  </a:cubicBezTo>
                  <a:lnTo>
                    <a:pt x="9311" y="394"/>
                  </a:lnTo>
                  <a:cubicBezTo>
                    <a:pt x="9311" y="179"/>
                    <a:pt x="9132" y="1"/>
                    <a:pt x="890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3" name="Google Shape;10243;p59"/>
            <p:cNvSpPr/>
            <p:nvPr/>
          </p:nvSpPr>
          <p:spPr>
            <a:xfrm>
              <a:off x="1921566" y="3855953"/>
              <a:ext cx="105854" cy="271213"/>
            </a:xfrm>
            <a:custGeom>
              <a:avLst/>
              <a:gdLst/>
              <a:ahLst/>
              <a:cxnLst/>
              <a:rect l="l" t="t" r="r" b="b"/>
              <a:pathLst>
                <a:path w="3323" h="8514" extrusionOk="0">
                  <a:moveTo>
                    <a:pt x="2977" y="346"/>
                  </a:moveTo>
                  <a:lnTo>
                    <a:pt x="2977" y="1370"/>
                  </a:lnTo>
                  <a:lnTo>
                    <a:pt x="2394" y="1370"/>
                  </a:lnTo>
                  <a:cubicBezTo>
                    <a:pt x="2203" y="1370"/>
                    <a:pt x="2049" y="1513"/>
                    <a:pt x="2049" y="1704"/>
                  </a:cubicBezTo>
                  <a:lnTo>
                    <a:pt x="2049" y="2168"/>
                  </a:lnTo>
                  <a:lnTo>
                    <a:pt x="1715" y="2168"/>
                  </a:lnTo>
                  <a:cubicBezTo>
                    <a:pt x="1548" y="2168"/>
                    <a:pt x="1417" y="2287"/>
                    <a:pt x="1382" y="2442"/>
                  </a:cubicBezTo>
                  <a:lnTo>
                    <a:pt x="1025" y="2442"/>
                  </a:lnTo>
                  <a:lnTo>
                    <a:pt x="1025" y="1739"/>
                  </a:lnTo>
                  <a:cubicBezTo>
                    <a:pt x="1025" y="1549"/>
                    <a:pt x="882" y="1394"/>
                    <a:pt x="679" y="1394"/>
                  </a:cubicBezTo>
                  <a:lnTo>
                    <a:pt x="346" y="1394"/>
                  </a:lnTo>
                  <a:lnTo>
                    <a:pt x="346" y="346"/>
                  </a:lnTo>
                  <a:close/>
                  <a:moveTo>
                    <a:pt x="679" y="1739"/>
                  </a:moveTo>
                  <a:lnTo>
                    <a:pt x="679" y="2763"/>
                  </a:lnTo>
                  <a:lnTo>
                    <a:pt x="679" y="3954"/>
                  </a:lnTo>
                  <a:lnTo>
                    <a:pt x="346" y="3954"/>
                  </a:lnTo>
                  <a:lnTo>
                    <a:pt x="346" y="1739"/>
                  </a:lnTo>
                  <a:close/>
                  <a:moveTo>
                    <a:pt x="1370" y="2763"/>
                  </a:moveTo>
                  <a:lnTo>
                    <a:pt x="1370" y="3954"/>
                  </a:lnTo>
                  <a:lnTo>
                    <a:pt x="1025" y="3954"/>
                  </a:lnTo>
                  <a:lnTo>
                    <a:pt x="1025" y="2763"/>
                  </a:lnTo>
                  <a:close/>
                  <a:moveTo>
                    <a:pt x="2049" y="2513"/>
                  </a:moveTo>
                  <a:lnTo>
                    <a:pt x="2049" y="3954"/>
                  </a:lnTo>
                  <a:lnTo>
                    <a:pt x="1715" y="3954"/>
                  </a:lnTo>
                  <a:lnTo>
                    <a:pt x="1715" y="2763"/>
                  </a:lnTo>
                  <a:lnTo>
                    <a:pt x="1715" y="2513"/>
                  </a:lnTo>
                  <a:close/>
                  <a:moveTo>
                    <a:pt x="2977" y="1727"/>
                  </a:moveTo>
                  <a:lnTo>
                    <a:pt x="2977" y="3954"/>
                  </a:lnTo>
                  <a:lnTo>
                    <a:pt x="2394" y="3954"/>
                  </a:lnTo>
                  <a:lnTo>
                    <a:pt x="2394" y="2513"/>
                  </a:lnTo>
                  <a:lnTo>
                    <a:pt x="2394" y="1727"/>
                  </a:lnTo>
                  <a:close/>
                  <a:moveTo>
                    <a:pt x="2977" y="4299"/>
                  </a:moveTo>
                  <a:lnTo>
                    <a:pt x="2977" y="4644"/>
                  </a:lnTo>
                  <a:lnTo>
                    <a:pt x="346" y="4644"/>
                  </a:lnTo>
                  <a:lnTo>
                    <a:pt x="346" y="4299"/>
                  </a:lnTo>
                  <a:close/>
                  <a:moveTo>
                    <a:pt x="2977" y="4990"/>
                  </a:moveTo>
                  <a:lnTo>
                    <a:pt x="2977" y="7347"/>
                  </a:lnTo>
                  <a:lnTo>
                    <a:pt x="2453" y="6085"/>
                  </a:lnTo>
                  <a:cubicBezTo>
                    <a:pt x="2430" y="6014"/>
                    <a:pt x="2346" y="5942"/>
                    <a:pt x="2275" y="5906"/>
                  </a:cubicBezTo>
                  <a:cubicBezTo>
                    <a:pt x="2239" y="5889"/>
                    <a:pt x="2197" y="5880"/>
                    <a:pt x="2154" y="5880"/>
                  </a:cubicBezTo>
                  <a:cubicBezTo>
                    <a:pt x="2111" y="5880"/>
                    <a:pt x="2066" y="5889"/>
                    <a:pt x="2025" y="5906"/>
                  </a:cubicBezTo>
                  <a:lnTo>
                    <a:pt x="1679" y="6061"/>
                  </a:lnTo>
                  <a:cubicBezTo>
                    <a:pt x="1596" y="6085"/>
                    <a:pt x="1537" y="6156"/>
                    <a:pt x="1501" y="6240"/>
                  </a:cubicBezTo>
                  <a:cubicBezTo>
                    <a:pt x="1477" y="6311"/>
                    <a:pt x="1477" y="6395"/>
                    <a:pt x="1501" y="6490"/>
                  </a:cubicBezTo>
                  <a:lnTo>
                    <a:pt x="1513" y="6537"/>
                  </a:lnTo>
                  <a:cubicBezTo>
                    <a:pt x="1477" y="6514"/>
                    <a:pt x="1429" y="6502"/>
                    <a:pt x="1382" y="6502"/>
                  </a:cubicBezTo>
                  <a:lnTo>
                    <a:pt x="1025" y="6502"/>
                  </a:lnTo>
                  <a:lnTo>
                    <a:pt x="1025" y="5942"/>
                  </a:lnTo>
                  <a:cubicBezTo>
                    <a:pt x="1025" y="5740"/>
                    <a:pt x="882" y="5597"/>
                    <a:pt x="679" y="5597"/>
                  </a:cubicBezTo>
                  <a:lnTo>
                    <a:pt x="346" y="5597"/>
                  </a:lnTo>
                  <a:lnTo>
                    <a:pt x="346" y="4990"/>
                  </a:lnTo>
                  <a:close/>
                  <a:moveTo>
                    <a:pt x="2132" y="6252"/>
                  </a:moveTo>
                  <a:lnTo>
                    <a:pt x="2858" y="7990"/>
                  </a:lnTo>
                  <a:lnTo>
                    <a:pt x="2549" y="8121"/>
                  </a:lnTo>
                  <a:lnTo>
                    <a:pt x="1810" y="6383"/>
                  </a:lnTo>
                  <a:lnTo>
                    <a:pt x="2132" y="6252"/>
                  </a:lnTo>
                  <a:close/>
                  <a:moveTo>
                    <a:pt x="679" y="5954"/>
                  </a:moveTo>
                  <a:lnTo>
                    <a:pt x="679" y="6835"/>
                  </a:lnTo>
                  <a:lnTo>
                    <a:pt x="679" y="8169"/>
                  </a:lnTo>
                  <a:lnTo>
                    <a:pt x="346" y="8169"/>
                  </a:lnTo>
                  <a:lnTo>
                    <a:pt x="346" y="5954"/>
                  </a:lnTo>
                  <a:close/>
                  <a:moveTo>
                    <a:pt x="1370" y="6847"/>
                  </a:moveTo>
                  <a:lnTo>
                    <a:pt x="1370" y="8169"/>
                  </a:lnTo>
                  <a:lnTo>
                    <a:pt x="1025" y="8169"/>
                  </a:lnTo>
                  <a:lnTo>
                    <a:pt x="1025" y="6847"/>
                  </a:lnTo>
                  <a:close/>
                  <a:moveTo>
                    <a:pt x="1715" y="6990"/>
                  </a:moveTo>
                  <a:lnTo>
                    <a:pt x="2203" y="8169"/>
                  </a:lnTo>
                  <a:lnTo>
                    <a:pt x="1715" y="8169"/>
                  </a:lnTo>
                  <a:lnTo>
                    <a:pt x="1715" y="6990"/>
                  </a:lnTo>
                  <a:close/>
                  <a:moveTo>
                    <a:pt x="251" y="1"/>
                  </a:moveTo>
                  <a:cubicBezTo>
                    <a:pt x="120" y="1"/>
                    <a:pt x="1" y="120"/>
                    <a:pt x="1" y="251"/>
                  </a:cubicBezTo>
                  <a:lnTo>
                    <a:pt x="1" y="8252"/>
                  </a:lnTo>
                  <a:cubicBezTo>
                    <a:pt x="1" y="8395"/>
                    <a:pt x="120" y="8514"/>
                    <a:pt x="251" y="8514"/>
                  </a:cubicBezTo>
                  <a:lnTo>
                    <a:pt x="3061" y="8514"/>
                  </a:lnTo>
                  <a:cubicBezTo>
                    <a:pt x="3203" y="8514"/>
                    <a:pt x="3322" y="8395"/>
                    <a:pt x="3322" y="8252"/>
                  </a:cubicBezTo>
                  <a:lnTo>
                    <a:pt x="3322" y="1704"/>
                  </a:lnTo>
                  <a:lnTo>
                    <a:pt x="3322" y="251"/>
                  </a:lnTo>
                  <a:cubicBezTo>
                    <a:pt x="3322" y="120"/>
                    <a:pt x="3203" y="1"/>
                    <a:pt x="30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4" name="Google Shape;10244;p59"/>
            <p:cNvSpPr/>
            <p:nvPr/>
          </p:nvSpPr>
          <p:spPr>
            <a:xfrm>
              <a:off x="1803990" y="3855953"/>
              <a:ext cx="106619" cy="165773"/>
            </a:xfrm>
            <a:custGeom>
              <a:avLst/>
              <a:gdLst/>
              <a:ahLst/>
              <a:cxnLst/>
              <a:rect l="l" t="t" r="r" b="b"/>
              <a:pathLst>
                <a:path w="3347" h="5204" extrusionOk="0">
                  <a:moveTo>
                    <a:pt x="251" y="1"/>
                  </a:moveTo>
                  <a:cubicBezTo>
                    <a:pt x="120" y="1"/>
                    <a:pt x="1" y="120"/>
                    <a:pt x="1" y="251"/>
                  </a:cubicBezTo>
                  <a:lnTo>
                    <a:pt x="1" y="4954"/>
                  </a:lnTo>
                  <a:cubicBezTo>
                    <a:pt x="1" y="5085"/>
                    <a:pt x="120" y="5204"/>
                    <a:pt x="251" y="5204"/>
                  </a:cubicBezTo>
                  <a:lnTo>
                    <a:pt x="715" y="5204"/>
                  </a:lnTo>
                  <a:cubicBezTo>
                    <a:pt x="798" y="5204"/>
                    <a:pt x="894" y="5133"/>
                    <a:pt x="894" y="5025"/>
                  </a:cubicBezTo>
                  <a:cubicBezTo>
                    <a:pt x="894" y="4930"/>
                    <a:pt x="822" y="4847"/>
                    <a:pt x="715" y="4847"/>
                  </a:cubicBezTo>
                  <a:lnTo>
                    <a:pt x="346" y="4847"/>
                  </a:lnTo>
                  <a:lnTo>
                    <a:pt x="346" y="322"/>
                  </a:lnTo>
                  <a:lnTo>
                    <a:pt x="3001" y="322"/>
                  </a:lnTo>
                  <a:lnTo>
                    <a:pt x="3001" y="4847"/>
                  </a:lnTo>
                  <a:lnTo>
                    <a:pt x="1441" y="4847"/>
                  </a:lnTo>
                  <a:cubicBezTo>
                    <a:pt x="1358" y="4847"/>
                    <a:pt x="1263" y="4930"/>
                    <a:pt x="1263" y="5025"/>
                  </a:cubicBezTo>
                  <a:cubicBezTo>
                    <a:pt x="1263" y="5133"/>
                    <a:pt x="1334" y="5204"/>
                    <a:pt x="1441" y="5204"/>
                  </a:cubicBezTo>
                  <a:lnTo>
                    <a:pt x="3096" y="5204"/>
                  </a:lnTo>
                  <a:cubicBezTo>
                    <a:pt x="3227" y="5204"/>
                    <a:pt x="3346" y="5085"/>
                    <a:pt x="3346" y="4954"/>
                  </a:cubicBezTo>
                  <a:lnTo>
                    <a:pt x="3346" y="251"/>
                  </a:lnTo>
                  <a:cubicBezTo>
                    <a:pt x="3346" y="120"/>
                    <a:pt x="3227" y="1"/>
                    <a:pt x="3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5" name="Google Shape;10245;p59"/>
            <p:cNvSpPr/>
            <p:nvPr/>
          </p:nvSpPr>
          <p:spPr>
            <a:xfrm>
              <a:off x="1824472" y="3932565"/>
              <a:ext cx="63360" cy="11436"/>
            </a:xfrm>
            <a:custGeom>
              <a:avLst/>
              <a:gdLst/>
              <a:ahLst/>
              <a:cxnLst/>
              <a:rect l="l" t="t" r="r" b="b"/>
              <a:pathLst>
                <a:path w="1989" h="359" extrusionOk="0">
                  <a:moveTo>
                    <a:pt x="179" y="1"/>
                  </a:moveTo>
                  <a:cubicBezTo>
                    <a:pt x="84" y="1"/>
                    <a:pt x="1" y="84"/>
                    <a:pt x="1" y="180"/>
                  </a:cubicBezTo>
                  <a:cubicBezTo>
                    <a:pt x="1" y="287"/>
                    <a:pt x="84" y="358"/>
                    <a:pt x="179" y="358"/>
                  </a:cubicBezTo>
                  <a:lnTo>
                    <a:pt x="1810" y="358"/>
                  </a:lnTo>
                  <a:cubicBezTo>
                    <a:pt x="1906" y="358"/>
                    <a:pt x="1989" y="287"/>
                    <a:pt x="1989" y="180"/>
                  </a:cubicBezTo>
                  <a:cubicBezTo>
                    <a:pt x="1989" y="84"/>
                    <a:pt x="1918" y="1"/>
                    <a:pt x="1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6" name="Google Shape;10246;p59"/>
            <p:cNvSpPr/>
            <p:nvPr/>
          </p:nvSpPr>
          <p:spPr>
            <a:xfrm>
              <a:off x="1824472" y="3907941"/>
              <a:ext cx="63360" cy="11404"/>
            </a:xfrm>
            <a:custGeom>
              <a:avLst/>
              <a:gdLst/>
              <a:ahLst/>
              <a:cxnLst/>
              <a:rect l="l" t="t" r="r" b="b"/>
              <a:pathLst>
                <a:path w="1989" h="358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86"/>
                    <a:pt x="84" y="357"/>
                    <a:pt x="179" y="357"/>
                  </a:cubicBezTo>
                  <a:lnTo>
                    <a:pt x="1810" y="357"/>
                  </a:lnTo>
                  <a:cubicBezTo>
                    <a:pt x="1906" y="357"/>
                    <a:pt x="1989" y="286"/>
                    <a:pt x="1989" y="179"/>
                  </a:cubicBezTo>
                  <a:cubicBezTo>
                    <a:pt x="1989" y="72"/>
                    <a:pt x="1918" y="0"/>
                    <a:pt x="1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7" name="Google Shape;10247;p59"/>
            <p:cNvSpPr/>
            <p:nvPr/>
          </p:nvSpPr>
          <p:spPr>
            <a:xfrm>
              <a:off x="1824472" y="3882903"/>
              <a:ext cx="63360" cy="11404"/>
            </a:xfrm>
            <a:custGeom>
              <a:avLst/>
              <a:gdLst/>
              <a:ahLst/>
              <a:cxnLst/>
              <a:rect l="l" t="t" r="r" b="b"/>
              <a:pathLst>
                <a:path w="1989" h="358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3" y="286"/>
                    <a:pt x="84" y="357"/>
                    <a:pt x="179" y="357"/>
                  </a:cubicBezTo>
                  <a:lnTo>
                    <a:pt x="1810" y="357"/>
                  </a:lnTo>
                  <a:cubicBezTo>
                    <a:pt x="1906" y="357"/>
                    <a:pt x="1989" y="286"/>
                    <a:pt x="1989" y="179"/>
                  </a:cubicBezTo>
                  <a:cubicBezTo>
                    <a:pt x="1989" y="96"/>
                    <a:pt x="1918" y="0"/>
                    <a:pt x="1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8" name="Google Shape;10248;p59"/>
            <p:cNvSpPr/>
            <p:nvPr/>
          </p:nvSpPr>
          <p:spPr>
            <a:xfrm>
              <a:off x="1824472" y="3957603"/>
              <a:ext cx="63360" cy="11786"/>
            </a:xfrm>
            <a:custGeom>
              <a:avLst/>
              <a:gdLst/>
              <a:ahLst/>
              <a:cxnLst/>
              <a:rect l="l" t="t" r="r" b="b"/>
              <a:pathLst>
                <a:path w="1989" h="370" extrusionOk="0">
                  <a:moveTo>
                    <a:pt x="179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87"/>
                    <a:pt x="84" y="370"/>
                    <a:pt x="179" y="370"/>
                  </a:cubicBezTo>
                  <a:lnTo>
                    <a:pt x="1810" y="370"/>
                  </a:lnTo>
                  <a:cubicBezTo>
                    <a:pt x="1906" y="370"/>
                    <a:pt x="1989" y="287"/>
                    <a:pt x="1989" y="191"/>
                  </a:cubicBezTo>
                  <a:cubicBezTo>
                    <a:pt x="1989" y="84"/>
                    <a:pt x="1918" y="1"/>
                    <a:pt x="1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9" name="Google Shape;10249;p59"/>
            <p:cNvSpPr/>
            <p:nvPr/>
          </p:nvSpPr>
          <p:spPr>
            <a:xfrm>
              <a:off x="1824472" y="3983023"/>
              <a:ext cx="63360" cy="11404"/>
            </a:xfrm>
            <a:custGeom>
              <a:avLst/>
              <a:gdLst/>
              <a:ahLst/>
              <a:cxnLst/>
              <a:rect l="l" t="t" r="r" b="b"/>
              <a:pathLst>
                <a:path w="1989" h="358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3" y="286"/>
                    <a:pt x="84" y="358"/>
                    <a:pt x="179" y="358"/>
                  </a:cubicBezTo>
                  <a:lnTo>
                    <a:pt x="1810" y="358"/>
                  </a:lnTo>
                  <a:cubicBezTo>
                    <a:pt x="1906" y="358"/>
                    <a:pt x="1989" y="286"/>
                    <a:pt x="1989" y="179"/>
                  </a:cubicBezTo>
                  <a:cubicBezTo>
                    <a:pt x="1989" y="84"/>
                    <a:pt x="1918" y="1"/>
                    <a:pt x="1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0" name="Google Shape;10250;p59"/>
            <p:cNvSpPr/>
            <p:nvPr/>
          </p:nvSpPr>
          <p:spPr>
            <a:xfrm>
              <a:off x="1852919" y="4057372"/>
              <a:ext cx="32269" cy="32269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1" y="345"/>
                  </a:moveTo>
                  <a:cubicBezTo>
                    <a:pt x="596" y="345"/>
                    <a:pt x="667" y="417"/>
                    <a:pt x="667" y="512"/>
                  </a:cubicBezTo>
                  <a:cubicBezTo>
                    <a:pt x="667" y="595"/>
                    <a:pt x="596" y="667"/>
                    <a:pt x="501" y="667"/>
                  </a:cubicBezTo>
                  <a:cubicBezTo>
                    <a:pt x="417" y="667"/>
                    <a:pt x="334" y="595"/>
                    <a:pt x="334" y="512"/>
                  </a:cubicBezTo>
                  <a:cubicBezTo>
                    <a:pt x="334" y="417"/>
                    <a:pt x="417" y="345"/>
                    <a:pt x="501" y="345"/>
                  </a:cubicBezTo>
                  <a:close/>
                  <a:moveTo>
                    <a:pt x="501" y="0"/>
                  </a:moveTo>
                  <a:cubicBezTo>
                    <a:pt x="215" y="0"/>
                    <a:pt x="1" y="226"/>
                    <a:pt x="1" y="512"/>
                  </a:cubicBezTo>
                  <a:cubicBezTo>
                    <a:pt x="1" y="786"/>
                    <a:pt x="215" y="1012"/>
                    <a:pt x="501" y="1012"/>
                  </a:cubicBezTo>
                  <a:cubicBezTo>
                    <a:pt x="786" y="1012"/>
                    <a:pt x="1013" y="786"/>
                    <a:pt x="1013" y="512"/>
                  </a:cubicBezTo>
                  <a:cubicBezTo>
                    <a:pt x="1013" y="226"/>
                    <a:pt x="786" y="0"/>
                    <a:pt x="5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1" name="Google Shape;10251;p59"/>
            <p:cNvSpPr/>
            <p:nvPr/>
          </p:nvSpPr>
          <p:spPr>
            <a:xfrm>
              <a:off x="1803607" y="4031188"/>
              <a:ext cx="34563" cy="88398"/>
            </a:xfrm>
            <a:custGeom>
              <a:avLst/>
              <a:gdLst/>
              <a:ahLst/>
              <a:cxnLst/>
              <a:rect l="l" t="t" r="r" b="b"/>
              <a:pathLst>
                <a:path w="1085" h="2775" extrusionOk="0">
                  <a:moveTo>
                    <a:pt x="596" y="584"/>
                  </a:moveTo>
                  <a:cubicBezTo>
                    <a:pt x="668" y="584"/>
                    <a:pt x="739" y="644"/>
                    <a:pt x="739" y="739"/>
                  </a:cubicBezTo>
                  <a:lnTo>
                    <a:pt x="739" y="2025"/>
                  </a:lnTo>
                  <a:cubicBezTo>
                    <a:pt x="739" y="2108"/>
                    <a:pt x="679" y="2179"/>
                    <a:pt x="596" y="2179"/>
                  </a:cubicBezTo>
                  <a:lnTo>
                    <a:pt x="358" y="2179"/>
                  </a:lnTo>
                  <a:lnTo>
                    <a:pt x="358" y="584"/>
                  </a:lnTo>
                  <a:close/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417"/>
                  </a:lnTo>
                  <a:lnTo>
                    <a:pt x="1" y="2358"/>
                  </a:lnTo>
                  <a:lnTo>
                    <a:pt x="1" y="2596"/>
                  </a:lnTo>
                  <a:cubicBezTo>
                    <a:pt x="1" y="2680"/>
                    <a:pt x="72" y="2775"/>
                    <a:pt x="179" y="2775"/>
                  </a:cubicBezTo>
                  <a:cubicBezTo>
                    <a:pt x="263" y="2775"/>
                    <a:pt x="358" y="2703"/>
                    <a:pt x="358" y="2596"/>
                  </a:cubicBezTo>
                  <a:lnTo>
                    <a:pt x="358" y="2525"/>
                  </a:lnTo>
                  <a:lnTo>
                    <a:pt x="596" y="2525"/>
                  </a:lnTo>
                  <a:cubicBezTo>
                    <a:pt x="858" y="2525"/>
                    <a:pt x="1084" y="2299"/>
                    <a:pt x="1084" y="2025"/>
                  </a:cubicBezTo>
                  <a:lnTo>
                    <a:pt x="1084" y="739"/>
                  </a:lnTo>
                  <a:cubicBezTo>
                    <a:pt x="1084" y="465"/>
                    <a:pt x="870" y="239"/>
                    <a:pt x="596" y="239"/>
                  </a:cubicBezTo>
                  <a:lnTo>
                    <a:pt x="358" y="239"/>
                  </a:lnTo>
                  <a:lnTo>
                    <a:pt x="358" y="179"/>
                  </a:lnTo>
                  <a:cubicBezTo>
                    <a:pt x="358" y="96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291" name="Google Shape;10291;p59"/>
          <p:cNvGrpSpPr/>
          <p:nvPr/>
        </p:nvGrpSpPr>
        <p:grpSpPr>
          <a:xfrm>
            <a:off x="4024140" y="3272987"/>
            <a:ext cx="364135" cy="359930"/>
            <a:chOff x="2174559" y="3356116"/>
            <a:chExt cx="364135" cy="359930"/>
          </a:xfrm>
        </p:grpSpPr>
        <p:sp>
          <p:nvSpPr>
            <p:cNvPr id="10292" name="Google Shape;10292;p59"/>
            <p:cNvSpPr/>
            <p:nvPr/>
          </p:nvSpPr>
          <p:spPr>
            <a:xfrm>
              <a:off x="2273915" y="3452414"/>
              <a:ext cx="166920" cy="166920"/>
            </a:xfrm>
            <a:custGeom>
              <a:avLst/>
              <a:gdLst/>
              <a:ahLst/>
              <a:cxnLst/>
              <a:rect l="l" t="t" r="r" b="b"/>
              <a:pathLst>
                <a:path w="5240" h="5240" extrusionOk="0">
                  <a:moveTo>
                    <a:pt x="4715" y="358"/>
                  </a:moveTo>
                  <a:cubicBezTo>
                    <a:pt x="4763" y="358"/>
                    <a:pt x="4787" y="370"/>
                    <a:pt x="4811" y="406"/>
                  </a:cubicBezTo>
                  <a:cubicBezTo>
                    <a:pt x="4846" y="429"/>
                    <a:pt x="4858" y="477"/>
                    <a:pt x="4858" y="513"/>
                  </a:cubicBezTo>
                  <a:cubicBezTo>
                    <a:pt x="4858" y="548"/>
                    <a:pt x="4846" y="584"/>
                    <a:pt x="4811" y="608"/>
                  </a:cubicBezTo>
                  <a:lnTo>
                    <a:pt x="4418" y="1013"/>
                  </a:lnTo>
                  <a:lnTo>
                    <a:pt x="4192" y="787"/>
                  </a:lnTo>
                  <a:lnTo>
                    <a:pt x="4608" y="406"/>
                  </a:lnTo>
                  <a:cubicBezTo>
                    <a:pt x="4644" y="370"/>
                    <a:pt x="4680" y="358"/>
                    <a:pt x="4715" y="358"/>
                  </a:cubicBezTo>
                  <a:close/>
                  <a:moveTo>
                    <a:pt x="3965" y="1048"/>
                  </a:moveTo>
                  <a:lnTo>
                    <a:pt x="4192" y="1263"/>
                  </a:lnTo>
                  <a:lnTo>
                    <a:pt x="3358" y="2084"/>
                  </a:lnTo>
                  <a:lnTo>
                    <a:pt x="3132" y="1858"/>
                  </a:lnTo>
                  <a:lnTo>
                    <a:pt x="3965" y="1048"/>
                  </a:lnTo>
                  <a:close/>
                  <a:moveTo>
                    <a:pt x="2894" y="2096"/>
                  </a:moveTo>
                  <a:lnTo>
                    <a:pt x="3120" y="2322"/>
                  </a:lnTo>
                  <a:lnTo>
                    <a:pt x="2287" y="3156"/>
                  </a:lnTo>
                  <a:lnTo>
                    <a:pt x="2060" y="2930"/>
                  </a:lnTo>
                  <a:lnTo>
                    <a:pt x="2894" y="2096"/>
                  </a:lnTo>
                  <a:close/>
                  <a:moveTo>
                    <a:pt x="1846" y="3168"/>
                  </a:moveTo>
                  <a:lnTo>
                    <a:pt x="2060" y="3394"/>
                  </a:lnTo>
                  <a:lnTo>
                    <a:pt x="1227" y="4227"/>
                  </a:lnTo>
                  <a:lnTo>
                    <a:pt x="1013" y="4001"/>
                  </a:lnTo>
                  <a:lnTo>
                    <a:pt x="1846" y="3168"/>
                  </a:lnTo>
                  <a:close/>
                  <a:moveTo>
                    <a:pt x="774" y="4227"/>
                  </a:moveTo>
                  <a:lnTo>
                    <a:pt x="989" y="4454"/>
                  </a:lnTo>
                  <a:lnTo>
                    <a:pt x="596" y="4858"/>
                  </a:lnTo>
                  <a:cubicBezTo>
                    <a:pt x="560" y="4882"/>
                    <a:pt x="513" y="4894"/>
                    <a:pt x="489" y="4894"/>
                  </a:cubicBezTo>
                  <a:cubicBezTo>
                    <a:pt x="441" y="4894"/>
                    <a:pt x="417" y="4882"/>
                    <a:pt x="382" y="4858"/>
                  </a:cubicBezTo>
                  <a:cubicBezTo>
                    <a:pt x="358" y="4823"/>
                    <a:pt x="334" y="4775"/>
                    <a:pt x="334" y="4751"/>
                  </a:cubicBezTo>
                  <a:cubicBezTo>
                    <a:pt x="322" y="4704"/>
                    <a:pt x="334" y="4656"/>
                    <a:pt x="370" y="4632"/>
                  </a:cubicBezTo>
                  <a:lnTo>
                    <a:pt x="774" y="4227"/>
                  </a:lnTo>
                  <a:close/>
                  <a:moveTo>
                    <a:pt x="4739" y="1"/>
                  </a:moveTo>
                  <a:cubicBezTo>
                    <a:pt x="4608" y="1"/>
                    <a:pt x="4489" y="48"/>
                    <a:pt x="4406" y="144"/>
                  </a:cubicBezTo>
                  <a:lnTo>
                    <a:pt x="4001" y="548"/>
                  </a:lnTo>
                  <a:lnTo>
                    <a:pt x="3846" y="406"/>
                  </a:lnTo>
                  <a:cubicBezTo>
                    <a:pt x="3816" y="376"/>
                    <a:pt x="3772" y="361"/>
                    <a:pt x="3727" y="361"/>
                  </a:cubicBezTo>
                  <a:cubicBezTo>
                    <a:pt x="3683" y="361"/>
                    <a:pt x="3638" y="376"/>
                    <a:pt x="3608" y="406"/>
                  </a:cubicBezTo>
                  <a:cubicBezTo>
                    <a:pt x="3549" y="465"/>
                    <a:pt x="3549" y="584"/>
                    <a:pt x="3608" y="644"/>
                  </a:cubicBezTo>
                  <a:lnTo>
                    <a:pt x="3763" y="787"/>
                  </a:lnTo>
                  <a:lnTo>
                    <a:pt x="2929" y="1620"/>
                  </a:lnTo>
                  <a:lnTo>
                    <a:pt x="2775" y="1477"/>
                  </a:lnTo>
                  <a:cubicBezTo>
                    <a:pt x="2745" y="1447"/>
                    <a:pt x="2700" y="1432"/>
                    <a:pt x="2656" y="1432"/>
                  </a:cubicBezTo>
                  <a:cubicBezTo>
                    <a:pt x="2611" y="1432"/>
                    <a:pt x="2566" y="1447"/>
                    <a:pt x="2537" y="1477"/>
                  </a:cubicBezTo>
                  <a:cubicBezTo>
                    <a:pt x="2477" y="1537"/>
                    <a:pt x="2477" y="1656"/>
                    <a:pt x="2537" y="1715"/>
                  </a:cubicBezTo>
                  <a:lnTo>
                    <a:pt x="2691" y="1858"/>
                  </a:lnTo>
                  <a:lnTo>
                    <a:pt x="1858" y="2692"/>
                  </a:lnTo>
                  <a:lnTo>
                    <a:pt x="1703" y="2549"/>
                  </a:lnTo>
                  <a:cubicBezTo>
                    <a:pt x="1673" y="2519"/>
                    <a:pt x="1629" y="2504"/>
                    <a:pt x="1584" y="2504"/>
                  </a:cubicBezTo>
                  <a:cubicBezTo>
                    <a:pt x="1539" y="2504"/>
                    <a:pt x="1495" y="2519"/>
                    <a:pt x="1465" y="2549"/>
                  </a:cubicBezTo>
                  <a:cubicBezTo>
                    <a:pt x="1405" y="2608"/>
                    <a:pt x="1405" y="2727"/>
                    <a:pt x="1465" y="2787"/>
                  </a:cubicBezTo>
                  <a:lnTo>
                    <a:pt x="1620" y="2930"/>
                  </a:lnTo>
                  <a:lnTo>
                    <a:pt x="786" y="3763"/>
                  </a:lnTo>
                  <a:lnTo>
                    <a:pt x="632" y="3620"/>
                  </a:lnTo>
                  <a:cubicBezTo>
                    <a:pt x="602" y="3590"/>
                    <a:pt x="557" y="3576"/>
                    <a:pt x="513" y="3576"/>
                  </a:cubicBezTo>
                  <a:cubicBezTo>
                    <a:pt x="468" y="3576"/>
                    <a:pt x="423" y="3590"/>
                    <a:pt x="393" y="3620"/>
                  </a:cubicBezTo>
                  <a:cubicBezTo>
                    <a:pt x="334" y="3680"/>
                    <a:pt x="334" y="3799"/>
                    <a:pt x="393" y="3858"/>
                  </a:cubicBezTo>
                  <a:lnTo>
                    <a:pt x="548" y="4001"/>
                  </a:lnTo>
                  <a:lnTo>
                    <a:pt x="143" y="4406"/>
                  </a:lnTo>
                  <a:cubicBezTo>
                    <a:pt x="36" y="4477"/>
                    <a:pt x="1" y="4620"/>
                    <a:pt x="1" y="4751"/>
                  </a:cubicBezTo>
                  <a:cubicBezTo>
                    <a:pt x="1" y="4882"/>
                    <a:pt x="36" y="5001"/>
                    <a:pt x="143" y="5097"/>
                  </a:cubicBezTo>
                  <a:cubicBezTo>
                    <a:pt x="239" y="5180"/>
                    <a:pt x="370" y="5239"/>
                    <a:pt x="489" y="5239"/>
                  </a:cubicBezTo>
                  <a:cubicBezTo>
                    <a:pt x="620" y="5239"/>
                    <a:pt x="739" y="5192"/>
                    <a:pt x="834" y="5097"/>
                  </a:cubicBezTo>
                  <a:lnTo>
                    <a:pt x="1227" y="4692"/>
                  </a:lnTo>
                  <a:lnTo>
                    <a:pt x="1382" y="4835"/>
                  </a:lnTo>
                  <a:cubicBezTo>
                    <a:pt x="1405" y="4870"/>
                    <a:pt x="1453" y="4882"/>
                    <a:pt x="1501" y="4882"/>
                  </a:cubicBezTo>
                  <a:cubicBezTo>
                    <a:pt x="1548" y="4882"/>
                    <a:pt x="1584" y="4870"/>
                    <a:pt x="1620" y="4835"/>
                  </a:cubicBezTo>
                  <a:cubicBezTo>
                    <a:pt x="1679" y="4775"/>
                    <a:pt x="1679" y="4656"/>
                    <a:pt x="1620" y="4597"/>
                  </a:cubicBezTo>
                  <a:lnTo>
                    <a:pt x="1465" y="4454"/>
                  </a:lnTo>
                  <a:lnTo>
                    <a:pt x="2298" y="3620"/>
                  </a:lnTo>
                  <a:lnTo>
                    <a:pt x="2453" y="3763"/>
                  </a:lnTo>
                  <a:cubicBezTo>
                    <a:pt x="2477" y="3799"/>
                    <a:pt x="2525" y="3811"/>
                    <a:pt x="2572" y="3811"/>
                  </a:cubicBezTo>
                  <a:cubicBezTo>
                    <a:pt x="2620" y="3811"/>
                    <a:pt x="2656" y="3799"/>
                    <a:pt x="2691" y="3763"/>
                  </a:cubicBezTo>
                  <a:cubicBezTo>
                    <a:pt x="2751" y="3704"/>
                    <a:pt x="2751" y="3584"/>
                    <a:pt x="2691" y="3525"/>
                  </a:cubicBezTo>
                  <a:lnTo>
                    <a:pt x="2537" y="3382"/>
                  </a:lnTo>
                  <a:lnTo>
                    <a:pt x="3370" y="2549"/>
                  </a:lnTo>
                  <a:lnTo>
                    <a:pt x="3525" y="2692"/>
                  </a:lnTo>
                  <a:cubicBezTo>
                    <a:pt x="3549" y="2727"/>
                    <a:pt x="3596" y="2739"/>
                    <a:pt x="3644" y="2739"/>
                  </a:cubicBezTo>
                  <a:cubicBezTo>
                    <a:pt x="3691" y="2739"/>
                    <a:pt x="3727" y="2727"/>
                    <a:pt x="3763" y="2692"/>
                  </a:cubicBezTo>
                  <a:cubicBezTo>
                    <a:pt x="3822" y="2632"/>
                    <a:pt x="3822" y="2513"/>
                    <a:pt x="3763" y="2453"/>
                  </a:cubicBezTo>
                  <a:lnTo>
                    <a:pt x="3608" y="2311"/>
                  </a:lnTo>
                  <a:lnTo>
                    <a:pt x="4442" y="1477"/>
                  </a:lnTo>
                  <a:lnTo>
                    <a:pt x="4596" y="1620"/>
                  </a:lnTo>
                  <a:cubicBezTo>
                    <a:pt x="4620" y="1656"/>
                    <a:pt x="4668" y="1668"/>
                    <a:pt x="4715" y="1668"/>
                  </a:cubicBezTo>
                  <a:cubicBezTo>
                    <a:pt x="4763" y="1668"/>
                    <a:pt x="4799" y="1656"/>
                    <a:pt x="4834" y="1620"/>
                  </a:cubicBezTo>
                  <a:cubicBezTo>
                    <a:pt x="4894" y="1560"/>
                    <a:pt x="4894" y="1441"/>
                    <a:pt x="4834" y="1382"/>
                  </a:cubicBezTo>
                  <a:lnTo>
                    <a:pt x="4680" y="1239"/>
                  </a:lnTo>
                  <a:lnTo>
                    <a:pt x="5085" y="834"/>
                  </a:lnTo>
                  <a:cubicBezTo>
                    <a:pt x="5180" y="739"/>
                    <a:pt x="5239" y="608"/>
                    <a:pt x="5239" y="489"/>
                  </a:cubicBezTo>
                  <a:cubicBezTo>
                    <a:pt x="5239" y="358"/>
                    <a:pt x="5192" y="239"/>
                    <a:pt x="5085" y="144"/>
                  </a:cubicBezTo>
                  <a:cubicBezTo>
                    <a:pt x="5001" y="60"/>
                    <a:pt x="4858" y="1"/>
                    <a:pt x="4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3" name="Google Shape;10293;p59"/>
            <p:cNvSpPr/>
            <p:nvPr/>
          </p:nvSpPr>
          <p:spPr>
            <a:xfrm>
              <a:off x="2174559" y="3356116"/>
              <a:ext cx="364135" cy="359930"/>
            </a:xfrm>
            <a:custGeom>
              <a:avLst/>
              <a:gdLst/>
              <a:ahLst/>
              <a:cxnLst/>
              <a:rect l="l" t="t" r="r" b="b"/>
              <a:pathLst>
                <a:path w="11431" h="11299" extrusionOk="0">
                  <a:moveTo>
                    <a:pt x="8142" y="339"/>
                  </a:moveTo>
                  <a:cubicBezTo>
                    <a:pt x="8988" y="339"/>
                    <a:pt x="9829" y="482"/>
                    <a:pt x="10632" y="750"/>
                  </a:cubicBezTo>
                  <a:cubicBezTo>
                    <a:pt x="10930" y="1631"/>
                    <a:pt x="11061" y="2583"/>
                    <a:pt x="11037" y="3500"/>
                  </a:cubicBezTo>
                  <a:lnTo>
                    <a:pt x="7858" y="345"/>
                  </a:lnTo>
                  <a:cubicBezTo>
                    <a:pt x="7953" y="341"/>
                    <a:pt x="8048" y="339"/>
                    <a:pt x="8142" y="339"/>
                  </a:cubicBezTo>
                  <a:close/>
                  <a:moveTo>
                    <a:pt x="572" y="6453"/>
                  </a:moveTo>
                  <a:lnTo>
                    <a:pt x="4917" y="10798"/>
                  </a:lnTo>
                  <a:cubicBezTo>
                    <a:pt x="4620" y="10858"/>
                    <a:pt x="4322" y="10894"/>
                    <a:pt x="4001" y="10929"/>
                  </a:cubicBezTo>
                  <a:lnTo>
                    <a:pt x="441" y="7358"/>
                  </a:lnTo>
                  <a:cubicBezTo>
                    <a:pt x="464" y="7060"/>
                    <a:pt x="512" y="6750"/>
                    <a:pt x="572" y="6453"/>
                  </a:cubicBezTo>
                  <a:close/>
                  <a:moveTo>
                    <a:pt x="405" y="7798"/>
                  </a:moveTo>
                  <a:lnTo>
                    <a:pt x="3560" y="10953"/>
                  </a:lnTo>
                  <a:cubicBezTo>
                    <a:pt x="3462" y="10957"/>
                    <a:pt x="3363" y="10959"/>
                    <a:pt x="3264" y="10959"/>
                  </a:cubicBezTo>
                  <a:cubicBezTo>
                    <a:pt x="2440" y="10959"/>
                    <a:pt x="1596" y="10826"/>
                    <a:pt x="810" y="10560"/>
                  </a:cubicBezTo>
                  <a:cubicBezTo>
                    <a:pt x="512" y="9679"/>
                    <a:pt x="381" y="8727"/>
                    <a:pt x="405" y="7798"/>
                  </a:cubicBezTo>
                  <a:close/>
                  <a:moveTo>
                    <a:pt x="8188" y="1"/>
                  </a:moveTo>
                  <a:cubicBezTo>
                    <a:pt x="7942" y="1"/>
                    <a:pt x="7697" y="12"/>
                    <a:pt x="7453" y="35"/>
                  </a:cubicBezTo>
                  <a:cubicBezTo>
                    <a:pt x="7013" y="71"/>
                    <a:pt x="6560" y="154"/>
                    <a:pt x="6132" y="261"/>
                  </a:cubicBezTo>
                  <a:cubicBezTo>
                    <a:pt x="4739" y="607"/>
                    <a:pt x="3453" y="1345"/>
                    <a:pt x="2429" y="2369"/>
                  </a:cubicBezTo>
                  <a:cubicBezTo>
                    <a:pt x="1893" y="2905"/>
                    <a:pt x="1429" y="3512"/>
                    <a:pt x="1072" y="4167"/>
                  </a:cubicBezTo>
                  <a:cubicBezTo>
                    <a:pt x="1024" y="4250"/>
                    <a:pt x="1060" y="4345"/>
                    <a:pt x="1131" y="4393"/>
                  </a:cubicBezTo>
                  <a:cubicBezTo>
                    <a:pt x="1154" y="4408"/>
                    <a:pt x="1180" y="4415"/>
                    <a:pt x="1206" y="4415"/>
                  </a:cubicBezTo>
                  <a:cubicBezTo>
                    <a:pt x="1264" y="4415"/>
                    <a:pt x="1325" y="4382"/>
                    <a:pt x="1357" y="4333"/>
                  </a:cubicBezTo>
                  <a:cubicBezTo>
                    <a:pt x="1703" y="3714"/>
                    <a:pt x="2143" y="3131"/>
                    <a:pt x="2655" y="2607"/>
                  </a:cubicBezTo>
                  <a:cubicBezTo>
                    <a:pt x="3620" y="1643"/>
                    <a:pt x="4810" y="952"/>
                    <a:pt x="6108" y="595"/>
                  </a:cubicBezTo>
                  <a:lnTo>
                    <a:pt x="9156" y="3655"/>
                  </a:lnTo>
                  <a:cubicBezTo>
                    <a:pt x="9180" y="3679"/>
                    <a:pt x="9227" y="3690"/>
                    <a:pt x="9275" y="3690"/>
                  </a:cubicBezTo>
                  <a:cubicBezTo>
                    <a:pt x="9323" y="3690"/>
                    <a:pt x="9358" y="3679"/>
                    <a:pt x="9394" y="3655"/>
                  </a:cubicBezTo>
                  <a:cubicBezTo>
                    <a:pt x="9454" y="3595"/>
                    <a:pt x="9454" y="3476"/>
                    <a:pt x="9394" y="3417"/>
                  </a:cubicBezTo>
                  <a:lnTo>
                    <a:pt x="6489" y="511"/>
                  </a:lnTo>
                  <a:cubicBezTo>
                    <a:pt x="6787" y="452"/>
                    <a:pt x="7084" y="404"/>
                    <a:pt x="7394" y="381"/>
                  </a:cubicBezTo>
                  <a:lnTo>
                    <a:pt x="10966" y="3952"/>
                  </a:lnTo>
                  <a:cubicBezTo>
                    <a:pt x="10942" y="4250"/>
                    <a:pt x="10894" y="4560"/>
                    <a:pt x="10835" y="4857"/>
                  </a:cubicBezTo>
                  <a:lnTo>
                    <a:pt x="9954" y="3976"/>
                  </a:lnTo>
                  <a:cubicBezTo>
                    <a:pt x="9924" y="3946"/>
                    <a:pt x="9879" y="3932"/>
                    <a:pt x="9835" y="3932"/>
                  </a:cubicBezTo>
                  <a:cubicBezTo>
                    <a:pt x="9790" y="3932"/>
                    <a:pt x="9745" y="3946"/>
                    <a:pt x="9716" y="3976"/>
                  </a:cubicBezTo>
                  <a:cubicBezTo>
                    <a:pt x="9656" y="4036"/>
                    <a:pt x="9656" y="4155"/>
                    <a:pt x="9716" y="4214"/>
                  </a:cubicBezTo>
                  <a:lnTo>
                    <a:pt x="10751" y="5238"/>
                  </a:lnTo>
                  <a:cubicBezTo>
                    <a:pt x="10394" y="6548"/>
                    <a:pt x="9704" y="7739"/>
                    <a:pt x="8751" y="8691"/>
                  </a:cubicBezTo>
                  <a:cubicBezTo>
                    <a:pt x="7787" y="9667"/>
                    <a:pt x="6596" y="10346"/>
                    <a:pt x="5298" y="10703"/>
                  </a:cubicBezTo>
                  <a:lnTo>
                    <a:pt x="679" y="6060"/>
                  </a:lnTo>
                  <a:cubicBezTo>
                    <a:pt x="762" y="5715"/>
                    <a:pt x="881" y="5381"/>
                    <a:pt x="1012" y="5048"/>
                  </a:cubicBezTo>
                  <a:cubicBezTo>
                    <a:pt x="1048" y="4964"/>
                    <a:pt x="1012" y="4869"/>
                    <a:pt x="929" y="4822"/>
                  </a:cubicBezTo>
                  <a:cubicBezTo>
                    <a:pt x="906" y="4816"/>
                    <a:pt x="884" y="4813"/>
                    <a:pt x="864" y="4813"/>
                  </a:cubicBezTo>
                  <a:cubicBezTo>
                    <a:pt x="796" y="4813"/>
                    <a:pt x="739" y="4844"/>
                    <a:pt x="703" y="4917"/>
                  </a:cubicBezTo>
                  <a:cubicBezTo>
                    <a:pt x="536" y="5286"/>
                    <a:pt x="417" y="5679"/>
                    <a:pt x="322" y="6072"/>
                  </a:cubicBezTo>
                  <a:cubicBezTo>
                    <a:pt x="214" y="6512"/>
                    <a:pt x="143" y="6953"/>
                    <a:pt x="95" y="7405"/>
                  </a:cubicBezTo>
                  <a:cubicBezTo>
                    <a:pt x="0" y="8548"/>
                    <a:pt x="143" y="9667"/>
                    <a:pt x="512" y="10751"/>
                  </a:cubicBezTo>
                  <a:cubicBezTo>
                    <a:pt x="524" y="10798"/>
                    <a:pt x="572" y="10834"/>
                    <a:pt x="619" y="10858"/>
                  </a:cubicBezTo>
                  <a:cubicBezTo>
                    <a:pt x="1465" y="11156"/>
                    <a:pt x="2381" y="11299"/>
                    <a:pt x="3298" y="11299"/>
                  </a:cubicBezTo>
                  <a:cubicBezTo>
                    <a:pt x="3512" y="11299"/>
                    <a:pt x="3739" y="11287"/>
                    <a:pt x="3965" y="11275"/>
                  </a:cubicBezTo>
                  <a:cubicBezTo>
                    <a:pt x="4405" y="11227"/>
                    <a:pt x="4858" y="11156"/>
                    <a:pt x="5286" y="11049"/>
                  </a:cubicBezTo>
                  <a:cubicBezTo>
                    <a:pt x="6680" y="10691"/>
                    <a:pt x="7965" y="9965"/>
                    <a:pt x="8989" y="8929"/>
                  </a:cubicBezTo>
                  <a:cubicBezTo>
                    <a:pt x="10013" y="7905"/>
                    <a:pt x="10751" y="6631"/>
                    <a:pt x="11109" y="5226"/>
                  </a:cubicBezTo>
                  <a:cubicBezTo>
                    <a:pt x="11204" y="4798"/>
                    <a:pt x="11287" y="4345"/>
                    <a:pt x="11323" y="3905"/>
                  </a:cubicBezTo>
                  <a:cubicBezTo>
                    <a:pt x="11430" y="2774"/>
                    <a:pt x="11287" y="1631"/>
                    <a:pt x="10906" y="559"/>
                  </a:cubicBezTo>
                  <a:cubicBezTo>
                    <a:pt x="10894" y="511"/>
                    <a:pt x="10859" y="464"/>
                    <a:pt x="10811" y="452"/>
                  </a:cubicBezTo>
                  <a:cubicBezTo>
                    <a:pt x="9980" y="153"/>
                    <a:pt x="9082" y="1"/>
                    <a:pt x="81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294" name="Google Shape;10294;p59"/>
          <p:cNvGrpSpPr/>
          <p:nvPr/>
        </p:nvGrpSpPr>
        <p:grpSpPr>
          <a:xfrm>
            <a:off x="3581515" y="3272510"/>
            <a:ext cx="368371" cy="361554"/>
            <a:chOff x="1731934" y="3355639"/>
            <a:chExt cx="368371" cy="361554"/>
          </a:xfrm>
        </p:grpSpPr>
        <p:sp>
          <p:nvSpPr>
            <p:cNvPr id="10295" name="Google Shape;10295;p59"/>
            <p:cNvSpPr/>
            <p:nvPr/>
          </p:nvSpPr>
          <p:spPr>
            <a:xfrm>
              <a:off x="1812336" y="3533963"/>
              <a:ext cx="41762" cy="41762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322"/>
                  </a:moveTo>
                  <a:cubicBezTo>
                    <a:pt x="834" y="322"/>
                    <a:pt x="989" y="477"/>
                    <a:pt x="989" y="655"/>
                  </a:cubicBezTo>
                  <a:cubicBezTo>
                    <a:pt x="989" y="834"/>
                    <a:pt x="834" y="989"/>
                    <a:pt x="655" y="989"/>
                  </a:cubicBezTo>
                  <a:cubicBezTo>
                    <a:pt x="477" y="989"/>
                    <a:pt x="334" y="834"/>
                    <a:pt x="334" y="655"/>
                  </a:cubicBezTo>
                  <a:cubicBezTo>
                    <a:pt x="334" y="477"/>
                    <a:pt x="477" y="322"/>
                    <a:pt x="655" y="322"/>
                  </a:cubicBezTo>
                  <a:close/>
                  <a:moveTo>
                    <a:pt x="655" y="1"/>
                  </a:moveTo>
                  <a:cubicBezTo>
                    <a:pt x="298" y="1"/>
                    <a:pt x="1" y="298"/>
                    <a:pt x="1" y="655"/>
                  </a:cubicBezTo>
                  <a:cubicBezTo>
                    <a:pt x="1" y="1013"/>
                    <a:pt x="298" y="1310"/>
                    <a:pt x="655" y="1310"/>
                  </a:cubicBezTo>
                  <a:cubicBezTo>
                    <a:pt x="1013" y="1310"/>
                    <a:pt x="1310" y="1013"/>
                    <a:pt x="1310" y="655"/>
                  </a:cubicBezTo>
                  <a:cubicBezTo>
                    <a:pt x="1310" y="298"/>
                    <a:pt x="1013" y="1"/>
                    <a:pt x="6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6" name="Google Shape;10296;p59"/>
            <p:cNvSpPr/>
            <p:nvPr/>
          </p:nvSpPr>
          <p:spPr>
            <a:xfrm>
              <a:off x="1731934" y="3355639"/>
              <a:ext cx="368371" cy="361554"/>
            </a:xfrm>
            <a:custGeom>
              <a:avLst/>
              <a:gdLst/>
              <a:ahLst/>
              <a:cxnLst/>
              <a:rect l="l" t="t" r="r" b="b"/>
              <a:pathLst>
                <a:path w="11564" h="11350" extrusionOk="0">
                  <a:moveTo>
                    <a:pt x="4572" y="330"/>
                  </a:moveTo>
                  <a:cubicBezTo>
                    <a:pt x="4619" y="330"/>
                    <a:pt x="4691" y="407"/>
                    <a:pt x="5251" y="753"/>
                  </a:cubicBezTo>
                  <a:lnTo>
                    <a:pt x="4882" y="1348"/>
                  </a:lnTo>
                  <a:lnTo>
                    <a:pt x="4239" y="943"/>
                  </a:lnTo>
                  <a:cubicBezTo>
                    <a:pt x="4215" y="907"/>
                    <a:pt x="4192" y="872"/>
                    <a:pt x="4215" y="836"/>
                  </a:cubicBezTo>
                  <a:cubicBezTo>
                    <a:pt x="4513" y="396"/>
                    <a:pt x="4489" y="348"/>
                    <a:pt x="4549" y="336"/>
                  </a:cubicBezTo>
                  <a:cubicBezTo>
                    <a:pt x="4557" y="333"/>
                    <a:pt x="4564" y="330"/>
                    <a:pt x="4572" y="330"/>
                  </a:cubicBezTo>
                  <a:close/>
                  <a:moveTo>
                    <a:pt x="5975" y="398"/>
                  </a:moveTo>
                  <a:cubicBezTo>
                    <a:pt x="6005" y="398"/>
                    <a:pt x="6035" y="404"/>
                    <a:pt x="6061" y="419"/>
                  </a:cubicBezTo>
                  <a:lnTo>
                    <a:pt x="7394" y="1253"/>
                  </a:lnTo>
                  <a:lnTo>
                    <a:pt x="6275" y="3039"/>
                  </a:lnTo>
                  <a:lnTo>
                    <a:pt x="4942" y="2205"/>
                  </a:lnTo>
                  <a:cubicBezTo>
                    <a:pt x="4846" y="2146"/>
                    <a:pt x="4834" y="2039"/>
                    <a:pt x="4882" y="1967"/>
                  </a:cubicBezTo>
                  <a:cubicBezTo>
                    <a:pt x="5073" y="1658"/>
                    <a:pt x="5501" y="979"/>
                    <a:pt x="5823" y="479"/>
                  </a:cubicBezTo>
                  <a:cubicBezTo>
                    <a:pt x="5847" y="430"/>
                    <a:pt x="5911" y="398"/>
                    <a:pt x="5975" y="398"/>
                  </a:cubicBezTo>
                  <a:close/>
                  <a:moveTo>
                    <a:pt x="10180" y="2860"/>
                  </a:moveTo>
                  <a:cubicBezTo>
                    <a:pt x="10323" y="2979"/>
                    <a:pt x="10847" y="3158"/>
                    <a:pt x="11002" y="3789"/>
                  </a:cubicBezTo>
                  <a:cubicBezTo>
                    <a:pt x="11195" y="4581"/>
                    <a:pt x="10555" y="5231"/>
                    <a:pt x="9842" y="5231"/>
                  </a:cubicBezTo>
                  <a:cubicBezTo>
                    <a:pt x="9633" y="5231"/>
                    <a:pt x="9418" y="5175"/>
                    <a:pt x="9216" y="5051"/>
                  </a:cubicBezTo>
                  <a:lnTo>
                    <a:pt x="8918" y="4872"/>
                  </a:lnTo>
                  <a:lnTo>
                    <a:pt x="10180" y="2860"/>
                  </a:lnTo>
                  <a:close/>
                  <a:moveTo>
                    <a:pt x="5644" y="3039"/>
                  </a:moveTo>
                  <a:lnTo>
                    <a:pt x="6204" y="3396"/>
                  </a:lnTo>
                  <a:lnTo>
                    <a:pt x="6216" y="3408"/>
                  </a:lnTo>
                  <a:lnTo>
                    <a:pt x="4287" y="5349"/>
                  </a:lnTo>
                  <a:cubicBezTo>
                    <a:pt x="4132" y="5170"/>
                    <a:pt x="3941" y="5039"/>
                    <a:pt x="3751" y="4944"/>
                  </a:cubicBezTo>
                  <a:lnTo>
                    <a:pt x="5644" y="3039"/>
                  </a:lnTo>
                  <a:close/>
                  <a:moveTo>
                    <a:pt x="3195" y="5176"/>
                  </a:moveTo>
                  <a:cubicBezTo>
                    <a:pt x="3355" y="5176"/>
                    <a:pt x="3520" y="5212"/>
                    <a:pt x="3680" y="5289"/>
                  </a:cubicBezTo>
                  <a:cubicBezTo>
                    <a:pt x="4705" y="5802"/>
                    <a:pt x="4316" y="7363"/>
                    <a:pt x="3195" y="7363"/>
                  </a:cubicBezTo>
                  <a:cubicBezTo>
                    <a:pt x="3170" y="7363"/>
                    <a:pt x="3145" y="7362"/>
                    <a:pt x="3120" y="7361"/>
                  </a:cubicBezTo>
                  <a:cubicBezTo>
                    <a:pt x="2548" y="7325"/>
                    <a:pt x="2096" y="6849"/>
                    <a:pt x="2096" y="6265"/>
                  </a:cubicBezTo>
                  <a:cubicBezTo>
                    <a:pt x="2096" y="5640"/>
                    <a:pt x="2615" y="5176"/>
                    <a:pt x="3195" y="5176"/>
                  </a:cubicBezTo>
                  <a:close/>
                  <a:moveTo>
                    <a:pt x="5144" y="8992"/>
                  </a:moveTo>
                  <a:cubicBezTo>
                    <a:pt x="5358" y="8992"/>
                    <a:pt x="5537" y="9159"/>
                    <a:pt x="5537" y="9385"/>
                  </a:cubicBezTo>
                  <a:lnTo>
                    <a:pt x="5537" y="9694"/>
                  </a:lnTo>
                  <a:lnTo>
                    <a:pt x="4537" y="9694"/>
                  </a:lnTo>
                  <a:lnTo>
                    <a:pt x="4537" y="9385"/>
                  </a:lnTo>
                  <a:lnTo>
                    <a:pt x="4525" y="9385"/>
                  </a:lnTo>
                  <a:cubicBezTo>
                    <a:pt x="4525" y="9170"/>
                    <a:pt x="4692" y="8992"/>
                    <a:pt x="4906" y="8992"/>
                  </a:cubicBezTo>
                  <a:close/>
                  <a:moveTo>
                    <a:pt x="6085" y="10016"/>
                  </a:moveTo>
                  <a:cubicBezTo>
                    <a:pt x="6454" y="10016"/>
                    <a:pt x="6751" y="10313"/>
                    <a:pt x="6751" y="10694"/>
                  </a:cubicBezTo>
                  <a:lnTo>
                    <a:pt x="6751" y="10992"/>
                  </a:lnTo>
                  <a:lnTo>
                    <a:pt x="322" y="10992"/>
                  </a:lnTo>
                  <a:lnTo>
                    <a:pt x="322" y="10694"/>
                  </a:lnTo>
                  <a:cubicBezTo>
                    <a:pt x="322" y="10313"/>
                    <a:pt x="620" y="10016"/>
                    <a:pt x="1001" y="10016"/>
                  </a:cubicBezTo>
                  <a:close/>
                  <a:moveTo>
                    <a:pt x="4558" y="1"/>
                  </a:moveTo>
                  <a:cubicBezTo>
                    <a:pt x="4419" y="1"/>
                    <a:pt x="4281" y="69"/>
                    <a:pt x="4203" y="193"/>
                  </a:cubicBezTo>
                  <a:lnTo>
                    <a:pt x="3906" y="669"/>
                  </a:lnTo>
                  <a:cubicBezTo>
                    <a:pt x="3787" y="872"/>
                    <a:pt x="3846" y="1122"/>
                    <a:pt x="4049" y="1241"/>
                  </a:cubicBezTo>
                  <a:lnTo>
                    <a:pt x="4680" y="1646"/>
                  </a:lnTo>
                  <a:cubicBezTo>
                    <a:pt x="4644" y="1741"/>
                    <a:pt x="4442" y="1908"/>
                    <a:pt x="4525" y="2193"/>
                  </a:cubicBezTo>
                  <a:cubicBezTo>
                    <a:pt x="4549" y="2324"/>
                    <a:pt x="4620" y="2431"/>
                    <a:pt x="4739" y="2503"/>
                  </a:cubicBezTo>
                  <a:lnTo>
                    <a:pt x="5335" y="2872"/>
                  </a:lnTo>
                  <a:lnTo>
                    <a:pt x="3358" y="4872"/>
                  </a:lnTo>
                  <a:cubicBezTo>
                    <a:pt x="3297" y="4865"/>
                    <a:pt x="3237" y="4861"/>
                    <a:pt x="3177" y="4861"/>
                  </a:cubicBezTo>
                  <a:cubicBezTo>
                    <a:pt x="2398" y="4861"/>
                    <a:pt x="1751" y="5493"/>
                    <a:pt x="1751" y="6289"/>
                  </a:cubicBezTo>
                  <a:cubicBezTo>
                    <a:pt x="1751" y="6765"/>
                    <a:pt x="1989" y="7194"/>
                    <a:pt x="2346" y="7444"/>
                  </a:cubicBezTo>
                  <a:lnTo>
                    <a:pt x="2346" y="8397"/>
                  </a:lnTo>
                  <a:cubicBezTo>
                    <a:pt x="2346" y="8492"/>
                    <a:pt x="2417" y="8563"/>
                    <a:pt x="2513" y="8563"/>
                  </a:cubicBezTo>
                  <a:cubicBezTo>
                    <a:pt x="2596" y="8563"/>
                    <a:pt x="2679" y="8492"/>
                    <a:pt x="2679" y="8397"/>
                  </a:cubicBezTo>
                  <a:lnTo>
                    <a:pt x="2679" y="7623"/>
                  </a:lnTo>
                  <a:cubicBezTo>
                    <a:pt x="2828" y="7675"/>
                    <a:pt x="2995" y="7708"/>
                    <a:pt x="3163" y="7708"/>
                  </a:cubicBezTo>
                  <a:cubicBezTo>
                    <a:pt x="3224" y="7708"/>
                    <a:pt x="3286" y="7704"/>
                    <a:pt x="3346" y="7694"/>
                  </a:cubicBezTo>
                  <a:lnTo>
                    <a:pt x="3346" y="9706"/>
                  </a:lnTo>
                  <a:lnTo>
                    <a:pt x="2679" y="9706"/>
                  </a:lnTo>
                  <a:lnTo>
                    <a:pt x="2679" y="9028"/>
                  </a:lnTo>
                  <a:cubicBezTo>
                    <a:pt x="2679" y="8932"/>
                    <a:pt x="2596" y="8861"/>
                    <a:pt x="2513" y="8861"/>
                  </a:cubicBezTo>
                  <a:cubicBezTo>
                    <a:pt x="2417" y="8861"/>
                    <a:pt x="2346" y="8932"/>
                    <a:pt x="2346" y="9028"/>
                  </a:cubicBezTo>
                  <a:lnTo>
                    <a:pt x="2346" y="9706"/>
                  </a:lnTo>
                  <a:lnTo>
                    <a:pt x="989" y="9706"/>
                  </a:lnTo>
                  <a:cubicBezTo>
                    <a:pt x="441" y="9706"/>
                    <a:pt x="1" y="10159"/>
                    <a:pt x="1" y="10706"/>
                  </a:cubicBezTo>
                  <a:lnTo>
                    <a:pt x="1" y="11183"/>
                  </a:lnTo>
                  <a:cubicBezTo>
                    <a:pt x="1" y="11266"/>
                    <a:pt x="72" y="11349"/>
                    <a:pt x="155" y="11349"/>
                  </a:cubicBezTo>
                  <a:lnTo>
                    <a:pt x="6918" y="11349"/>
                  </a:lnTo>
                  <a:cubicBezTo>
                    <a:pt x="7001" y="11349"/>
                    <a:pt x="7085" y="11266"/>
                    <a:pt x="7085" y="11183"/>
                  </a:cubicBezTo>
                  <a:lnTo>
                    <a:pt x="7085" y="10706"/>
                  </a:lnTo>
                  <a:cubicBezTo>
                    <a:pt x="7085" y="10159"/>
                    <a:pt x="6632" y="9706"/>
                    <a:pt x="6085" y="9706"/>
                  </a:cubicBezTo>
                  <a:lnTo>
                    <a:pt x="5846" y="9706"/>
                  </a:lnTo>
                  <a:lnTo>
                    <a:pt x="5846" y="9397"/>
                  </a:lnTo>
                  <a:cubicBezTo>
                    <a:pt x="5846" y="9004"/>
                    <a:pt x="5537" y="8682"/>
                    <a:pt x="5132" y="8682"/>
                  </a:cubicBezTo>
                  <a:lnTo>
                    <a:pt x="4894" y="8682"/>
                  </a:lnTo>
                  <a:cubicBezTo>
                    <a:pt x="4501" y="8682"/>
                    <a:pt x="4180" y="9004"/>
                    <a:pt x="4180" y="9397"/>
                  </a:cubicBezTo>
                  <a:lnTo>
                    <a:pt x="4180" y="9706"/>
                  </a:lnTo>
                  <a:lnTo>
                    <a:pt x="3668" y="9706"/>
                  </a:lnTo>
                  <a:lnTo>
                    <a:pt x="3668" y="7611"/>
                  </a:lnTo>
                  <a:cubicBezTo>
                    <a:pt x="4465" y="7313"/>
                    <a:pt x="4823" y="6384"/>
                    <a:pt x="4442" y="5646"/>
                  </a:cubicBezTo>
                  <a:lnTo>
                    <a:pt x="6370" y="3717"/>
                  </a:lnTo>
                  <a:lnTo>
                    <a:pt x="7585" y="5801"/>
                  </a:lnTo>
                  <a:cubicBezTo>
                    <a:pt x="7670" y="5947"/>
                    <a:pt x="7817" y="6018"/>
                    <a:pt x="7962" y="6018"/>
                  </a:cubicBezTo>
                  <a:cubicBezTo>
                    <a:pt x="8100" y="6018"/>
                    <a:pt x="8235" y="5953"/>
                    <a:pt x="8311" y="5825"/>
                  </a:cubicBezTo>
                  <a:lnTo>
                    <a:pt x="8716" y="5182"/>
                  </a:lnTo>
                  <a:lnTo>
                    <a:pt x="9014" y="5360"/>
                  </a:lnTo>
                  <a:cubicBezTo>
                    <a:pt x="9273" y="5514"/>
                    <a:pt x="9548" y="5584"/>
                    <a:pt x="9813" y="5584"/>
                  </a:cubicBezTo>
                  <a:cubicBezTo>
                    <a:pt x="10740" y="5584"/>
                    <a:pt x="11564" y="4739"/>
                    <a:pt x="11323" y="3694"/>
                  </a:cubicBezTo>
                  <a:cubicBezTo>
                    <a:pt x="11145" y="2908"/>
                    <a:pt x="10490" y="2670"/>
                    <a:pt x="10359" y="2562"/>
                  </a:cubicBezTo>
                  <a:lnTo>
                    <a:pt x="10764" y="1920"/>
                  </a:lnTo>
                  <a:cubicBezTo>
                    <a:pt x="10942" y="1658"/>
                    <a:pt x="10740" y="1300"/>
                    <a:pt x="10430" y="1265"/>
                  </a:cubicBezTo>
                  <a:lnTo>
                    <a:pt x="9359" y="1181"/>
                  </a:lnTo>
                  <a:cubicBezTo>
                    <a:pt x="9353" y="1180"/>
                    <a:pt x="9346" y="1180"/>
                    <a:pt x="9340" y="1180"/>
                  </a:cubicBezTo>
                  <a:cubicBezTo>
                    <a:pt x="9262" y="1180"/>
                    <a:pt x="9180" y="1247"/>
                    <a:pt x="9180" y="1324"/>
                  </a:cubicBezTo>
                  <a:cubicBezTo>
                    <a:pt x="9168" y="1419"/>
                    <a:pt x="9240" y="1503"/>
                    <a:pt x="9335" y="1503"/>
                  </a:cubicBezTo>
                  <a:lnTo>
                    <a:pt x="10407" y="1598"/>
                  </a:lnTo>
                  <a:cubicBezTo>
                    <a:pt x="10478" y="1598"/>
                    <a:pt x="10526" y="1681"/>
                    <a:pt x="10478" y="1741"/>
                  </a:cubicBezTo>
                  <a:cubicBezTo>
                    <a:pt x="10109" y="2324"/>
                    <a:pt x="8347" y="5134"/>
                    <a:pt x="8049" y="5610"/>
                  </a:cubicBezTo>
                  <a:cubicBezTo>
                    <a:pt x="8025" y="5640"/>
                    <a:pt x="7993" y="5655"/>
                    <a:pt x="7961" y="5655"/>
                  </a:cubicBezTo>
                  <a:cubicBezTo>
                    <a:pt x="7930" y="5655"/>
                    <a:pt x="7900" y="5640"/>
                    <a:pt x="7882" y="5610"/>
                  </a:cubicBezTo>
                  <a:lnTo>
                    <a:pt x="6525" y="3313"/>
                  </a:lnTo>
                  <a:lnTo>
                    <a:pt x="6513" y="3277"/>
                  </a:lnTo>
                  <a:lnTo>
                    <a:pt x="7704" y="1372"/>
                  </a:lnTo>
                  <a:lnTo>
                    <a:pt x="8704" y="1467"/>
                  </a:lnTo>
                  <a:cubicBezTo>
                    <a:pt x="8710" y="1468"/>
                    <a:pt x="8716" y="1468"/>
                    <a:pt x="8722" y="1468"/>
                  </a:cubicBezTo>
                  <a:cubicBezTo>
                    <a:pt x="8801" y="1468"/>
                    <a:pt x="8883" y="1401"/>
                    <a:pt x="8883" y="1312"/>
                  </a:cubicBezTo>
                  <a:cubicBezTo>
                    <a:pt x="8894" y="1229"/>
                    <a:pt x="8823" y="1134"/>
                    <a:pt x="8728" y="1134"/>
                  </a:cubicBezTo>
                  <a:lnTo>
                    <a:pt x="7656" y="1050"/>
                  </a:lnTo>
                  <a:lnTo>
                    <a:pt x="6216" y="134"/>
                  </a:lnTo>
                  <a:cubicBezTo>
                    <a:pt x="6133" y="84"/>
                    <a:pt x="6042" y="60"/>
                    <a:pt x="5952" y="60"/>
                  </a:cubicBezTo>
                  <a:cubicBezTo>
                    <a:pt x="5781" y="60"/>
                    <a:pt x="5614" y="145"/>
                    <a:pt x="5513" y="300"/>
                  </a:cubicBezTo>
                  <a:lnTo>
                    <a:pt x="5418" y="467"/>
                  </a:lnTo>
                  <a:lnTo>
                    <a:pt x="4775" y="62"/>
                  </a:lnTo>
                  <a:cubicBezTo>
                    <a:pt x="4708" y="21"/>
                    <a:pt x="4633" y="1"/>
                    <a:pt x="45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297" name="Google Shape;10297;p59"/>
          <p:cNvGrpSpPr/>
          <p:nvPr/>
        </p:nvGrpSpPr>
        <p:grpSpPr>
          <a:xfrm>
            <a:off x="5840098" y="3271044"/>
            <a:ext cx="279559" cy="363402"/>
            <a:chOff x="3990517" y="3354173"/>
            <a:chExt cx="279559" cy="363402"/>
          </a:xfrm>
        </p:grpSpPr>
        <p:sp>
          <p:nvSpPr>
            <p:cNvPr id="10298" name="Google Shape;10298;p59"/>
            <p:cNvSpPr/>
            <p:nvPr/>
          </p:nvSpPr>
          <p:spPr>
            <a:xfrm>
              <a:off x="3990517" y="3354173"/>
              <a:ext cx="279559" cy="363402"/>
            </a:xfrm>
            <a:custGeom>
              <a:avLst/>
              <a:gdLst/>
              <a:ahLst/>
              <a:cxnLst/>
              <a:rect l="l" t="t" r="r" b="b"/>
              <a:pathLst>
                <a:path w="8776" h="11408" extrusionOk="0">
                  <a:moveTo>
                    <a:pt x="6322" y="346"/>
                  </a:moveTo>
                  <a:lnTo>
                    <a:pt x="6322" y="715"/>
                  </a:lnTo>
                  <a:lnTo>
                    <a:pt x="5537" y="715"/>
                  </a:lnTo>
                  <a:lnTo>
                    <a:pt x="5537" y="346"/>
                  </a:lnTo>
                  <a:close/>
                  <a:moveTo>
                    <a:pt x="6692" y="1049"/>
                  </a:moveTo>
                  <a:lnTo>
                    <a:pt x="6692" y="5121"/>
                  </a:lnTo>
                  <a:lnTo>
                    <a:pt x="5179" y="5121"/>
                  </a:lnTo>
                  <a:lnTo>
                    <a:pt x="5179" y="1049"/>
                  </a:lnTo>
                  <a:close/>
                  <a:moveTo>
                    <a:pt x="5763" y="5466"/>
                  </a:moveTo>
                  <a:lnTo>
                    <a:pt x="5763" y="6014"/>
                  </a:lnTo>
                  <a:lnTo>
                    <a:pt x="5465" y="6014"/>
                  </a:lnTo>
                  <a:lnTo>
                    <a:pt x="5465" y="5466"/>
                  </a:lnTo>
                  <a:close/>
                  <a:moveTo>
                    <a:pt x="6394" y="5466"/>
                  </a:moveTo>
                  <a:lnTo>
                    <a:pt x="6394" y="6633"/>
                  </a:lnTo>
                  <a:lnTo>
                    <a:pt x="6096" y="6633"/>
                  </a:lnTo>
                  <a:lnTo>
                    <a:pt x="6096" y="5466"/>
                  </a:lnTo>
                  <a:close/>
                  <a:moveTo>
                    <a:pt x="6953" y="8038"/>
                  </a:moveTo>
                  <a:cubicBezTo>
                    <a:pt x="7168" y="8038"/>
                    <a:pt x="7346" y="8216"/>
                    <a:pt x="7346" y="8443"/>
                  </a:cubicBezTo>
                  <a:cubicBezTo>
                    <a:pt x="7346" y="8669"/>
                    <a:pt x="7168" y="8847"/>
                    <a:pt x="6953" y="8847"/>
                  </a:cubicBezTo>
                  <a:lnTo>
                    <a:pt x="4584" y="8847"/>
                  </a:lnTo>
                  <a:lnTo>
                    <a:pt x="4584" y="8038"/>
                  </a:lnTo>
                  <a:close/>
                  <a:moveTo>
                    <a:pt x="6549" y="9193"/>
                  </a:moveTo>
                  <a:cubicBezTo>
                    <a:pt x="6537" y="9502"/>
                    <a:pt x="6275" y="9740"/>
                    <a:pt x="5965" y="9740"/>
                  </a:cubicBezTo>
                  <a:lnTo>
                    <a:pt x="4584" y="9740"/>
                  </a:lnTo>
                  <a:lnTo>
                    <a:pt x="4584" y="9193"/>
                  </a:lnTo>
                  <a:close/>
                  <a:moveTo>
                    <a:pt x="5882" y="10086"/>
                  </a:moveTo>
                  <a:lnTo>
                    <a:pt x="5882" y="10359"/>
                  </a:lnTo>
                  <a:lnTo>
                    <a:pt x="4584" y="10359"/>
                  </a:lnTo>
                  <a:lnTo>
                    <a:pt x="4584" y="10086"/>
                  </a:lnTo>
                  <a:close/>
                  <a:moveTo>
                    <a:pt x="4953" y="1"/>
                  </a:moveTo>
                  <a:cubicBezTo>
                    <a:pt x="4870" y="1"/>
                    <a:pt x="4787" y="72"/>
                    <a:pt x="4787" y="168"/>
                  </a:cubicBezTo>
                  <a:cubicBezTo>
                    <a:pt x="4787" y="263"/>
                    <a:pt x="4870" y="334"/>
                    <a:pt x="4953" y="334"/>
                  </a:cubicBezTo>
                  <a:lnTo>
                    <a:pt x="5144" y="334"/>
                  </a:lnTo>
                  <a:lnTo>
                    <a:pt x="5144" y="703"/>
                  </a:lnTo>
                  <a:lnTo>
                    <a:pt x="4953" y="703"/>
                  </a:lnTo>
                  <a:cubicBezTo>
                    <a:pt x="4870" y="703"/>
                    <a:pt x="4787" y="775"/>
                    <a:pt x="4787" y="870"/>
                  </a:cubicBezTo>
                  <a:lnTo>
                    <a:pt x="4787" y="1334"/>
                  </a:lnTo>
                  <a:lnTo>
                    <a:pt x="4370" y="1334"/>
                  </a:lnTo>
                  <a:cubicBezTo>
                    <a:pt x="3644" y="1334"/>
                    <a:pt x="2929" y="1513"/>
                    <a:pt x="2310" y="1846"/>
                  </a:cubicBezTo>
                  <a:cubicBezTo>
                    <a:pt x="2215" y="1894"/>
                    <a:pt x="2191" y="2001"/>
                    <a:pt x="2227" y="2073"/>
                  </a:cubicBezTo>
                  <a:cubicBezTo>
                    <a:pt x="2262" y="2132"/>
                    <a:pt x="2322" y="2168"/>
                    <a:pt x="2381" y="2168"/>
                  </a:cubicBezTo>
                  <a:cubicBezTo>
                    <a:pt x="2405" y="2168"/>
                    <a:pt x="2441" y="2168"/>
                    <a:pt x="2453" y="2144"/>
                  </a:cubicBezTo>
                  <a:cubicBezTo>
                    <a:pt x="3036" y="1835"/>
                    <a:pt x="3691" y="1668"/>
                    <a:pt x="4358" y="1668"/>
                  </a:cubicBezTo>
                  <a:lnTo>
                    <a:pt x="4775" y="1668"/>
                  </a:lnTo>
                  <a:lnTo>
                    <a:pt x="4775" y="3382"/>
                  </a:lnTo>
                  <a:lnTo>
                    <a:pt x="4358" y="3382"/>
                  </a:lnTo>
                  <a:cubicBezTo>
                    <a:pt x="3060" y="3382"/>
                    <a:pt x="2024" y="4430"/>
                    <a:pt x="2024" y="5716"/>
                  </a:cubicBezTo>
                  <a:cubicBezTo>
                    <a:pt x="2024" y="6954"/>
                    <a:pt x="2977" y="7966"/>
                    <a:pt x="4191" y="8038"/>
                  </a:cubicBezTo>
                  <a:lnTo>
                    <a:pt x="4191" y="9740"/>
                  </a:lnTo>
                  <a:cubicBezTo>
                    <a:pt x="2048" y="9645"/>
                    <a:pt x="346" y="7883"/>
                    <a:pt x="346" y="5716"/>
                  </a:cubicBezTo>
                  <a:cubicBezTo>
                    <a:pt x="346" y="4454"/>
                    <a:pt x="917" y="3299"/>
                    <a:pt x="1917" y="2525"/>
                  </a:cubicBezTo>
                  <a:cubicBezTo>
                    <a:pt x="1989" y="2466"/>
                    <a:pt x="2012" y="2358"/>
                    <a:pt x="1953" y="2287"/>
                  </a:cubicBezTo>
                  <a:cubicBezTo>
                    <a:pt x="1918" y="2238"/>
                    <a:pt x="1867" y="2214"/>
                    <a:pt x="1817" y="2214"/>
                  </a:cubicBezTo>
                  <a:cubicBezTo>
                    <a:pt x="1780" y="2214"/>
                    <a:pt x="1744" y="2226"/>
                    <a:pt x="1715" y="2251"/>
                  </a:cubicBezTo>
                  <a:cubicBezTo>
                    <a:pt x="1191" y="2656"/>
                    <a:pt x="762" y="3180"/>
                    <a:pt x="465" y="3751"/>
                  </a:cubicBezTo>
                  <a:cubicBezTo>
                    <a:pt x="143" y="4371"/>
                    <a:pt x="0" y="5037"/>
                    <a:pt x="0" y="5716"/>
                  </a:cubicBezTo>
                  <a:cubicBezTo>
                    <a:pt x="0" y="8073"/>
                    <a:pt x="1858" y="9990"/>
                    <a:pt x="4191" y="10086"/>
                  </a:cubicBezTo>
                  <a:lnTo>
                    <a:pt x="4191" y="10359"/>
                  </a:lnTo>
                  <a:lnTo>
                    <a:pt x="2036" y="10359"/>
                  </a:lnTo>
                  <a:cubicBezTo>
                    <a:pt x="1739" y="10359"/>
                    <a:pt x="1512" y="10598"/>
                    <a:pt x="1512" y="10883"/>
                  </a:cubicBezTo>
                  <a:cubicBezTo>
                    <a:pt x="1512" y="11181"/>
                    <a:pt x="1750" y="11407"/>
                    <a:pt x="2036" y="11407"/>
                  </a:cubicBezTo>
                  <a:lnTo>
                    <a:pt x="8263" y="11407"/>
                  </a:lnTo>
                  <a:cubicBezTo>
                    <a:pt x="8561" y="11407"/>
                    <a:pt x="8775" y="11169"/>
                    <a:pt x="8775" y="10883"/>
                  </a:cubicBezTo>
                  <a:cubicBezTo>
                    <a:pt x="8775" y="10598"/>
                    <a:pt x="8537" y="10359"/>
                    <a:pt x="8263" y="10359"/>
                  </a:cubicBezTo>
                  <a:lnTo>
                    <a:pt x="7465" y="10359"/>
                  </a:lnTo>
                  <a:cubicBezTo>
                    <a:pt x="7382" y="10359"/>
                    <a:pt x="7311" y="10443"/>
                    <a:pt x="7311" y="10526"/>
                  </a:cubicBezTo>
                  <a:cubicBezTo>
                    <a:pt x="7311" y="10621"/>
                    <a:pt x="7382" y="10693"/>
                    <a:pt x="7465" y="10693"/>
                  </a:cubicBezTo>
                  <a:lnTo>
                    <a:pt x="8263" y="10693"/>
                  </a:lnTo>
                  <a:cubicBezTo>
                    <a:pt x="8358" y="10693"/>
                    <a:pt x="8454" y="10776"/>
                    <a:pt x="8454" y="10883"/>
                  </a:cubicBezTo>
                  <a:cubicBezTo>
                    <a:pt x="8454" y="10990"/>
                    <a:pt x="8358" y="11074"/>
                    <a:pt x="8263" y="11074"/>
                  </a:cubicBezTo>
                  <a:lnTo>
                    <a:pt x="2084" y="11074"/>
                  </a:lnTo>
                  <a:cubicBezTo>
                    <a:pt x="1977" y="11074"/>
                    <a:pt x="1893" y="10990"/>
                    <a:pt x="1893" y="10883"/>
                  </a:cubicBezTo>
                  <a:cubicBezTo>
                    <a:pt x="1893" y="10776"/>
                    <a:pt x="1977" y="10693"/>
                    <a:pt x="2084" y="10693"/>
                  </a:cubicBezTo>
                  <a:lnTo>
                    <a:pt x="6787" y="10693"/>
                  </a:lnTo>
                  <a:cubicBezTo>
                    <a:pt x="6870" y="10693"/>
                    <a:pt x="6953" y="10621"/>
                    <a:pt x="6953" y="10526"/>
                  </a:cubicBezTo>
                  <a:cubicBezTo>
                    <a:pt x="6953" y="10443"/>
                    <a:pt x="6870" y="10359"/>
                    <a:pt x="6787" y="10359"/>
                  </a:cubicBezTo>
                  <a:lnTo>
                    <a:pt x="6203" y="10359"/>
                  </a:lnTo>
                  <a:lnTo>
                    <a:pt x="6203" y="10050"/>
                  </a:lnTo>
                  <a:cubicBezTo>
                    <a:pt x="6596" y="9943"/>
                    <a:pt x="6870" y="9609"/>
                    <a:pt x="6870" y="9193"/>
                  </a:cubicBezTo>
                  <a:lnTo>
                    <a:pt x="6930" y="9193"/>
                  </a:lnTo>
                  <a:cubicBezTo>
                    <a:pt x="7334" y="9193"/>
                    <a:pt x="7680" y="8859"/>
                    <a:pt x="7680" y="8443"/>
                  </a:cubicBezTo>
                  <a:cubicBezTo>
                    <a:pt x="7680" y="8038"/>
                    <a:pt x="7346" y="7704"/>
                    <a:pt x="6930" y="7704"/>
                  </a:cubicBezTo>
                  <a:lnTo>
                    <a:pt x="4406" y="7704"/>
                  </a:lnTo>
                  <a:cubicBezTo>
                    <a:pt x="3298" y="7704"/>
                    <a:pt x="2405" y="6811"/>
                    <a:pt x="2405" y="5704"/>
                  </a:cubicBezTo>
                  <a:cubicBezTo>
                    <a:pt x="2405" y="4609"/>
                    <a:pt x="3298" y="3716"/>
                    <a:pt x="4406" y="3716"/>
                  </a:cubicBezTo>
                  <a:lnTo>
                    <a:pt x="4822" y="3716"/>
                  </a:lnTo>
                  <a:lnTo>
                    <a:pt x="4822" y="5287"/>
                  </a:lnTo>
                  <a:cubicBezTo>
                    <a:pt x="4822" y="5383"/>
                    <a:pt x="4894" y="5454"/>
                    <a:pt x="4989" y="5454"/>
                  </a:cubicBezTo>
                  <a:lnTo>
                    <a:pt x="5108" y="5454"/>
                  </a:lnTo>
                  <a:lnTo>
                    <a:pt x="5108" y="6180"/>
                  </a:lnTo>
                  <a:cubicBezTo>
                    <a:pt x="5108" y="6276"/>
                    <a:pt x="5179" y="6347"/>
                    <a:pt x="5263" y="6347"/>
                  </a:cubicBezTo>
                  <a:lnTo>
                    <a:pt x="5727" y="6347"/>
                  </a:lnTo>
                  <a:lnTo>
                    <a:pt x="5727" y="6788"/>
                  </a:lnTo>
                  <a:cubicBezTo>
                    <a:pt x="5727" y="6883"/>
                    <a:pt x="5799" y="6954"/>
                    <a:pt x="5894" y="6954"/>
                  </a:cubicBezTo>
                  <a:lnTo>
                    <a:pt x="6537" y="6954"/>
                  </a:lnTo>
                  <a:cubicBezTo>
                    <a:pt x="6620" y="6954"/>
                    <a:pt x="6692" y="6883"/>
                    <a:pt x="6692" y="6788"/>
                  </a:cubicBezTo>
                  <a:lnTo>
                    <a:pt x="6692" y="5454"/>
                  </a:lnTo>
                  <a:lnTo>
                    <a:pt x="6811" y="5454"/>
                  </a:lnTo>
                  <a:cubicBezTo>
                    <a:pt x="6906" y="5454"/>
                    <a:pt x="6977" y="5383"/>
                    <a:pt x="6977" y="5287"/>
                  </a:cubicBezTo>
                  <a:lnTo>
                    <a:pt x="6977" y="870"/>
                  </a:lnTo>
                  <a:cubicBezTo>
                    <a:pt x="6977" y="775"/>
                    <a:pt x="6906" y="703"/>
                    <a:pt x="6811" y="703"/>
                  </a:cubicBezTo>
                  <a:lnTo>
                    <a:pt x="6620" y="703"/>
                  </a:lnTo>
                  <a:lnTo>
                    <a:pt x="6620" y="334"/>
                  </a:lnTo>
                  <a:lnTo>
                    <a:pt x="6811" y="334"/>
                  </a:lnTo>
                  <a:cubicBezTo>
                    <a:pt x="6906" y="334"/>
                    <a:pt x="6977" y="263"/>
                    <a:pt x="6977" y="168"/>
                  </a:cubicBezTo>
                  <a:cubicBezTo>
                    <a:pt x="6977" y="72"/>
                    <a:pt x="6906" y="1"/>
                    <a:pt x="68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9" name="Google Shape;10299;p59"/>
            <p:cNvSpPr/>
            <p:nvPr/>
          </p:nvSpPr>
          <p:spPr>
            <a:xfrm>
              <a:off x="4102009" y="3418680"/>
              <a:ext cx="36824" cy="37175"/>
            </a:xfrm>
            <a:custGeom>
              <a:avLst/>
              <a:gdLst/>
              <a:ahLst/>
              <a:cxnLst/>
              <a:rect l="l" t="t" r="r" b="b"/>
              <a:pathLst>
                <a:path w="1156" h="1167" extrusionOk="0">
                  <a:moveTo>
                    <a:pt x="572" y="345"/>
                  </a:moveTo>
                  <a:cubicBezTo>
                    <a:pt x="715" y="345"/>
                    <a:pt x="810" y="452"/>
                    <a:pt x="810" y="583"/>
                  </a:cubicBezTo>
                  <a:cubicBezTo>
                    <a:pt x="810" y="714"/>
                    <a:pt x="715" y="822"/>
                    <a:pt x="572" y="822"/>
                  </a:cubicBezTo>
                  <a:cubicBezTo>
                    <a:pt x="441" y="822"/>
                    <a:pt x="334" y="714"/>
                    <a:pt x="334" y="583"/>
                  </a:cubicBezTo>
                  <a:cubicBezTo>
                    <a:pt x="334" y="452"/>
                    <a:pt x="441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62"/>
                    <a:pt x="1" y="583"/>
                  </a:cubicBezTo>
                  <a:cubicBezTo>
                    <a:pt x="1" y="893"/>
                    <a:pt x="251" y="1167"/>
                    <a:pt x="572" y="1167"/>
                  </a:cubicBezTo>
                  <a:cubicBezTo>
                    <a:pt x="894" y="1167"/>
                    <a:pt x="1156" y="893"/>
                    <a:pt x="1156" y="583"/>
                  </a:cubicBezTo>
                  <a:cubicBezTo>
                    <a:pt x="1156" y="274"/>
                    <a:pt x="906" y="0"/>
                    <a:pt x="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0" name="Google Shape;10300;p59"/>
            <p:cNvSpPr/>
            <p:nvPr/>
          </p:nvSpPr>
          <p:spPr>
            <a:xfrm>
              <a:off x="4083820" y="3615129"/>
              <a:ext cx="37175" cy="36824"/>
            </a:xfrm>
            <a:custGeom>
              <a:avLst/>
              <a:gdLst/>
              <a:ahLst/>
              <a:cxnLst/>
              <a:rect l="l" t="t" r="r" b="b"/>
              <a:pathLst>
                <a:path w="1167" h="1156" extrusionOk="0">
                  <a:moveTo>
                    <a:pt x="584" y="346"/>
                  </a:moveTo>
                  <a:cubicBezTo>
                    <a:pt x="715" y="346"/>
                    <a:pt x="822" y="441"/>
                    <a:pt x="822" y="584"/>
                  </a:cubicBezTo>
                  <a:cubicBezTo>
                    <a:pt x="822" y="715"/>
                    <a:pt x="715" y="822"/>
                    <a:pt x="584" y="822"/>
                  </a:cubicBezTo>
                  <a:cubicBezTo>
                    <a:pt x="453" y="822"/>
                    <a:pt x="345" y="715"/>
                    <a:pt x="345" y="584"/>
                  </a:cubicBezTo>
                  <a:cubicBezTo>
                    <a:pt x="345" y="441"/>
                    <a:pt x="453" y="346"/>
                    <a:pt x="584" y="346"/>
                  </a:cubicBezTo>
                  <a:close/>
                  <a:moveTo>
                    <a:pt x="584" y="0"/>
                  </a:moveTo>
                  <a:cubicBezTo>
                    <a:pt x="274" y="0"/>
                    <a:pt x="0" y="251"/>
                    <a:pt x="0" y="584"/>
                  </a:cubicBezTo>
                  <a:cubicBezTo>
                    <a:pt x="0" y="905"/>
                    <a:pt x="250" y="1155"/>
                    <a:pt x="584" y="1155"/>
                  </a:cubicBezTo>
                  <a:cubicBezTo>
                    <a:pt x="905" y="1155"/>
                    <a:pt x="1167" y="893"/>
                    <a:pt x="1167" y="584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01" name="Google Shape;10301;p59"/>
          <p:cNvGrpSpPr/>
          <p:nvPr/>
        </p:nvGrpSpPr>
        <p:grpSpPr>
          <a:xfrm>
            <a:off x="5347428" y="3334245"/>
            <a:ext cx="379680" cy="237606"/>
            <a:chOff x="3497847" y="3417374"/>
            <a:chExt cx="379680" cy="237606"/>
          </a:xfrm>
        </p:grpSpPr>
        <p:sp>
          <p:nvSpPr>
            <p:cNvPr id="10302" name="Google Shape;10302;p59"/>
            <p:cNvSpPr/>
            <p:nvPr/>
          </p:nvSpPr>
          <p:spPr>
            <a:xfrm>
              <a:off x="3557767" y="3444833"/>
              <a:ext cx="113818" cy="113818"/>
            </a:xfrm>
            <a:custGeom>
              <a:avLst/>
              <a:gdLst/>
              <a:ahLst/>
              <a:cxnLst/>
              <a:rect l="l" t="t" r="r" b="b"/>
              <a:pathLst>
                <a:path w="3573" h="3573" extrusionOk="0">
                  <a:moveTo>
                    <a:pt x="1786" y="358"/>
                  </a:moveTo>
                  <a:cubicBezTo>
                    <a:pt x="2572" y="358"/>
                    <a:pt x="3215" y="1001"/>
                    <a:pt x="3215" y="1787"/>
                  </a:cubicBezTo>
                  <a:cubicBezTo>
                    <a:pt x="3215" y="2572"/>
                    <a:pt x="2572" y="3215"/>
                    <a:pt x="1786" y="3215"/>
                  </a:cubicBezTo>
                  <a:cubicBezTo>
                    <a:pt x="988" y="3215"/>
                    <a:pt x="357" y="2572"/>
                    <a:pt x="357" y="1787"/>
                  </a:cubicBezTo>
                  <a:cubicBezTo>
                    <a:pt x="334" y="1001"/>
                    <a:pt x="988" y="358"/>
                    <a:pt x="1786" y="358"/>
                  </a:cubicBezTo>
                  <a:close/>
                  <a:moveTo>
                    <a:pt x="1786" y="1"/>
                  </a:moveTo>
                  <a:cubicBezTo>
                    <a:pt x="798" y="1"/>
                    <a:pt x="0" y="810"/>
                    <a:pt x="0" y="1787"/>
                  </a:cubicBezTo>
                  <a:cubicBezTo>
                    <a:pt x="0" y="2787"/>
                    <a:pt x="798" y="3572"/>
                    <a:pt x="1786" y="3572"/>
                  </a:cubicBezTo>
                  <a:cubicBezTo>
                    <a:pt x="2762" y="3572"/>
                    <a:pt x="3572" y="2775"/>
                    <a:pt x="3572" y="1787"/>
                  </a:cubicBezTo>
                  <a:cubicBezTo>
                    <a:pt x="3572" y="810"/>
                    <a:pt x="2762" y="1"/>
                    <a:pt x="17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3" name="Google Shape;10303;p59"/>
            <p:cNvSpPr/>
            <p:nvPr/>
          </p:nvSpPr>
          <p:spPr>
            <a:xfrm>
              <a:off x="3706434" y="3518418"/>
              <a:ext cx="62595" cy="62595"/>
            </a:xfrm>
            <a:custGeom>
              <a:avLst/>
              <a:gdLst/>
              <a:ahLst/>
              <a:cxnLst/>
              <a:rect l="l" t="t" r="r" b="b"/>
              <a:pathLst>
                <a:path w="1965" h="1965" extrusionOk="0">
                  <a:moveTo>
                    <a:pt x="989" y="358"/>
                  </a:moveTo>
                  <a:cubicBezTo>
                    <a:pt x="1322" y="358"/>
                    <a:pt x="1608" y="643"/>
                    <a:pt x="1608" y="977"/>
                  </a:cubicBezTo>
                  <a:cubicBezTo>
                    <a:pt x="1608" y="1322"/>
                    <a:pt x="1322" y="1608"/>
                    <a:pt x="989" y="1608"/>
                  </a:cubicBezTo>
                  <a:cubicBezTo>
                    <a:pt x="982" y="1608"/>
                    <a:pt x="975" y="1608"/>
                    <a:pt x="968" y="1608"/>
                  </a:cubicBezTo>
                  <a:cubicBezTo>
                    <a:pt x="632" y="1608"/>
                    <a:pt x="358" y="1327"/>
                    <a:pt x="358" y="977"/>
                  </a:cubicBezTo>
                  <a:cubicBezTo>
                    <a:pt x="358" y="643"/>
                    <a:pt x="643" y="358"/>
                    <a:pt x="989" y="358"/>
                  </a:cubicBezTo>
                  <a:close/>
                  <a:moveTo>
                    <a:pt x="989" y="0"/>
                  </a:moveTo>
                  <a:cubicBezTo>
                    <a:pt x="441" y="0"/>
                    <a:pt x="0" y="429"/>
                    <a:pt x="0" y="977"/>
                  </a:cubicBezTo>
                  <a:cubicBezTo>
                    <a:pt x="0" y="1512"/>
                    <a:pt x="429" y="1965"/>
                    <a:pt x="989" y="1965"/>
                  </a:cubicBezTo>
                  <a:cubicBezTo>
                    <a:pt x="1524" y="1965"/>
                    <a:pt x="1965" y="1536"/>
                    <a:pt x="1965" y="977"/>
                  </a:cubicBezTo>
                  <a:cubicBezTo>
                    <a:pt x="1965" y="441"/>
                    <a:pt x="1536" y="0"/>
                    <a:pt x="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4" name="Google Shape;10304;p59"/>
            <p:cNvSpPr/>
            <p:nvPr/>
          </p:nvSpPr>
          <p:spPr>
            <a:xfrm>
              <a:off x="3780019" y="3518418"/>
              <a:ext cx="62595" cy="62595"/>
            </a:xfrm>
            <a:custGeom>
              <a:avLst/>
              <a:gdLst/>
              <a:ahLst/>
              <a:cxnLst/>
              <a:rect l="l" t="t" r="r" b="b"/>
              <a:pathLst>
                <a:path w="1965" h="1965" extrusionOk="0">
                  <a:moveTo>
                    <a:pt x="1000" y="358"/>
                  </a:moveTo>
                  <a:cubicBezTo>
                    <a:pt x="1334" y="358"/>
                    <a:pt x="1620" y="643"/>
                    <a:pt x="1620" y="977"/>
                  </a:cubicBezTo>
                  <a:cubicBezTo>
                    <a:pt x="1620" y="1322"/>
                    <a:pt x="1334" y="1608"/>
                    <a:pt x="1000" y="1608"/>
                  </a:cubicBezTo>
                  <a:cubicBezTo>
                    <a:pt x="655" y="1608"/>
                    <a:pt x="369" y="1334"/>
                    <a:pt x="369" y="977"/>
                  </a:cubicBezTo>
                  <a:cubicBezTo>
                    <a:pt x="369" y="643"/>
                    <a:pt x="655" y="358"/>
                    <a:pt x="1000" y="358"/>
                  </a:cubicBezTo>
                  <a:close/>
                  <a:moveTo>
                    <a:pt x="977" y="0"/>
                  </a:moveTo>
                  <a:cubicBezTo>
                    <a:pt x="429" y="0"/>
                    <a:pt x="0" y="429"/>
                    <a:pt x="0" y="977"/>
                  </a:cubicBezTo>
                  <a:cubicBezTo>
                    <a:pt x="0" y="1512"/>
                    <a:pt x="429" y="1965"/>
                    <a:pt x="977" y="1965"/>
                  </a:cubicBezTo>
                  <a:cubicBezTo>
                    <a:pt x="1536" y="1965"/>
                    <a:pt x="1965" y="1536"/>
                    <a:pt x="1965" y="977"/>
                  </a:cubicBezTo>
                  <a:cubicBezTo>
                    <a:pt x="1965" y="441"/>
                    <a:pt x="1536" y="0"/>
                    <a:pt x="9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5" name="Google Shape;10305;p59"/>
            <p:cNvSpPr/>
            <p:nvPr/>
          </p:nvSpPr>
          <p:spPr>
            <a:xfrm>
              <a:off x="3497847" y="3417374"/>
              <a:ext cx="379680" cy="237606"/>
            </a:xfrm>
            <a:custGeom>
              <a:avLst/>
              <a:gdLst/>
              <a:ahLst/>
              <a:cxnLst/>
              <a:rect l="l" t="t" r="r" b="b"/>
              <a:pathLst>
                <a:path w="11919" h="7459" extrusionOk="0">
                  <a:moveTo>
                    <a:pt x="9144" y="1315"/>
                  </a:moveTo>
                  <a:cubicBezTo>
                    <a:pt x="9418" y="1315"/>
                    <a:pt x="9656" y="1506"/>
                    <a:pt x="9739" y="1756"/>
                  </a:cubicBezTo>
                  <a:lnTo>
                    <a:pt x="8096" y="1756"/>
                  </a:lnTo>
                  <a:cubicBezTo>
                    <a:pt x="8168" y="1506"/>
                    <a:pt x="8406" y="1315"/>
                    <a:pt x="8692" y="1315"/>
                  </a:cubicBezTo>
                  <a:close/>
                  <a:moveTo>
                    <a:pt x="3822" y="6566"/>
                  </a:moveTo>
                  <a:lnTo>
                    <a:pt x="3822" y="6970"/>
                  </a:lnTo>
                  <a:cubicBezTo>
                    <a:pt x="3822" y="7042"/>
                    <a:pt x="3762" y="7113"/>
                    <a:pt x="3679" y="7113"/>
                  </a:cubicBezTo>
                  <a:lnTo>
                    <a:pt x="2024" y="7113"/>
                  </a:lnTo>
                  <a:cubicBezTo>
                    <a:pt x="1953" y="7113"/>
                    <a:pt x="1881" y="7054"/>
                    <a:pt x="1881" y="6970"/>
                  </a:cubicBezTo>
                  <a:lnTo>
                    <a:pt x="1881" y="6566"/>
                  </a:lnTo>
                  <a:close/>
                  <a:moveTo>
                    <a:pt x="10001" y="6566"/>
                  </a:moveTo>
                  <a:lnTo>
                    <a:pt x="10001" y="6970"/>
                  </a:lnTo>
                  <a:lnTo>
                    <a:pt x="10013" y="6970"/>
                  </a:lnTo>
                  <a:cubicBezTo>
                    <a:pt x="10013" y="7042"/>
                    <a:pt x="9954" y="7113"/>
                    <a:pt x="9870" y="7113"/>
                  </a:cubicBezTo>
                  <a:lnTo>
                    <a:pt x="8215" y="7113"/>
                  </a:lnTo>
                  <a:cubicBezTo>
                    <a:pt x="8144" y="7113"/>
                    <a:pt x="8072" y="7054"/>
                    <a:pt x="8072" y="6970"/>
                  </a:cubicBezTo>
                  <a:lnTo>
                    <a:pt x="8072" y="6566"/>
                  </a:lnTo>
                  <a:close/>
                  <a:moveTo>
                    <a:pt x="3660" y="1"/>
                  </a:moveTo>
                  <a:cubicBezTo>
                    <a:pt x="3359" y="1"/>
                    <a:pt x="3052" y="52"/>
                    <a:pt x="2750" y="160"/>
                  </a:cubicBezTo>
                  <a:cubicBezTo>
                    <a:pt x="2667" y="196"/>
                    <a:pt x="2619" y="291"/>
                    <a:pt x="2655" y="386"/>
                  </a:cubicBezTo>
                  <a:cubicBezTo>
                    <a:pt x="2675" y="455"/>
                    <a:pt x="2751" y="500"/>
                    <a:pt x="2824" y="500"/>
                  </a:cubicBezTo>
                  <a:cubicBezTo>
                    <a:pt x="2840" y="500"/>
                    <a:pt x="2855" y="498"/>
                    <a:pt x="2869" y="493"/>
                  </a:cubicBezTo>
                  <a:cubicBezTo>
                    <a:pt x="3132" y="398"/>
                    <a:pt x="3397" y="353"/>
                    <a:pt x="3656" y="353"/>
                  </a:cubicBezTo>
                  <a:cubicBezTo>
                    <a:pt x="4845" y="353"/>
                    <a:pt x="5906" y="1294"/>
                    <a:pt x="5965" y="2565"/>
                  </a:cubicBezTo>
                  <a:cubicBezTo>
                    <a:pt x="6025" y="3887"/>
                    <a:pt x="4965" y="4970"/>
                    <a:pt x="3667" y="4970"/>
                  </a:cubicBezTo>
                  <a:cubicBezTo>
                    <a:pt x="2381" y="4970"/>
                    <a:pt x="1357" y="3934"/>
                    <a:pt x="1357" y="2649"/>
                  </a:cubicBezTo>
                  <a:cubicBezTo>
                    <a:pt x="1357" y="1922"/>
                    <a:pt x="1715" y="1220"/>
                    <a:pt x="2310" y="803"/>
                  </a:cubicBezTo>
                  <a:cubicBezTo>
                    <a:pt x="2381" y="744"/>
                    <a:pt x="2393" y="636"/>
                    <a:pt x="2346" y="565"/>
                  </a:cubicBezTo>
                  <a:cubicBezTo>
                    <a:pt x="2307" y="519"/>
                    <a:pt x="2254" y="493"/>
                    <a:pt x="2198" y="493"/>
                  </a:cubicBezTo>
                  <a:cubicBezTo>
                    <a:pt x="2168" y="493"/>
                    <a:pt x="2137" y="500"/>
                    <a:pt x="2107" y="517"/>
                  </a:cubicBezTo>
                  <a:cubicBezTo>
                    <a:pt x="1679" y="839"/>
                    <a:pt x="1357" y="1279"/>
                    <a:pt x="1179" y="1767"/>
                  </a:cubicBezTo>
                  <a:lnTo>
                    <a:pt x="655" y="1767"/>
                  </a:lnTo>
                  <a:cubicBezTo>
                    <a:pt x="298" y="1767"/>
                    <a:pt x="0" y="2065"/>
                    <a:pt x="0" y="2422"/>
                  </a:cubicBezTo>
                  <a:lnTo>
                    <a:pt x="0" y="5911"/>
                  </a:lnTo>
                  <a:cubicBezTo>
                    <a:pt x="0" y="6268"/>
                    <a:pt x="298" y="6566"/>
                    <a:pt x="655" y="6566"/>
                  </a:cubicBezTo>
                  <a:lnTo>
                    <a:pt x="1560" y="6566"/>
                  </a:lnTo>
                  <a:lnTo>
                    <a:pt x="1560" y="6970"/>
                  </a:lnTo>
                  <a:cubicBezTo>
                    <a:pt x="1560" y="7232"/>
                    <a:pt x="1786" y="7459"/>
                    <a:pt x="2048" y="7459"/>
                  </a:cubicBezTo>
                  <a:lnTo>
                    <a:pt x="3703" y="7459"/>
                  </a:lnTo>
                  <a:cubicBezTo>
                    <a:pt x="3977" y="7459"/>
                    <a:pt x="4191" y="7232"/>
                    <a:pt x="4191" y="6970"/>
                  </a:cubicBezTo>
                  <a:lnTo>
                    <a:pt x="4191" y="6566"/>
                  </a:lnTo>
                  <a:lnTo>
                    <a:pt x="6537" y="6566"/>
                  </a:lnTo>
                  <a:cubicBezTo>
                    <a:pt x="6620" y="6566"/>
                    <a:pt x="6715" y="6494"/>
                    <a:pt x="6715" y="6387"/>
                  </a:cubicBezTo>
                  <a:cubicBezTo>
                    <a:pt x="6715" y="6292"/>
                    <a:pt x="6644" y="6208"/>
                    <a:pt x="6537" y="6208"/>
                  </a:cubicBezTo>
                  <a:lnTo>
                    <a:pt x="655" y="6208"/>
                  </a:lnTo>
                  <a:cubicBezTo>
                    <a:pt x="476" y="6208"/>
                    <a:pt x="345" y="6066"/>
                    <a:pt x="345" y="5887"/>
                  </a:cubicBezTo>
                  <a:lnTo>
                    <a:pt x="345" y="2410"/>
                  </a:lnTo>
                  <a:cubicBezTo>
                    <a:pt x="345" y="2232"/>
                    <a:pt x="476" y="2101"/>
                    <a:pt x="655" y="2101"/>
                  </a:cubicBezTo>
                  <a:lnTo>
                    <a:pt x="1072" y="2101"/>
                  </a:lnTo>
                  <a:cubicBezTo>
                    <a:pt x="726" y="3708"/>
                    <a:pt x="1953" y="5292"/>
                    <a:pt x="3655" y="5292"/>
                  </a:cubicBezTo>
                  <a:cubicBezTo>
                    <a:pt x="5358" y="5292"/>
                    <a:pt x="6608" y="3720"/>
                    <a:pt x="6251" y="2101"/>
                  </a:cubicBezTo>
                  <a:lnTo>
                    <a:pt x="11263" y="2101"/>
                  </a:lnTo>
                  <a:cubicBezTo>
                    <a:pt x="11430" y="2101"/>
                    <a:pt x="11573" y="2232"/>
                    <a:pt x="11573" y="2410"/>
                  </a:cubicBezTo>
                  <a:lnTo>
                    <a:pt x="11573" y="5887"/>
                  </a:lnTo>
                  <a:cubicBezTo>
                    <a:pt x="11573" y="6054"/>
                    <a:pt x="11442" y="6208"/>
                    <a:pt x="11263" y="6208"/>
                  </a:cubicBezTo>
                  <a:lnTo>
                    <a:pt x="7168" y="6208"/>
                  </a:lnTo>
                  <a:cubicBezTo>
                    <a:pt x="7084" y="6208"/>
                    <a:pt x="6989" y="6280"/>
                    <a:pt x="6989" y="6387"/>
                  </a:cubicBezTo>
                  <a:cubicBezTo>
                    <a:pt x="6989" y="6470"/>
                    <a:pt x="7072" y="6566"/>
                    <a:pt x="7168" y="6566"/>
                  </a:cubicBezTo>
                  <a:lnTo>
                    <a:pt x="7727" y="6566"/>
                  </a:lnTo>
                  <a:lnTo>
                    <a:pt x="7727" y="6970"/>
                  </a:lnTo>
                  <a:cubicBezTo>
                    <a:pt x="7727" y="7232"/>
                    <a:pt x="7941" y="7459"/>
                    <a:pt x="8215" y="7459"/>
                  </a:cubicBezTo>
                  <a:lnTo>
                    <a:pt x="9870" y="7459"/>
                  </a:lnTo>
                  <a:cubicBezTo>
                    <a:pt x="10132" y="7459"/>
                    <a:pt x="10358" y="7232"/>
                    <a:pt x="10358" y="6970"/>
                  </a:cubicBezTo>
                  <a:lnTo>
                    <a:pt x="10358" y="6566"/>
                  </a:lnTo>
                  <a:lnTo>
                    <a:pt x="11263" y="6566"/>
                  </a:lnTo>
                  <a:cubicBezTo>
                    <a:pt x="11621" y="6566"/>
                    <a:pt x="11918" y="6268"/>
                    <a:pt x="11918" y="5911"/>
                  </a:cubicBezTo>
                  <a:lnTo>
                    <a:pt x="11918" y="2422"/>
                  </a:lnTo>
                  <a:cubicBezTo>
                    <a:pt x="11918" y="2053"/>
                    <a:pt x="11621" y="1756"/>
                    <a:pt x="11263" y="1756"/>
                  </a:cubicBezTo>
                  <a:lnTo>
                    <a:pt x="10108" y="1756"/>
                  </a:lnTo>
                  <a:cubicBezTo>
                    <a:pt x="10013" y="1291"/>
                    <a:pt x="9632" y="958"/>
                    <a:pt x="9144" y="958"/>
                  </a:cubicBezTo>
                  <a:lnTo>
                    <a:pt x="8692" y="958"/>
                  </a:lnTo>
                  <a:cubicBezTo>
                    <a:pt x="8215" y="958"/>
                    <a:pt x="7811" y="1291"/>
                    <a:pt x="7727" y="1756"/>
                  </a:cubicBezTo>
                  <a:lnTo>
                    <a:pt x="6167" y="1756"/>
                  </a:lnTo>
                  <a:cubicBezTo>
                    <a:pt x="5766" y="673"/>
                    <a:pt x="4751" y="1"/>
                    <a:pt x="36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06" name="Google Shape;10306;p59"/>
          <p:cNvGrpSpPr/>
          <p:nvPr/>
        </p:nvGrpSpPr>
        <p:grpSpPr>
          <a:xfrm>
            <a:off x="4462178" y="3283946"/>
            <a:ext cx="376271" cy="337982"/>
            <a:chOff x="2612597" y="3367075"/>
            <a:chExt cx="376271" cy="337982"/>
          </a:xfrm>
        </p:grpSpPr>
        <p:sp>
          <p:nvSpPr>
            <p:cNvPr id="10307" name="Google Shape;10307;p59"/>
            <p:cNvSpPr/>
            <p:nvPr/>
          </p:nvSpPr>
          <p:spPr>
            <a:xfrm>
              <a:off x="2612597" y="3367075"/>
              <a:ext cx="376271" cy="337982"/>
            </a:xfrm>
            <a:custGeom>
              <a:avLst/>
              <a:gdLst/>
              <a:ahLst/>
              <a:cxnLst/>
              <a:rect l="l" t="t" r="r" b="b"/>
              <a:pathLst>
                <a:path w="11812" h="10610" extrusionOk="0">
                  <a:moveTo>
                    <a:pt x="7561" y="346"/>
                  </a:moveTo>
                  <a:cubicBezTo>
                    <a:pt x="7490" y="668"/>
                    <a:pt x="7192" y="918"/>
                    <a:pt x="6835" y="918"/>
                  </a:cubicBezTo>
                  <a:lnTo>
                    <a:pt x="4966" y="918"/>
                  </a:lnTo>
                  <a:cubicBezTo>
                    <a:pt x="4609" y="918"/>
                    <a:pt x="4311" y="668"/>
                    <a:pt x="4228" y="346"/>
                  </a:cubicBezTo>
                  <a:close/>
                  <a:moveTo>
                    <a:pt x="7918" y="358"/>
                  </a:moveTo>
                  <a:cubicBezTo>
                    <a:pt x="8264" y="418"/>
                    <a:pt x="8526" y="727"/>
                    <a:pt x="8526" y="1108"/>
                  </a:cubicBezTo>
                  <a:lnTo>
                    <a:pt x="8526" y="1918"/>
                  </a:lnTo>
                  <a:lnTo>
                    <a:pt x="3263" y="1918"/>
                  </a:lnTo>
                  <a:lnTo>
                    <a:pt x="3263" y="1108"/>
                  </a:lnTo>
                  <a:cubicBezTo>
                    <a:pt x="3263" y="727"/>
                    <a:pt x="3525" y="429"/>
                    <a:pt x="3870" y="358"/>
                  </a:cubicBezTo>
                  <a:cubicBezTo>
                    <a:pt x="3966" y="882"/>
                    <a:pt x="4406" y="1287"/>
                    <a:pt x="4954" y="1287"/>
                  </a:cubicBezTo>
                  <a:lnTo>
                    <a:pt x="6835" y="1287"/>
                  </a:lnTo>
                  <a:cubicBezTo>
                    <a:pt x="7383" y="1287"/>
                    <a:pt x="7835" y="882"/>
                    <a:pt x="7918" y="358"/>
                  </a:cubicBezTo>
                  <a:close/>
                  <a:moveTo>
                    <a:pt x="7502" y="5180"/>
                  </a:moveTo>
                  <a:cubicBezTo>
                    <a:pt x="7835" y="5180"/>
                    <a:pt x="8097" y="5454"/>
                    <a:pt x="8097" y="5775"/>
                  </a:cubicBezTo>
                  <a:lnTo>
                    <a:pt x="8097" y="7323"/>
                  </a:lnTo>
                  <a:cubicBezTo>
                    <a:pt x="7764" y="7395"/>
                    <a:pt x="7430" y="7442"/>
                    <a:pt x="7073" y="7478"/>
                  </a:cubicBezTo>
                  <a:lnTo>
                    <a:pt x="7073" y="6942"/>
                  </a:lnTo>
                  <a:cubicBezTo>
                    <a:pt x="7085" y="6561"/>
                    <a:pt x="6764" y="6240"/>
                    <a:pt x="6371" y="6240"/>
                  </a:cubicBezTo>
                  <a:lnTo>
                    <a:pt x="5406" y="6240"/>
                  </a:lnTo>
                  <a:cubicBezTo>
                    <a:pt x="5025" y="6240"/>
                    <a:pt x="4704" y="6549"/>
                    <a:pt x="4704" y="6942"/>
                  </a:cubicBezTo>
                  <a:lnTo>
                    <a:pt x="4704" y="7478"/>
                  </a:lnTo>
                  <a:cubicBezTo>
                    <a:pt x="4370" y="7442"/>
                    <a:pt x="4025" y="7383"/>
                    <a:pt x="3680" y="7323"/>
                  </a:cubicBezTo>
                  <a:lnTo>
                    <a:pt x="3680" y="5775"/>
                  </a:lnTo>
                  <a:cubicBezTo>
                    <a:pt x="3680" y="5454"/>
                    <a:pt x="3954" y="5180"/>
                    <a:pt x="4275" y="5180"/>
                  </a:cubicBezTo>
                  <a:close/>
                  <a:moveTo>
                    <a:pt x="6371" y="6585"/>
                  </a:moveTo>
                  <a:cubicBezTo>
                    <a:pt x="6573" y="6585"/>
                    <a:pt x="6728" y="6740"/>
                    <a:pt x="6728" y="6942"/>
                  </a:cubicBezTo>
                  <a:lnTo>
                    <a:pt x="6728" y="8430"/>
                  </a:lnTo>
                  <a:cubicBezTo>
                    <a:pt x="6728" y="8621"/>
                    <a:pt x="6573" y="8788"/>
                    <a:pt x="6371" y="8788"/>
                  </a:cubicBezTo>
                  <a:lnTo>
                    <a:pt x="5406" y="8788"/>
                  </a:lnTo>
                  <a:cubicBezTo>
                    <a:pt x="5216" y="8788"/>
                    <a:pt x="5049" y="8621"/>
                    <a:pt x="5049" y="8430"/>
                  </a:cubicBezTo>
                  <a:lnTo>
                    <a:pt x="5049" y="6942"/>
                  </a:lnTo>
                  <a:cubicBezTo>
                    <a:pt x="5049" y="6740"/>
                    <a:pt x="5216" y="6585"/>
                    <a:pt x="5406" y="6585"/>
                  </a:cubicBezTo>
                  <a:close/>
                  <a:moveTo>
                    <a:pt x="4025" y="1"/>
                  </a:moveTo>
                  <a:cubicBezTo>
                    <a:pt x="3406" y="1"/>
                    <a:pt x="2918" y="489"/>
                    <a:pt x="2918" y="1108"/>
                  </a:cubicBezTo>
                  <a:lnTo>
                    <a:pt x="2918" y="1918"/>
                  </a:lnTo>
                  <a:lnTo>
                    <a:pt x="1084" y="1918"/>
                  </a:lnTo>
                  <a:cubicBezTo>
                    <a:pt x="489" y="1918"/>
                    <a:pt x="1" y="2418"/>
                    <a:pt x="1" y="3013"/>
                  </a:cubicBezTo>
                  <a:lnTo>
                    <a:pt x="1" y="6168"/>
                  </a:lnTo>
                  <a:cubicBezTo>
                    <a:pt x="1" y="6228"/>
                    <a:pt x="37" y="6287"/>
                    <a:pt x="96" y="6311"/>
                  </a:cubicBezTo>
                  <a:cubicBezTo>
                    <a:pt x="203" y="6371"/>
                    <a:pt x="322" y="6430"/>
                    <a:pt x="418" y="6490"/>
                  </a:cubicBezTo>
                  <a:lnTo>
                    <a:pt x="418" y="7311"/>
                  </a:lnTo>
                  <a:cubicBezTo>
                    <a:pt x="418" y="7418"/>
                    <a:pt x="501" y="7490"/>
                    <a:pt x="596" y="7490"/>
                  </a:cubicBezTo>
                  <a:cubicBezTo>
                    <a:pt x="703" y="7490"/>
                    <a:pt x="775" y="7418"/>
                    <a:pt x="775" y="7311"/>
                  </a:cubicBezTo>
                  <a:lnTo>
                    <a:pt x="775" y="6668"/>
                  </a:lnTo>
                  <a:cubicBezTo>
                    <a:pt x="2013" y="7299"/>
                    <a:pt x="3358" y="7668"/>
                    <a:pt x="4740" y="7811"/>
                  </a:cubicBezTo>
                  <a:lnTo>
                    <a:pt x="4740" y="8407"/>
                  </a:lnTo>
                  <a:cubicBezTo>
                    <a:pt x="4740" y="8800"/>
                    <a:pt x="5049" y="9109"/>
                    <a:pt x="5442" y="9109"/>
                  </a:cubicBezTo>
                  <a:lnTo>
                    <a:pt x="6406" y="9109"/>
                  </a:lnTo>
                  <a:cubicBezTo>
                    <a:pt x="6787" y="9109"/>
                    <a:pt x="7109" y="8800"/>
                    <a:pt x="7109" y="8407"/>
                  </a:cubicBezTo>
                  <a:lnTo>
                    <a:pt x="7109" y="7811"/>
                  </a:lnTo>
                  <a:cubicBezTo>
                    <a:pt x="8490" y="7668"/>
                    <a:pt x="9812" y="7299"/>
                    <a:pt x="11062" y="6668"/>
                  </a:cubicBezTo>
                  <a:lnTo>
                    <a:pt x="11062" y="9526"/>
                  </a:lnTo>
                  <a:cubicBezTo>
                    <a:pt x="11062" y="9931"/>
                    <a:pt x="10740" y="10276"/>
                    <a:pt x="10324" y="10276"/>
                  </a:cubicBezTo>
                  <a:lnTo>
                    <a:pt x="1489" y="10276"/>
                  </a:lnTo>
                  <a:cubicBezTo>
                    <a:pt x="1096" y="10276"/>
                    <a:pt x="751" y="9943"/>
                    <a:pt x="751" y="9526"/>
                  </a:cubicBezTo>
                  <a:lnTo>
                    <a:pt x="751" y="8026"/>
                  </a:lnTo>
                  <a:cubicBezTo>
                    <a:pt x="751" y="7918"/>
                    <a:pt x="679" y="7847"/>
                    <a:pt x="572" y="7847"/>
                  </a:cubicBezTo>
                  <a:cubicBezTo>
                    <a:pt x="465" y="7847"/>
                    <a:pt x="394" y="7918"/>
                    <a:pt x="394" y="8026"/>
                  </a:cubicBezTo>
                  <a:lnTo>
                    <a:pt x="394" y="9526"/>
                  </a:lnTo>
                  <a:cubicBezTo>
                    <a:pt x="394" y="10121"/>
                    <a:pt x="882" y="10609"/>
                    <a:pt x="1477" y="10609"/>
                  </a:cubicBezTo>
                  <a:lnTo>
                    <a:pt x="10300" y="10609"/>
                  </a:lnTo>
                  <a:cubicBezTo>
                    <a:pt x="10895" y="10609"/>
                    <a:pt x="11395" y="10121"/>
                    <a:pt x="11395" y="9526"/>
                  </a:cubicBezTo>
                  <a:lnTo>
                    <a:pt x="11395" y="6490"/>
                  </a:lnTo>
                  <a:cubicBezTo>
                    <a:pt x="11490" y="6430"/>
                    <a:pt x="11609" y="6371"/>
                    <a:pt x="11717" y="6311"/>
                  </a:cubicBezTo>
                  <a:cubicBezTo>
                    <a:pt x="11776" y="6287"/>
                    <a:pt x="11812" y="6228"/>
                    <a:pt x="11812" y="6168"/>
                  </a:cubicBezTo>
                  <a:lnTo>
                    <a:pt x="11812" y="3013"/>
                  </a:lnTo>
                  <a:cubicBezTo>
                    <a:pt x="11812" y="2394"/>
                    <a:pt x="11312" y="1918"/>
                    <a:pt x="10716" y="1918"/>
                  </a:cubicBezTo>
                  <a:lnTo>
                    <a:pt x="10276" y="1918"/>
                  </a:lnTo>
                  <a:cubicBezTo>
                    <a:pt x="10169" y="1918"/>
                    <a:pt x="10097" y="2001"/>
                    <a:pt x="10097" y="2096"/>
                  </a:cubicBezTo>
                  <a:cubicBezTo>
                    <a:pt x="10097" y="2203"/>
                    <a:pt x="10169" y="2275"/>
                    <a:pt x="10276" y="2275"/>
                  </a:cubicBezTo>
                  <a:lnTo>
                    <a:pt x="10716" y="2275"/>
                  </a:lnTo>
                  <a:cubicBezTo>
                    <a:pt x="11121" y="2275"/>
                    <a:pt x="11467" y="2608"/>
                    <a:pt x="11467" y="3025"/>
                  </a:cubicBezTo>
                  <a:lnTo>
                    <a:pt x="11467" y="6073"/>
                  </a:lnTo>
                  <a:cubicBezTo>
                    <a:pt x="11359" y="6133"/>
                    <a:pt x="11252" y="6192"/>
                    <a:pt x="11133" y="6252"/>
                  </a:cubicBezTo>
                  <a:cubicBezTo>
                    <a:pt x="10288" y="6704"/>
                    <a:pt x="9395" y="7037"/>
                    <a:pt x="8454" y="7252"/>
                  </a:cubicBezTo>
                  <a:lnTo>
                    <a:pt x="8454" y="5775"/>
                  </a:lnTo>
                  <a:cubicBezTo>
                    <a:pt x="8454" y="5251"/>
                    <a:pt x="8026" y="4823"/>
                    <a:pt x="7502" y="4823"/>
                  </a:cubicBezTo>
                  <a:lnTo>
                    <a:pt x="4275" y="4823"/>
                  </a:lnTo>
                  <a:cubicBezTo>
                    <a:pt x="3751" y="4823"/>
                    <a:pt x="3323" y="5251"/>
                    <a:pt x="3323" y="5775"/>
                  </a:cubicBezTo>
                  <a:lnTo>
                    <a:pt x="3323" y="7252"/>
                  </a:lnTo>
                  <a:cubicBezTo>
                    <a:pt x="2275" y="7014"/>
                    <a:pt x="1275" y="6609"/>
                    <a:pt x="334" y="6073"/>
                  </a:cubicBezTo>
                  <a:lnTo>
                    <a:pt x="334" y="3025"/>
                  </a:lnTo>
                  <a:cubicBezTo>
                    <a:pt x="334" y="2620"/>
                    <a:pt x="656" y="2275"/>
                    <a:pt x="1072" y="2275"/>
                  </a:cubicBezTo>
                  <a:lnTo>
                    <a:pt x="9562" y="2275"/>
                  </a:lnTo>
                  <a:cubicBezTo>
                    <a:pt x="9657" y="2275"/>
                    <a:pt x="9740" y="2203"/>
                    <a:pt x="9740" y="2096"/>
                  </a:cubicBezTo>
                  <a:cubicBezTo>
                    <a:pt x="9740" y="2001"/>
                    <a:pt x="9657" y="1918"/>
                    <a:pt x="9562" y="1918"/>
                  </a:cubicBezTo>
                  <a:lnTo>
                    <a:pt x="8871" y="1918"/>
                  </a:lnTo>
                  <a:lnTo>
                    <a:pt x="8871" y="1108"/>
                  </a:lnTo>
                  <a:cubicBezTo>
                    <a:pt x="8871" y="489"/>
                    <a:pt x="8383" y="1"/>
                    <a:pt x="777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8" name="Google Shape;10308;p59"/>
            <p:cNvSpPr/>
            <p:nvPr/>
          </p:nvSpPr>
          <p:spPr>
            <a:xfrm>
              <a:off x="2784805" y="3588212"/>
              <a:ext cx="31505" cy="47432"/>
            </a:xfrm>
            <a:custGeom>
              <a:avLst/>
              <a:gdLst/>
              <a:ahLst/>
              <a:cxnLst/>
              <a:rect l="l" t="t" r="r" b="b"/>
              <a:pathLst>
                <a:path w="989" h="1489" extrusionOk="0">
                  <a:moveTo>
                    <a:pt x="631" y="357"/>
                  </a:moveTo>
                  <a:lnTo>
                    <a:pt x="631" y="1143"/>
                  </a:lnTo>
                  <a:lnTo>
                    <a:pt x="346" y="1143"/>
                  </a:lnTo>
                  <a:lnTo>
                    <a:pt x="346" y="357"/>
                  </a:lnTo>
                  <a:close/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1310"/>
                  </a:lnTo>
                  <a:cubicBezTo>
                    <a:pt x="0" y="1405"/>
                    <a:pt x="72" y="1488"/>
                    <a:pt x="179" y="1488"/>
                  </a:cubicBezTo>
                  <a:lnTo>
                    <a:pt x="810" y="1488"/>
                  </a:lnTo>
                  <a:cubicBezTo>
                    <a:pt x="905" y="1488"/>
                    <a:pt x="988" y="1405"/>
                    <a:pt x="988" y="1310"/>
                  </a:cubicBezTo>
                  <a:lnTo>
                    <a:pt x="988" y="179"/>
                  </a:lnTo>
                  <a:cubicBezTo>
                    <a:pt x="965" y="83"/>
                    <a:pt x="893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09" name="Google Shape;10309;p59"/>
          <p:cNvGrpSpPr/>
          <p:nvPr/>
        </p:nvGrpSpPr>
        <p:grpSpPr>
          <a:xfrm>
            <a:off x="4921495" y="3281302"/>
            <a:ext cx="343652" cy="342505"/>
            <a:chOff x="3071914" y="3364431"/>
            <a:chExt cx="343652" cy="342505"/>
          </a:xfrm>
        </p:grpSpPr>
        <p:sp>
          <p:nvSpPr>
            <p:cNvPr id="10310" name="Google Shape;10310;p59"/>
            <p:cNvSpPr/>
            <p:nvPr/>
          </p:nvSpPr>
          <p:spPr>
            <a:xfrm>
              <a:off x="3157636" y="3408390"/>
              <a:ext cx="12519" cy="11054"/>
            </a:xfrm>
            <a:custGeom>
              <a:avLst/>
              <a:gdLst/>
              <a:ahLst/>
              <a:cxnLst/>
              <a:rect l="l" t="t" r="r" b="b"/>
              <a:pathLst>
                <a:path w="393" h="347" extrusionOk="0">
                  <a:moveTo>
                    <a:pt x="212" y="0"/>
                  </a:moveTo>
                  <a:cubicBezTo>
                    <a:pt x="205" y="0"/>
                    <a:pt x="198" y="1"/>
                    <a:pt x="191" y="2"/>
                  </a:cubicBezTo>
                  <a:lnTo>
                    <a:pt x="143" y="13"/>
                  </a:lnTo>
                  <a:cubicBezTo>
                    <a:pt x="60" y="25"/>
                    <a:pt x="0" y="121"/>
                    <a:pt x="12" y="204"/>
                  </a:cubicBezTo>
                  <a:cubicBezTo>
                    <a:pt x="24" y="287"/>
                    <a:pt x="83" y="347"/>
                    <a:pt x="179" y="347"/>
                  </a:cubicBezTo>
                  <a:lnTo>
                    <a:pt x="203" y="347"/>
                  </a:lnTo>
                  <a:lnTo>
                    <a:pt x="250" y="323"/>
                  </a:lnTo>
                  <a:cubicBezTo>
                    <a:pt x="333" y="311"/>
                    <a:pt x="393" y="216"/>
                    <a:pt x="381" y="133"/>
                  </a:cubicBezTo>
                  <a:cubicBezTo>
                    <a:pt x="370" y="56"/>
                    <a:pt x="290" y="0"/>
                    <a:pt x="2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1" name="Google Shape;10311;p59"/>
            <p:cNvSpPr/>
            <p:nvPr/>
          </p:nvSpPr>
          <p:spPr>
            <a:xfrm>
              <a:off x="3072679" y="3696678"/>
              <a:ext cx="11404" cy="10257"/>
            </a:xfrm>
            <a:custGeom>
              <a:avLst/>
              <a:gdLst/>
              <a:ahLst/>
              <a:cxnLst/>
              <a:rect l="l" t="t" r="r" b="b"/>
              <a:pathLst>
                <a:path w="358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91" y="322"/>
                  </a:lnTo>
                  <a:cubicBezTo>
                    <a:pt x="286" y="322"/>
                    <a:pt x="357" y="250"/>
                    <a:pt x="357" y="167"/>
                  </a:cubicBezTo>
                  <a:cubicBezTo>
                    <a:pt x="357" y="84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2" name="Google Shape;10312;p59"/>
            <p:cNvSpPr/>
            <p:nvPr/>
          </p:nvSpPr>
          <p:spPr>
            <a:xfrm>
              <a:off x="3231571" y="3530937"/>
              <a:ext cx="11404" cy="10640"/>
            </a:xfrm>
            <a:custGeom>
              <a:avLst/>
              <a:gdLst/>
              <a:ahLst/>
              <a:cxnLst/>
              <a:rect l="l" t="t" r="r" b="b"/>
              <a:pathLst>
                <a:path w="358" h="334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56" y="334"/>
                  </a:cubicBezTo>
                  <a:lnTo>
                    <a:pt x="191" y="334"/>
                  </a:lnTo>
                  <a:cubicBezTo>
                    <a:pt x="275" y="334"/>
                    <a:pt x="358" y="262"/>
                    <a:pt x="358" y="167"/>
                  </a:cubicBezTo>
                  <a:cubicBezTo>
                    <a:pt x="358" y="84"/>
                    <a:pt x="275" y="0"/>
                    <a:pt x="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3" name="Google Shape;10313;p59"/>
            <p:cNvSpPr/>
            <p:nvPr/>
          </p:nvSpPr>
          <p:spPr>
            <a:xfrm>
              <a:off x="3317293" y="3653005"/>
              <a:ext cx="12933" cy="10703"/>
            </a:xfrm>
            <a:custGeom>
              <a:avLst/>
              <a:gdLst/>
              <a:ahLst/>
              <a:cxnLst/>
              <a:rect l="l" t="t" r="r" b="b"/>
              <a:pathLst>
                <a:path w="406" h="336" extrusionOk="0">
                  <a:moveTo>
                    <a:pt x="215" y="1"/>
                  </a:moveTo>
                  <a:cubicBezTo>
                    <a:pt x="207" y="1"/>
                    <a:pt x="199" y="1"/>
                    <a:pt x="191" y="2"/>
                  </a:cubicBezTo>
                  <a:lnTo>
                    <a:pt x="144" y="14"/>
                  </a:lnTo>
                  <a:cubicBezTo>
                    <a:pt x="60" y="26"/>
                    <a:pt x="1" y="121"/>
                    <a:pt x="13" y="205"/>
                  </a:cubicBezTo>
                  <a:cubicBezTo>
                    <a:pt x="24" y="288"/>
                    <a:pt x="108" y="335"/>
                    <a:pt x="179" y="335"/>
                  </a:cubicBezTo>
                  <a:lnTo>
                    <a:pt x="203" y="335"/>
                  </a:lnTo>
                  <a:lnTo>
                    <a:pt x="251" y="324"/>
                  </a:lnTo>
                  <a:cubicBezTo>
                    <a:pt x="346" y="312"/>
                    <a:pt x="405" y="216"/>
                    <a:pt x="382" y="133"/>
                  </a:cubicBezTo>
                  <a:cubicBezTo>
                    <a:pt x="371" y="57"/>
                    <a:pt x="300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4" name="Google Shape;10314;p59"/>
            <p:cNvSpPr/>
            <p:nvPr/>
          </p:nvSpPr>
          <p:spPr>
            <a:xfrm>
              <a:off x="3071914" y="3364431"/>
              <a:ext cx="343652" cy="342505"/>
            </a:xfrm>
            <a:custGeom>
              <a:avLst/>
              <a:gdLst/>
              <a:ahLst/>
              <a:cxnLst/>
              <a:rect l="l" t="t" r="r" b="b"/>
              <a:pathLst>
                <a:path w="10788" h="10752" extrusionOk="0">
                  <a:moveTo>
                    <a:pt x="5394" y="334"/>
                  </a:moveTo>
                  <a:cubicBezTo>
                    <a:pt x="6632" y="334"/>
                    <a:pt x="7775" y="786"/>
                    <a:pt x="8656" y="1524"/>
                  </a:cubicBezTo>
                  <a:cubicBezTo>
                    <a:pt x="7644" y="1263"/>
                    <a:pt x="6525" y="1132"/>
                    <a:pt x="5394" y="1132"/>
                  </a:cubicBezTo>
                  <a:cubicBezTo>
                    <a:pt x="4775" y="1132"/>
                    <a:pt x="4156" y="1167"/>
                    <a:pt x="3560" y="1239"/>
                  </a:cubicBezTo>
                  <a:cubicBezTo>
                    <a:pt x="3477" y="1263"/>
                    <a:pt x="3405" y="1346"/>
                    <a:pt x="3417" y="1441"/>
                  </a:cubicBezTo>
                  <a:cubicBezTo>
                    <a:pt x="3428" y="1518"/>
                    <a:pt x="3511" y="1585"/>
                    <a:pt x="3589" y="1585"/>
                  </a:cubicBezTo>
                  <a:cubicBezTo>
                    <a:pt x="3596" y="1585"/>
                    <a:pt x="3602" y="1585"/>
                    <a:pt x="3608" y="1584"/>
                  </a:cubicBezTo>
                  <a:cubicBezTo>
                    <a:pt x="4191" y="1513"/>
                    <a:pt x="4799" y="1465"/>
                    <a:pt x="5394" y="1465"/>
                  </a:cubicBezTo>
                  <a:cubicBezTo>
                    <a:pt x="6739" y="1465"/>
                    <a:pt x="8025" y="1655"/>
                    <a:pt x="9156" y="2036"/>
                  </a:cubicBezTo>
                  <a:cubicBezTo>
                    <a:pt x="9740" y="2691"/>
                    <a:pt x="10156" y="3501"/>
                    <a:pt x="10335" y="4394"/>
                  </a:cubicBezTo>
                  <a:cubicBezTo>
                    <a:pt x="10049" y="4096"/>
                    <a:pt x="9644" y="3846"/>
                    <a:pt x="9144" y="3608"/>
                  </a:cubicBezTo>
                  <a:cubicBezTo>
                    <a:pt x="8132" y="3179"/>
                    <a:pt x="6811" y="2929"/>
                    <a:pt x="5394" y="2929"/>
                  </a:cubicBezTo>
                  <a:cubicBezTo>
                    <a:pt x="3977" y="2929"/>
                    <a:pt x="2643" y="3168"/>
                    <a:pt x="1643" y="3608"/>
                  </a:cubicBezTo>
                  <a:cubicBezTo>
                    <a:pt x="1119" y="3834"/>
                    <a:pt x="715" y="4096"/>
                    <a:pt x="453" y="4394"/>
                  </a:cubicBezTo>
                  <a:cubicBezTo>
                    <a:pt x="893" y="2096"/>
                    <a:pt x="2953" y="334"/>
                    <a:pt x="5394" y="334"/>
                  </a:cubicBezTo>
                  <a:close/>
                  <a:moveTo>
                    <a:pt x="5394" y="3287"/>
                  </a:moveTo>
                  <a:cubicBezTo>
                    <a:pt x="6763" y="3287"/>
                    <a:pt x="8037" y="3525"/>
                    <a:pt x="9013" y="3941"/>
                  </a:cubicBezTo>
                  <a:cubicBezTo>
                    <a:pt x="9918" y="4322"/>
                    <a:pt x="10442" y="4858"/>
                    <a:pt x="10442" y="5382"/>
                  </a:cubicBezTo>
                  <a:cubicBezTo>
                    <a:pt x="10442" y="5906"/>
                    <a:pt x="9918" y="6442"/>
                    <a:pt x="9013" y="6823"/>
                  </a:cubicBezTo>
                  <a:cubicBezTo>
                    <a:pt x="8037" y="7239"/>
                    <a:pt x="6763" y="7478"/>
                    <a:pt x="5394" y="7478"/>
                  </a:cubicBezTo>
                  <a:cubicBezTo>
                    <a:pt x="4025" y="7478"/>
                    <a:pt x="2751" y="7239"/>
                    <a:pt x="1774" y="6823"/>
                  </a:cubicBezTo>
                  <a:cubicBezTo>
                    <a:pt x="977" y="6466"/>
                    <a:pt x="465" y="6025"/>
                    <a:pt x="357" y="5549"/>
                  </a:cubicBezTo>
                  <a:lnTo>
                    <a:pt x="4489" y="5549"/>
                  </a:lnTo>
                  <a:cubicBezTo>
                    <a:pt x="4572" y="5549"/>
                    <a:pt x="4656" y="5477"/>
                    <a:pt x="4656" y="5382"/>
                  </a:cubicBezTo>
                  <a:cubicBezTo>
                    <a:pt x="4668" y="5299"/>
                    <a:pt x="4596" y="5215"/>
                    <a:pt x="4489" y="5215"/>
                  </a:cubicBezTo>
                  <a:lnTo>
                    <a:pt x="357" y="5215"/>
                  </a:lnTo>
                  <a:cubicBezTo>
                    <a:pt x="465" y="4763"/>
                    <a:pt x="953" y="4299"/>
                    <a:pt x="1774" y="3941"/>
                  </a:cubicBezTo>
                  <a:cubicBezTo>
                    <a:pt x="2751" y="3525"/>
                    <a:pt x="4025" y="3287"/>
                    <a:pt x="5394" y="3287"/>
                  </a:cubicBezTo>
                  <a:close/>
                  <a:moveTo>
                    <a:pt x="453" y="6370"/>
                  </a:moveTo>
                  <a:lnTo>
                    <a:pt x="453" y="6370"/>
                  </a:lnTo>
                  <a:cubicBezTo>
                    <a:pt x="738" y="6668"/>
                    <a:pt x="1143" y="6918"/>
                    <a:pt x="1643" y="7156"/>
                  </a:cubicBezTo>
                  <a:cubicBezTo>
                    <a:pt x="2655" y="7585"/>
                    <a:pt x="3977" y="7835"/>
                    <a:pt x="5394" y="7835"/>
                  </a:cubicBezTo>
                  <a:cubicBezTo>
                    <a:pt x="6811" y="7835"/>
                    <a:pt x="8144" y="7597"/>
                    <a:pt x="9144" y="7156"/>
                  </a:cubicBezTo>
                  <a:cubicBezTo>
                    <a:pt x="9668" y="6930"/>
                    <a:pt x="10073" y="6668"/>
                    <a:pt x="10335" y="6370"/>
                  </a:cubicBezTo>
                  <a:lnTo>
                    <a:pt x="10335" y="6370"/>
                  </a:lnTo>
                  <a:cubicBezTo>
                    <a:pt x="9894" y="8692"/>
                    <a:pt x="7847" y="10430"/>
                    <a:pt x="5394" y="10430"/>
                  </a:cubicBezTo>
                  <a:cubicBezTo>
                    <a:pt x="4156" y="10430"/>
                    <a:pt x="3024" y="9978"/>
                    <a:pt x="2155" y="9240"/>
                  </a:cubicBezTo>
                  <a:lnTo>
                    <a:pt x="2155" y="9240"/>
                  </a:lnTo>
                  <a:cubicBezTo>
                    <a:pt x="3167" y="9502"/>
                    <a:pt x="4263" y="9645"/>
                    <a:pt x="5394" y="9645"/>
                  </a:cubicBezTo>
                  <a:cubicBezTo>
                    <a:pt x="6025" y="9645"/>
                    <a:pt x="6632" y="9597"/>
                    <a:pt x="7227" y="9525"/>
                  </a:cubicBezTo>
                  <a:cubicBezTo>
                    <a:pt x="7311" y="9502"/>
                    <a:pt x="7394" y="9418"/>
                    <a:pt x="7370" y="9323"/>
                  </a:cubicBezTo>
                  <a:cubicBezTo>
                    <a:pt x="7359" y="9246"/>
                    <a:pt x="7277" y="9179"/>
                    <a:pt x="7198" y="9179"/>
                  </a:cubicBezTo>
                  <a:cubicBezTo>
                    <a:pt x="7192" y="9179"/>
                    <a:pt x="7186" y="9179"/>
                    <a:pt x="7180" y="9180"/>
                  </a:cubicBezTo>
                  <a:cubicBezTo>
                    <a:pt x="6596" y="9252"/>
                    <a:pt x="5989" y="9299"/>
                    <a:pt x="5394" y="9299"/>
                  </a:cubicBezTo>
                  <a:cubicBezTo>
                    <a:pt x="4072" y="9299"/>
                    <a:pt x="2763" y="9109"/>
                    <a:pt x="1631" y="8728"/>
                  </a:cubicBezTo>
                  <a:cubicBezTo>
                    <a:pt x="1048" y="8073"/>
                    <a:pt x="631" y="7263"/>
                    <a:pt x="453" y="6370"/>
                  </a:cubicBezTo>
                  <a:close/>
                  <a:moveTo>
                    <a:pt x="5394" y="0"/>
                  </a:moveTo>
                  <a:cubicBezTo>
                    <a:pt x="3953" y="0"/>
                    <a:pt x="2596" y="560"/>
                    <a:pt x="1584" y="1572"/>
                  </a:cubicBezTo>
                  <a:cubicBezTo>
                    <a:pt x="572" y="2584"/>
                    <a:pt x="0" y="3941"/>
                    <a:pt x="0" y="5382"/>
                  </a:cubicBezTo>
                  <a:cubicBezTo>
                    <a:pt x="0" y="6704"/>
                    <a:pt x="488" y="7978"/>
                    <a:pt x="1358" y="8954"/>
                  </a:cubicBezTo>
                  <a:cubicBezTo>
                    <a:pt x="1381" y="8990"/>
                    <a:pt x="1393" y="9002"/>
                    <a:pt x="1417" y="9013"/>
                  </a:cubicBezTo>
                  <a:cubicBezTo>
                    <a:pt x="1477" y="9073"/>
                    <a:pt x="1524" y="9133"/>
                    <a:pt x="1584" y="9192"/>
                  </a:cubicBezTo>
                  <a:cubicBezTo>
                    <a:pt x="2132" y="9740"/>
                    <a:pt x="2786" y="10156"/>
                    <a:pt x="3501" y="10430"/>
                  </a:cubicBezTo>
                  <a:lnTo>
                    <a:pt x="1096" y="10430"/>
                  </a:lnTo>
                  <a:cubicBezTo>
                    <a:pt x="1000" y="10430"/>
                    <a:pt x="929" y="10502"/>
                    <a:pt x="929" y="10597"/>
                  </a:cubicBezTo>
                  <a:cubicBezTo>
                    <a:pt x="929" y="10680"/>
                    <a:pt x="1000" y="10752"/>
                    <a:pt x="1096" y="10752"/>
                  </a:cubicBezTo>
                  <a:lnTo>
                    <a:pt x="9025" y="10752"/>
                  </a:lnTo>
                  <a:cubicBezTo>
                    <a:pt x="9109" y="10752"/>
                    <a:pt x="9192" y="10680"/>
                    <a:pt x="9192" y="10597"/>
                  </a:cubicBezTo>
                  <a:cubicBezTo>
                    <a:pt x="9192" y="10502"/>
                    <a:pt x="9109" y="10430"/>
                    <a:pt x="9025" y="10430"/>
                  </a:cubicBezTo>
                  <a:lnTo>
                    <a:pt x="7287" y="10430"/>
                  </a:lnTo>
                  <a:cubicBezTo>
                    <a:pt x="8001" y="10156"/>
                    <a:pt x="8656" y="9740"/>
                    <a:pt x="9204" y="9192"/>
                  </a:cubicBezTo>
                  <a:cubicBezTo>
                    <a:pt x="10228" y="8180"/>
                    <a:pt x="10787" y="6823"/>
                    <a:pt x="10787" y="5382"/>
                  </a:cubicBezTo>
                  <a:cubicBezTo>
                    <a:pt x="10787" y="3941"/>
                    <a:pt x="10216" y="2584"/>
                    <a:pt x="9204" y="1572"/>
                  </a:cubicBezTo>
                  <a:cubicBezTo>
                    <a:pt x="8192" y="560"/>
                    <a:pt x="6834" y="0"/>
                    <a:pt x="53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15" name="Google Shape;10315;p59"/>
          <p:cNvGrpSpPr/>
          <p:nvPr/>
        </p:nvGrpSpPr>
        <p:grpSpPr>
          <a:xfrm>
            <a:off x="2746722" y="3276746"/>
            <a:ext cx="257962" cy="352762"/>
            <a:chOff x="897141" y="3359875"/>
            <a:chExt cx="257962" cy="352762"/>
          </a:xfrm>
        </p:grpSpPr>
        <p:sp>
          <p:nvSpPr>
            <p:cNvPr id="10316" name="Google Shape;10316;p59"/>
            <p:cNvSpPr/>
            <p:nvPr/>
          </p:nvSpPr>
          <p:spPr>
            <a:xfrm>
              <a:off x="897141" y="3359875"/>
              <a:ext cx="257962" cy="352762"/>
            </a:xfrm>
            <a:custGeom>
              <a:avLst/>
              <a:gdLst/>
              <a:ahLst/>
              <a:cxnLst/>
              <a:rect l="l" t="t" r="r" b="b"/>
              <a:pathLst>
                <a:path w="8098" h="11074" extrusionOk="0">
                  <a:moveTo>
                    <a:pt x="5204" y="334"/>
                  </a:moveTo>
                  <a:cubicBezTo>
                    <a:pt x="5240" y="334"/>
                    <a:pt x="5252" y="358"/>
                    <a:pt x="5252" y="382"/>
                  </a:cubicBezTo>
                  <a:lnTo>
                    <a:pt x="5252" y="810"/>
                  </a:lnTo>
                  <a:cubicBezTo>
                    <a:pt x="5252" y="834"/>
                    <a:pt x="5216" y="846"/>
                    <a:pt x="5204" y="846"/>
                  </a:cubicBezTo>
                  <a:lnTo>
                    <a:pt x="2870" y="846"/>
                  </a:lnTo>
                  <a:cubicBezTo>
                    <a:pt x="2865" y="848"/>
                    <a:pt x="2861" y="848"/>
                    <a:pt x="2857" y="848"/>
                  </a:cubicBezTo>
                  <a:cubicBezTo>
                    <a:pt x="2832" y="848"/>
                    <a:pt x="2823" y="817"/>
                    <a:pt x="2823" y="786"/>
                  </a:cubicBezTo>
                  <a:lnTo>
                    <a:pt x="2823" y="382"/>
                  </a:lnTo>
                  <a:cubicBezTo>
                    <a:pt x="2823" y="346"/>
                    <a:pt x="2858" y="334"/>
                    <a:pt x="2870" y="334"/>
                  </a:cubicBezTo>
                  <a:close/>
                  <a:moveTo>
                    <a:pt x="2882" y="1"/>
                  </a:moveTo>
                  <a:cubicBezTo>
                    <a:pt x="2680" y="1"/>
                    <a:pt x="2513" y="167"/>
                    <a:pt x="2513" y="382"/>
                  </a:cubicBezTo>
                  <a:lnTo>
                    <a:pt x="2513" y="810"/>
                  </a:lnTo>
                  <a:cubicBezTo>
                    <a:pt x="2513" y="1001"/>
                    <a:pt x="2656" y="1167"/>
                    <a:pt x="2858" y="1179"/>
                  </a:cubicBezTo>
                  <a:lnTo>
                    <a:pt x="2858" y="4811"/>
                  </a:lnTo>
                  <a:cubicBezTo>
                    <a:pt x="2858" y="4906"/>
                    <a:pt x="2835" y="4977"/>
                    <a:pt x="2799" y="5061"/>
                  </a:cubicBezTo>
                  <a:lnTo>
                    <a:pt x="1906" y="6728"/>
                  </a:lnTo>
                  <a:lnTo>
                    <a:pt x="965" y="8502"/>
                  </a:lnTo>
                  <a:lnTo>
                    <a:pt x="489" y="9383"/>
                  </a:lnTo>
                  <a:lnTo>
                    <a:pt x="120" y="10085"/>
                  </a:lnTo>
                  <a:cubicBezTo>
                    <a:pt x="1" y="10288"/>
                    <a:pt x="13" y="10538"/>
                    <a:pt x="132" y="10752"/>
                  </a:cubicBezTo>
                  <a:cubicBezTo>
                    <a:pt x="251" y="10954"/>
                    <a:pt x="477" y="11073"/>
                    <a:pt x="715" y="11073"/>
                  </a:cubicBezTo>
                  <a:lnTo>
                    <a:pt x="3668" y="11073"/>
                  </a:lnTo>
                  <a:cubicBezTo>
                    <a:pt x="3763" y="11073"/>
                    <a:pt x="3835" y="11002"/>
                    <a:pt x="3835" y="10919"/>
                  </a:cubicBezTo>
                  <a:cubicBezTo>
                    <a:pt x="3835" y="10823"/>
                    <a:pt x="3763" y="10752"/>
                    <a:pt x="3668" y="10752"/>
                  </a:cubicBezTo>
                  <a:lnTo>
                    <a:pt x="715" y="10752"/>
                  </a:lnTo>
                  <a:cubicBezTo>
                    <a:pt x="596" y="10752"/>
                    <a:pt x="477" y="10692"/>
                    <a:pt x="418" y="10585"/>
                  </a:cubicBezTo>
                  <a:cubicBezTo>
                    <a:pt x="358" y="10478"/>
                    <a:pt x="334" y="10347"/>
                    <a:pt x="394" y="10240"/>
                  </a:cubicBezTo>
                  <a:lnTo>
                    <a:pt x="727" y="9621"/>
                  </a:lnTo>
                  <a:lnTo>
                    <a:pt x="1168" y="9621"/>
                  </a:lnTo>
                  <a:cubicBezTo>
                    <a:pt x="1263" y="9621"/>
                    <a:pt x="1334" y="9549"/>
                    <a:pt x="1334" y="9454"/>
                  </a:cubicBezTo>
                  <a:cubicBezTo>
                    <a:pt x="1334" y="9371"/>
                    <a:pt x="1263" y="9287"/>
                    <a:pt x="1168" y="9287"/>
                  </a:cubicBezTo>
                  <a:lnTo>
                    <a:pt x="894" y="9287"/>
                  </a:lnTo>
                  <a:lnTo>
                    <a:pt x="1191" y="8728"/>
                  </a:lnTo>
                  <a:lnTo>
                    <a:pt x="1632" y="8728"/>
                  </a:lnTo>
                  <a:cubicBezTo>
                    <a:pt x="1727" y="8728"/>
                    <a:pt x="1799" y="8656"/>
                    <a:pt x="1799" y="8561"/>
                  </a:cubicBezTo>
                  <a:cubicBezTo>
                    <a:pt x="1799" y="8478"/>
                    <a:pt x="1727" y="8394"/>
                    <a:pt x="1632" y="8394"/>
                  </a:cubicBezTo>
                  <a:lnTo>
                    <a:pt x="1370" y="8394"/>
                  </a:lnTo>
                  <a:lnTo>
                    <a:pt x="1668" y="7835"/>
                  </a:lnTo>
                  <a:lnTo>
                    <a:pt x="2108" y="7835"/>
                  </a:lnTo>
                  <a:cubicBezTo>
                    <a:pt x="2204" y="7835"/>
                    <a:pt x="2275" y="7763"/>
                    <a:pt x="2275" y="7668"/>
                  </a:cubicBezTo>
                  <a:cubicBezTo>
                    <a:pt x="2275" y="7585"/>
                    <a:pt x="2204" y="7502"/>
                    <a:pt x="2108" y="7502"/>
                  </a:cubicBezTo>
                  <a:lnTo>
                    <a:pt x="1834" y="7502"/>
                  </a:lnTo>
                  <a:lnTo>
                    <a:pt x="2132" y="6942"/>
                  </a:lnTo>
                  <a:lnTo>
                    <a:pt x="2585" y="6942"/>
                  </a:lnTo>
                  <a:cubicBezTo>
                    <a:pt x="2668" y="6942"/>
                    <a:pt x="2751" y="6870"/>
                    <a:pt x="2751" y="6775"/>
                  </a:cubicBezTo>
                  <a:cubicBezTo>
                    <a:pt x="2751" y="6692"/>
                    <a:pt x="2668" y="6609"/>
                    <a:pt x="2585" y="6609"/>
                  </a:cubicBezTo>
                  <a:lnTo>
                    <a:pt x="2311" y="6609"/>
                  </a:lnTo>
                  <a:lnTo>
                    <a:pt x="3085" y="5180"/>
                  </a:lnTo>
                  <a:cubicBezTo>
                    <a:pt x="3144" y="5061"/>
                    <a:pt x="3192" y="4930"/>
                    <a:pt x="3192" y="4775"/>
                  </a:cubicBezTo>
                  <a:lnTo>
                    <a:pt x="3192" y="1144"/>
                  </a:lnTo>
                  <a:lnTo>
                    <a:pt x="4930" y="1144"/>
                  </a:lnTo>
                  <a:lnTo>
                    <a:pt x="4930" y="4775"/>
                  </a:lnTo>
                  <a:cubicBezTo>
                    <a:pt x="4930" y="4918"/>
                    <a:pt x="4966" y="5061"/>
                    <a:pt x="5037" y="5180"/>
                  </a:cubicBezTo>
                  <a:lnTo>
                    <a:pt x="7716" y="10216"/>
                  </a:lnTo>
                  <a:cubicBezTo>
                    <a:pt x="7776" y="10323"/>
                    <a:pt x="7776" y="10454"/>
                    <a:pt x="7704" y="10550"/>
                  </a:cubicBezTo>
                  <a:cubicBezTo>
                    <a:pt x="7645" y="10657"/>
                    <a:pt x="7526" y="10716"/>
                    <a:pt x="7407" y="10716"/>
                  </a:cubicBezTo>
                  <a:lnTo>
                    <a:pt x="4430" y="10716"/>
                  </a:lnTo>
                  <a:cubicBezTo>
                    <a:pt x="4335" y="10716"/>
                    <a:pt x="4263" y="10788"/>
                    <a:pt x="4263" y="10883"/>
                  </a:cubicBezTo>
                  <a:cubicBezTo>
                    <a:pt x="4263" y="10978"/>
                    <a:pt x="4335" y="11050"/>
                    <a:pt x="4430" y="11050"/>
                  </a:cubicBezTo>
                  <a:lnTo>
                    <a:pt x="7407" y="11050"/>
                  </a:lnTo>
                  <a:cubicBezTo>
                    <a:pt x="7645" y="11050"/>
                    <a:pt x="7871" y="10931"/>
                    <a:pt x="7990" y="10716"/>
                  </a:cubicBezTo>
                  <a:cubicBezTo>
                    <a:pt x="8097" y="10538"/>
                    <a:pt x="8097" y="10288"/>
                    <a:pt x="7990" y="10085"/>
                  </a:cubicBezTo>
                  <a:lnTo>
                    <a:pt x="5311" y="5049"/>
                  </a:lnTo>
                  <a:cubicBezTo>
                    <a:pt x="5263" y="4977"/>
                    <a:pt x="5252" y="4882"/>
                    <a:pt x="5252" y="4799"/>
                  </a:cubicBezTo>
                  <a:lnTo>
                    <a:pt x="5252" y="1167"/>
                  </a:lnTo>
                  <a:cubicBezTo>
                    <a:pt x="5442" y="1155"/>
                    <a:pt x="5597" y="989"/>
                    <a:pt x="5597" y="798"/>
                  </a:cubicBezTo>
                  <a:lnTo>
                    <a:pt x="5597" y="382"/>
                  </a:lnTo>
                  <a:cubicBezTo>
                    <a:pt x="5597" y="167"/>
                    <a:pt x="5430" y="1"/>
                    <a:pt x="52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7" name="Google Shape;10317;p59"/>
            <p:cNvSpPr/>
            <p:nvPr/>
          </p:nvSpPr>
          <p:spPr>
            <a:xfrm>
              <a:off x="945688" y="3593691"/>
              <a:ext cx="160485" cy="89736"/>
            </a:xfrm>
            <a:custGeom>
              <a:avLst/>
              <a:gdLst/>
              <a:ahLst/>
              <a:cxnLst/>
              <a:rect l="l" t="t" r="r" b="b"/>
              <a:pathLst>
                <a:path w="5038" h="2817" extrusionOk="0">
                  <a:moveTo>
                    <a:pt x="2535" y="339"/>
                  </a:moveTo>
                  <a:cubicBezTo>
                    <a:pt x="2817" y="339"/>
                    <a:pt x="3097" y="363"/>
                    <a:pt x="3370" y="412"/>
                  </a:cubicBezTo>
                  <a:lnTo>
                    <a:pt x="3513" y="447"/>
                  </a:lnTo>
                  <a:cubicBezTo>
                    <a:pt x="3608" y="459"/>
                    <a:pt x="3668" y="519"/>
                    <a:pt x="3716" y="602"/>
                  </a:cubicBezTo>
                  <a:lnTo>
                    <a:pt x="4680" y="2424"/>
                  </a:lnTo>
                  <a:cubicBezTo>
                    <a:pt x="4692" y="2459"/>
                    <a:pt x="4680" y="2471"/>
                    <a:pt x="4680" y="2483"/>
                  </a:cubicBezTo>
                  <a:cubicBezTo>
                    <a:pt x="4680" y="2495"/>
                    <a:pt x="4668" y="2519"/>
                    <a:pt x="4632" y="2519"/>
                  </a:cubicBezTo>
                  <a:lnTo>
                    <a:pt x="406" y="2519"/>
                  </a:lnTo>
                  <a:cubicBezTo>
                    <a:pt x="382" y="2519"/>
                    <a:pt x="358" y="2495"/>
                    <a:pt x="358" y="2483"/>
                  </a:cubicBezTo>
                  <a:cubicBezTo>
                    <a:pt x="358" y="2471"/>
                    <a:pt x="346" y="2459"/>
                    <a:pt x="358" y="2424"/>
                  </a:cubicBezTo>
                  <a:lnTo>
                    <a:pt x="1334" y="602"/>
                  </a:lnTo>
                  <a:cubicBezTo>
                    <a:pt x="1358" y="507"/>
                    <a:pt x="1430" y="459"/>
                    <a:pt x="1513" y="447"/>
                  </a:cubicBezTo>
                  <a:cubicBezTo>
                    <a:pt x="1847" y="375"/>
                    <a:pt x="2192" y="339"/>
                    <a:pt x="2535" y="339"/>
                  </a:cubicBezTo>
                  <a:close/>
                  <a:moveTo>
                    <a:pt x="2520" y="0"/>
                  </a:moveTo>
                  <a:cubicBezTo>
                    <a:pt x="2155" y="0"/>
                    <a:pt x="1791" y="42"/>
                    <a:pt x="1430" y="126"/>
                  </a:cubicBezTo>
                  <a:cubicBezTo>
                    <a:pt x="1275" y="162"/>
                    <a:pt x="1120" y="281"/>
                    <a:pt x="1037" y="435"/>
                  </a:cubicBezTo>
                  <a:lnTo>
                    <a:pt x="60" y="2269"/>
                  </a:lnTo>
                  <a:cubicBezTo>
                    <a:pt x="1" y="2388"/>
                    <a:pt x="1" y="2531"/>
                    <a:pt x="84" y="2638"/>
                  </a:cubicBezTo>
                  <a:cubicBezTo>
                    <a:pt x="156" y="2757"/>
                    <a:pt x="275" y="2817"/>
                    <a:pt x="406" y="2817"/>
                  </a:cubicBezTo>
                  <a:lnTo>
                    <a:pt x="4632" y="2817"/>
                  </a:lnTo>
                  <a:cubicBezTo>
                    <a:pt x="4763" y="2817"/>
                    <a:pt x="4882" y="2745"/>
                    <a:pt x="4954" y="2638"/>
                  </a:cubicBezTo>
                  <a:cubicBezTo>
                    <a:pt x="5037" y="2519"/>
                    <a:pt x="5037" y="2388"/>
                    <a:pt x="4978" y="2269"/>
                  </a:cubicBezTo>
                  <a:lnTo>
                    <a:pt x="4001" y="435"/>
                  </a:lnTo>
                  <a:cubicBezTo>
                    <a:pt x="3918" y="269"/>
                    <a:pt x="3763" y="162"/>
                    <a:pt x="3585" y="126"/>
                  </a:cubicBezTo>
                  <a:lnTo>
                    <a:pt x="3442" y="90"/>
                  </a:lnTo>
                  <a:cubicBezTo>
                    <a:pt x="3136" y="30"/>
                    <a:pt x="2828" y="0"/>
                    <a:pt x="25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8" name="Google Shape;10318;p59"/>
            <p:cNvSpPr/>
            <p:nvPr/>
          </p:nvSpPr>
          <p:spPr>
            <a:xfrm>
              <a:off x="1045076" y="3638256"/>
              <a:ext cx="27332" cy="27714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29" y="310"/>
                  </a:moveTo>
                  <a:cubicBezTo>
                    <a:pt x="488" y="310"/>
                    <a:pt x="548" y="358"/>
                    <a:pt x="548" y="429"/>
                  </a:cubicBezTo>
                  <a:cubicBezTo>
                    <a:pt x="548" y="489"/>
                    <a:pt x="500" y="548"/>
                    <a:pt x="429" y="548"/>
                  </a:cubicBezTo>
                  <a:cubicBezTo>
                    <a:pt x="369" y="548"/>
                    <a:pt x="310" y="501"/>
                    <a:pt x="310" y="429"/>
                  </a:cubicBezTo>
                  <a:cubicBezTo>
                    <a:pt x="322" y="370"/>
                    <a:pt x="369" y="310"/>
                    <a:pt x="429" y="310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68"/>
                    <a:pt x="191" y="870"/>
                    <a:pt x="429" y="870"/>
                  </a:cubicBezTo>
                  <a:cubicBezTo>
                    <a:pt x="667" y="870"/>
                    <a:pt x="858" y="668"/>
                    <a:pt x="858" y="429"/>
                  </a:cubicBezTo>
                  <a:cubicBezTo>
                    <a:pt x="858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9" name="Google Shape;10319;p59"/>
            <p:cNvSpPr/>
            <p:nvPr/>
          </p:nvSpPr>
          <p:spPr>
            <a:xfrm>
              <a:off x="976046" y="3643194"/>
              <a:ext cx="28096" cy="27332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453" y="310"/>
                  </a:moveTo>
                  <a:cubicBezTo>
                    <a:pt x="512" y="310"/>
                    <a:pt x="572" y="346"/>
                    <a:pt x="572" y="429"/>
                  </a:cubicBezTo>
                  <a:cubicBezTo>
                    <a:pt x="572" y="489"/>
                    <a:pt x="524" y="548"/>
                    <a:pt x="453" y="548"/>
                  </a:cubicBezTo>
                  <a:cubicBezTo>
                    <a:pt x="393" y="548"/>
                    <a:pt x="334" y="501"/>
                    <a:pt x="334" y="429"/>
                  </a:cubicBezTo>
                  <a:cubicBezTo>
                    <a:pt x="334" y="358"/>
                    <a:pt x="393" y="310"/>
                    <a:pt x="453" y="310"/>
                  </a:cubicBezTo>
                  <a:close/>
                  <a:moveTo>
                    <a:pt x="453" y="1"/>
                  </a:moveTo>
                  <a:cubicBezTo>
                    <a:pt x="215" y="1"/>
                    <a:pt x="24" y="191"/>
                    <a:pt x="24" y="429"/>
                  </a:cubicBezTo>
                  <a:cubicBezTo>
                    <a:pt x="0" y="667"/>
                    <a:pt x="215" y="858"/>
                    <a:pt x="453" y="858"/>
                  </a:cubicBezTo>
                  <a:cubicBezTo>
                    <a:pt x="691" y="858"/>
                    <a:pt x="881" y="667"/>
                    <a:pt x="881" y="429"/>
                  </a:cubicBezTo>
                  <a:cubicBezTo>
                    <a:pt x="881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0" name="Google Shape;10320;p59"/>
            <p:cNvSpPr/>
            <p:nvPr/>
          </p:nvSpPr>
          <p:spPr>
            <a:xfrm>
              <a:off x="1004493" y="3613218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0" y="322"/>
                  </a:moveTo>
                  <a:cubicBezTo>
                    <a:pt x="584" y="322"/>
                    <a:pt x="655" y="406"/>
                    <a:pt x="655" y="489"/>
                  </a:cubicBezTo>
                  <a:cubicBezTo>
                    <a:pt x="655" y="584"/>
                    <a:pt x="584" y="656"/>
                    <a:pt x="500" y="656"/>
                  </a:cubicBezTo>
                  <a:cubicBezTo>
                    <a:pt x="405" y="656"/>
                    <a:pt x="334" y="584"/>
                    <a:pt x="334" y="489"/>
                  </a:cubicBezTo>
                  <a:cubicBezTo>
                    <a:pt x="334" y="406"/>
                    <a:pt x="405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489"/>
                  </a:cubicBezTo>
                  <a:cubicBezTo>
                    <a:pt x="0" y="763"/>
                    <a:pt x="227" y="977"/>
                    <a:pt x="500" y="977"/>
                  </a:cubicBezTo>
                  <a:cubicBezTo>
                    <a:pt x="762" y="977"/>
                    <a:pt x="989" y="763"/>
                    <a:pt x="989" y="489"/>
                  </a:cubicBezTo>
                  <a:cubicBezTo>
                    <a:pt x="989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1" name="Google Shape;10321;p59"/>
            <p:cNvSpPr/>
            <p:nvPr/>
          </p:nvSpPr>
          <p:spPr>
            <a:xfrm>
              <a:off x="991209" y="3555975"/>
              <a:ext cx="31505" cy="31122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513" y="322"/>
                  </a:moveTo>
                  <a:cubicBezTo>
                    <a:pt x="596" y="322"/>
                    <a:pt x="679" y="393"/>
                    <a:pt x="679" y="488"/>
                  </a:cubicBezTo>
                  <a:cubicBezTo>
                    <a:pt x="679" y="572"/>
                    <a:pt x="596" y="655"/>
                    <a:pt x="513" y="655"/>
                  </a:cubicBezTo>
                  <a:cubicBezTo>
                    <a:pt x="417" y="655"/>
                    <a:pt x="346" y="572"/>
                    <a:pt x="346" y="488"/>
                  </a:cubicBezTo>
                  <a:cubicBezTo>
                    <a:pt x="346" y="393"/>
                    <a:pt x="417" y="322"/>
                    <a:pt x="513" y="322"/>
                  </a:cubicBezTo>
                  <a:close/>
                  <a:moveTo>
                    <a:pt x="501" y="0"/>
                  </a:moveTo>
                  <a:cubicBezTo>
                    <a:pt x="227" y="0"/>
                    <a:pt x="1" y="214"/>
                    <a:pt x="1" y="488"/>
                  </a:cubicBezTo>
                  <a:cubicBezTo>
                    <a:pt x="1" y="750"/>
                    <a:pt x="227" y="976"/>
                    <a:pt x="501" y="976"/>
                  </a:cubicBezTo>
                  <a:cubicBezTo>
                    <a:pt x="763" y="976"/>
                    <a:pt x="989" y="750"/>
                    <a:pt x="989" y="488"/>
                  </a:cubicBezTo>
                  <a:cubicBezTo>
                    <a:pt x="989" y="214"/>
                    <a:pt x="763" y="0"/>
                    <a:pt x="5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2" name="Google Shape;10322;p59"/>
            <p:cNvSpPr/>
            <p:nvPr/>
          </p:nvSpPr>
          <p:spPr>
            <a:xfrm>
              <a:off x="1023447" y="3528261"/>
              <a:ext cx="31505" cy="31154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11"/>
                  </a:moveTo>
                  <a:cubicBezTo>
                    <a:pt x="584" y="311"/>
                    <a:pt x="655" y="394"/>
                    <a:pt x="655" y="477"/>
                  </a:cubicBezTo>
                  <a:cubicBezTo>
                    <a:pt x="655" y="572"/>
                    <a:pt x="584" y="644"/>
                    <a:pt x="501" y="644"/>
                  </a:cubicBezTo>
                  <a:cubicBezTo>
                    <a:pt x="405" y="644"/>
                    <a:pt x="334" y="572"/>
                    <a:pt x="334" y="477"/>
                  </a:cubicBezTo>
                  <a:cubicBezTo>
                    <a:pt x="334" y="394"/>
                    <a:pt x="405" y="311"/>
                    <a:pt x="501" y="311"/>
                  </a:cubicBezTo>
                  <a:close/>
                  <a:moveTo>
                    <a:pt x="501" y="1"/>
                  </a:moveTo>
                  <a:cubicBezTo>
                    <a:pt x="227" y="1"/>
                    <a:pt x="1" y="215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63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3" name="Google Shape;10323;p59"/>
            <p:cNvSpPr/>
            <p:nvPr/>
          </p:nvSpPr>
          <p:spPr>
            <a:xfrm>
              <a:off x="1008284" y="3488442"/>
              <a:ext cx="28096" cy="27714"/>
            </a:xfrm>
            <a:custGeom>
              <a:avLst/>
              <a:gdLst/>
              <a:ahLst/>
              <a:cxnLst/>
              <a:rect l="l" t="t" r="r" b="b"/>
              <a:pathLst>
                <a:path w="882" h="870" extrusionOk="0">
                  <a:moveTo>
                    <a:pt x="441" y="310"/>
                  </a:moveTo>
                  <a:cubicBezTo>
                    <a:pt x="500" y="310"/>
                    <a:pt x="560" y="358"/>
                    <a:pt x="560" y="429"/>
                  </a:cubicBezTo>
                  <a:cubicBezTo>
                    <a:pt x="560" y="513"/>
                    <a:pt x="512" y="548"/>
                    <a:pt x="441" y="548"/>
                  </a:cubicBezTo>
                  <a:cubicBezTo>
                    <a:pt x="381" y="548"/>
                    <a:pt x="322" y="513"/>
                    <a:pt x="322" y="429"/>
                  </a:cubicBezTo>
                  <a:cubicBezTo>
                    <a:pt x="322" y="370"/>
                    <a:pt x="358" y="310"/>
                    <a:pt x="441" y="310"/>
                  </a:cubicBezTo>
                  <a:close/>
                  <a:moveTo>
                    <a:pt x="441" y="1"/>
                  </a:moveTo>
                  <a:cubicBezTo>
                    <a:pt x="203" y="1"/>
                    <a:pt x="0" y="191"/>
                    <a:pt x="0" y="429"/>
                  </a:cubicBezTo>
                  <a:cubicBezTo>
                    <a:pt x="0" y="668"/>
                    <a:pt x="203" y="870"/>
                    <a:pt x="441" y="870"/>
                  </a:cubicBezTo>
                  <a:cubicBezTo>
                    <a:pt x="679" y="870"/>
                    <a:pt x="870" y="668"/>
                    <a:pt x="870" y="429"/>
                  </a:cubicBezTo>
                  <a:cubicBezTo>
                    <a:pt x="881" y="191"/>
                    <a:pt x="691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24" name="Google Shape;10324;p59"/>
          <p:cNvGrpSpPr/>
          <p:nvPr/>
        </p:nvGrpSpPr>
        <p:grpSpPr>
          <a:xfrm>
            <a:off x="3183263" y="3261201"/>
            <a:ext cx="271213" cy="383088"/>
            <a:chOff x="1333682" y="3344330"/>
            <a:chExt cx="271213" cy="383088"/>
          </a:xfrm>
        </p:grpSpPr>
        <p:sp>
          <p:nvSpPr>
            <p:cNvPr id="10325" name="Google Shape;10325;p59"/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6" name="Google Shape;10326;p59"/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7" name="Google Shape;10327;p59"/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8" name="Google Shape;10328;p59"/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9" name="Google Shape;10329;p59"/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0" name="Google Shape;10330;p59"/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1" name="Google Shape;10331;p59"/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2" name="Google Shape;10332;p59"/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3" name="Google Shape;10333;p59"/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4" name="Google Shape;10334;p59"/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5" name="Google Shape;10335;p59"/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42" name="Google Shape;10342;p59"/>
          <p:cNvGrpSpPr/>
          <p:nvPr/>
        </p:nvGrpSpPr>
        <p:grpSpPr>
          <a:xfrm>
            <a:off x="2699322" y="1876178"/>
            <a:ext cx="399398" cy="375443"/>
            <a:chOff x="849741" y="1959307"/>
            <a:chExt cx="399398" cy="375443"/>
          </a:xfrm>
        </p:grpSpPr>
        <p:sp>
          <p:nvSpPr>
            <p:cNvPr id="10343" name="Google Shape;10343;p59"/>
            <p:cNvSpPr/>
            <p:nvPr/>
          </p:nvSpPr>
          <p:spPr>
            <a:xfrm>
              <a:off x="849741" y="1959307"/>
              <a:ext cx="399398" cy="375443"/>
            </a:xfrm>
            <a:custGeom>
              <a:avLst/>
              <a:gdLst/>
              <a:ahLst/>
              <a:cxnLst/>
              <a:rect l="l" t="t" r="r" b="b"/>
              <a:pathLst>
                <a:path w="12538" h="11786" extrusionOk="0">
                  <a:moveTo>
                    <a:pt x="2441" y="7273"/>
                  </a:moveTo>
                  <a:lnTo>
                    <a:pt x="5251" y="10082"/>
                  </a:lnTo>
                  <a:lnTo>
                    <a:pt x="4537" y="10797"/>
                  </a:lnTo>
                  <a:lnTo>
                    <a:pt x="1727" y="7987"/>
                  </a:lnTo>
                  <a:lnTo>
                    <a:pt x="2441" y="7273"/>
                  </a:lnTo>
                  <a:close/>
                  <a:moveTo>
                    <a:pt x="8661" y="1"/>
                  </a:moveTo>
                  <a:cubicBezTo>
                    <a:pt x="8400" y="1"/>
                    <a:pt x="8138" y="99"/>
                    <a:pt x="7942" y="296"/>
                  </a:cubicBezTo>
                  <a:lnTo>
                    <a:pt x="1846" y="6392"/>
                  </a:lnTo>
                  <a:cubicBezTo>
                    <a:pt x="1763" y="6463"/>
                    <a:pt x="1763" y="6582"/>
                    <a:pt x="1846" y="6665"/>
                  </a:cubicBezTo>
                  <a:lnTo>
                    <a:pt x="2168" y="6987"/>
                  </a:lnTo>
                  <a:lnTo>
                    <a:pt x="1322" y="7832"/>
                  </a:lnTo>
                  <a:cubicBezTo>
                    <a:pt x="1251" y="7916"/>
                    <a:pt x="1251" y="8035"/>
                    <a:pt x="1322" y="8106"/>
                  </a:cubicBezTo>
                  <a:lnTo>
                    <a:pt x="1941" y="8725"/>
                  </a:lnTo>
                  <a:lnTo>
                    <a:pt x="1465" y="9201"/>
                  </a:lnTo>
                  <a:cubicBezTo>
                    <a:pt x="1394" y="9285"/>
                    <a:pt x="1394" y="9404"/>
                    <a:pt x="1465" y="9475"/>
                  </a:cubicBezTo>
                  <a:cubicBezTo>
                    <a:pt x="1507" y="9511"/>
                    <a:pt x="1557" y="9529"/>
                    <a:pt x="1606" y="9529"/>
                  </a:cubicBezTo>
                  <a:cubicBezTo>
                    <a:pt x="1656" y="9529"/>
                    <a:pt x="1703" y="9511"/>
                    <a:pt x="1739" y="9475"/>
                  </a:cubicBezTo>
                  <a:lnTo>
                    <a:pt x="2215" y="8999"/>
                  </a:lnTo>
                  <a:lnTo>
                    <a:pt x="3525" y="10309"/>
                  </a:lnTo>
                  <a:lnTo>
                    <a:pt x="2453" y="11380"/>
                  </a:lnTo>
                  <a:lnTo>
                    <a:pt x="536" y="10678"/>
                  </a:lnTo>
                  <a:lnTo>
                    <a:pt x="1167" y="10035"/>
                  </a:lnTo>
                  <a:cubicBezTo>
                    <a:pt x="1251" y="9963"/>
                    <a:pt x="1251" y="9844"/>
                    <a:pt x="1167" y="9773"/>
                  </a:cubicBezTo>
                  <a:cubicBezTo>
                    <a:pt x="1132" y="9737"/>
                    <a:pt x="1084" y="9719"/>
                    <a:pt x="1036" y="9719"/>
                  </a:cubicBezTo>
                  <a:cubicBezTo>
                    <a:pt x="989" y="9719"/>
                    <a:pt x="941" y="9737"/>
                    <a:pt x="905" y="9773"/>
                  </a:cubicBezTo>
                  <a:lnTo>
                    <a:pt x="60" y="10618"/>
                  </a:lnTo>
                  <a:cubicBezTo>
                    <a:pt x="12" y="10666"/>
                    <a:pt x="1" y="10737"/>
                    <a:pt x="12" y="10797"/>
                  </a:cubicBezTo>
                  <a:cubicBezTo>
                    <a:pt x="24" y="10856"/>
                    <a:pt x="72" y="10916"/>
                    <a:pt x="132" y="10928"/>
                  </a:cubicBezTo>
                  <a:lnTo>
                    <a:pt x="2441" y="11761"/>
                  </a:lnTo>
                  <a:cubicBezTo>
                    <a:pt x="2453" y="11785"/>
                    <a:pt x="2477" y="11785"/>
                    <a:pt x="2501" y="11785"/>
                  </a:cubicBezTo>
                  <a:cubicBezTo>
                    <a:pt x="2537" y="11785"/>
                    <a:pt x="2596" y="11761"/>
                    <a:pt x="2632" y="11726"/>
                  </a:cubicBezTo>
                  <a:lnTo>
                    <a:pt x="3787" y="10559"/>
                  </a:lnTo>
                  <a:lnTo>
                    <a:pt x="4418" y="11190"/>
                  </a:lnTo>
                  <a:cubicBezTo>
                    <a:pt x="4442" y="11214"/>
                    <a:pt x="4501" y="11249"/>
                    <a:pt x="4549" y="11249"/>
                  </a:cubicBezTo>
                  <a:cubicBezTo>
                    <a:pt x="4596" y="11249"/>
                    <a:pt x="4656" y="11225"/>
                    <a:pt x="4680" y="11190"/>
                  </a:cubicBezTo>
                  <a:lnTo>
                    <a:pt x="5537" y="10332"/>
                  </a:lnTo>
                  <a:lnTo>
                    <a:pt x="5858" y="10666"/>
                  </a:lnTo>
                  <a:cubicBezTo>
                    <a:pt x="5894" y="10690"/>
                    <a:pt x="5954" y="10725"/>
                    <a:pt x="5989" y="10725"/>
                  </a:cubicBezTo>
                  <a:cubicBezTo>
                    <a:pt x="6037" y="10725"/>
                    <a:pt x="6097" y="10702"/>
                    <a:pt x="6132" y="10666"/>
                  </a:cubicBezTo>
                  <a:lnTo>
                    <a:pt x="10788" y="6011"/>
                  </a:lnTo>
                  <a:cubicBezTo>
                    <a:pt x="10859" y="5927"/>
                    <a:pt x="10859" y="5808"/>
                    <a:pt x="10788" y="5737"/>
                  </a:cubicBezTo>
                  <a:cubicBezTo>
                    <a:pt x="10752" y="5701"/>
                    <a:pt x="10704" y="5683"/>
                    <a:pt x="10655" y="5683"/>
                  </a:cubicBezTo>
                  <a:cubicBezTo>
                    <a:pt x="10606" y="5683"/>
                    <a:pt x="10555" y="5701"/>
                    <a:pt x="10514" y="5737"/>
                  </a:cubicBezTo>
                  <a:lnTo>
                    <a:pt x="5989" y="10261"/>
                  </a:lnTo>
                  <a:lnTo>
                    <a:pt x="2263" y="6523"/>
                  </a:lnTo>
                  <a:lnTo>
                    <a:pt x="8240" y="546"/>
                  </a:lnTo>
                  <a:cubicBezTo>
                    <a:pt x="8365" y="415"/>
                    <a:pt x="8525" y="349"/>
                    <a:pt x="8686" y="349"/>
                  </a:cubicBezTo>
                  <a:cubicBezTo>
                    <a:pt x="8847" y="349"/>
                    <a:pt x="9008" y="415"/>
                    <a:pt x="9133" y="546"/>
                  </a:cubicBezTo>
                  <a:lnTo>
                    <a:pt x="11978" y="3379"/>
                  </a:lnTo>
                  <a:cubicBezTo>
                    <a:pt x="12097" y="3510"/>
                    <a:pt x="12157" y="3665"/>
                    <a:pt x="12157" y="3832"/>
                  </a:cubicBezTo>
                  <a:cubicBezTo>
                    <a:pt x="12157" y="3998"/>
                    <a:pt x="12097" y="4153"/>
                    <a:pt x="11978" y="4272"/>
                  </a:cubicBezTo>
                  <a:lnTo>
                    <a:pt x="11050" y="5201"/>
                  </a:lnTo>
                  <a:cubicBezTo>
                    <a:pt x="10978" y="5272"/>
                    <a:pt x="10978" y="5391"/>
                    <a:pt x="11050" y="5463"/>
                  </a:cubicBezTo>
                  <a:cubicBezTo>
                    <a:pt x="11091" y="5505"/>
                    <a:pt x="11142" y="5525"/>
                    <a:pt x="11191" y="5525"/>
                  </a:cubicBezTo>
                  <a:cubicBezTo>
                    <a:pt x="11240" y="5525"/>
                    <a:pt x="11288" y="5505"/>
                    <a:pt x="11323" y="5463"/>
                  </a:cubicBezTo>
                  <a:lnTo>
                    <a:pt x="12240" y="4546"/>
                  </a:lnTo>
                  <a:cubicBezTo>
                    <a:pt x="12443" y="4356"/>
                    <a:pt x="12538" y="4106"/>
                    <a:pt x="12538" y="3832"/>
                  </a:cubicBezTo>
                  <a:cubicBezTo>
                    <a:pt x="12526" y="3582"/>
                    <a:pt x="12419" y="3332"/>
                    <a:pt x="12228" y="3129"/>
                  </a:cubicBezTo>
                  <a:lnTo>
                    <a:pt x="9371" y="296"/>
                  </a:lnTo>
                  <a:cubicBezTo>
                    <a:pt x="9180" y="99"/>
                    <a:pt x="8921" y="1"/>
                    <a:pt x="86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4" name="Google Shape;10344;p59"/>
            <p:cNvSpPr/>
            <p:nvPr/>
          </p:nvSpPr>
          <p:spPr>
            <a:xfrm>
              <a:off x="986654" y="2041588"/>
              <a:ext cx="180204" cy="177082"/>
            </a:xfrm>
            <a:custGeom>
              <a:avLst/>
              <a:gdLst/>
              <a:ahLst/>
              <a:cxnLst/>
              <a:rect l="l" t="t" r="r" b="b"/>
              <a:pathLst>
                <a:path w="5657" h="5559" extrusionOk="0">
                  <a:moveTo>
                    <a:pt x="3811" y="368"/>
                  </a:moveTo>
                  <a:cubicBezTo>
                    <a:pt x="3894" y="368"/>
                    <a:pt x="3989" y="403"/>
                    <a:pt x="4061" y="475"/>
                  </a:cubicBezTo>
                  <a:lnTo>
                    <a:pt x="5168" y="1582"/>
                  </a:lnTo>
                  <a:cubicBezTo>
                    <a:pt x="5228" y="1642"/>
                    <a:pt x="5263" y="1725"/>
                    <a:pt x="5263" y="1832"/>
                  </a:cubicBezTo>
                  <a:cubicBezTo>
                    <a:pt x="5263" y="1915"/>
                    <a:pt x="5228" y="2023"/>
                    <a:pt x="5168" y="2082"/>
                  </a:cubicBezTo>
                  <a:lnTo>
                    <a:pt x="2156" y="5094"/>
                  </a:lnTo>
                  <a:cubicBezTo>
                    <a:pt x="2090" y="5160"/>
                    <a:pt x="1998" y="5193"/>
                    <a:pt x="1906" y="5193"/>
                  </a:cubicBezTo>
                  <a:cubicBezTo>
                    <a:pt x="1813" y="5193"/>
                    <a:pt x="1721" y="5160"/>
                    <a:pt x="1656" y="5094"/>
                  </a:cubicBezTo>
                  <a:lnTo>
                    <a:pt x="548" y="3987"/>
                  </a:lnTo>
                  <a:cubicBezTo>
                    <a:pt x="417" y="3856"/>
                    <a:pt x="417" y="3618"/>
                    <a:pt x="548" y="3487"/>
                  </a:cubicBezTo>
                  <a:lnTo>
                    <a:pt x="3561" y="475"/>
                  </a:lnTo>
                  <a:cubicBezTo>
                    <a:pt x="3632" y="403"/>
                    <a:pt x="3715" y="368"/>
                    <a:pt x="3811" y="368"/>
                  </a:cubicBezTo>
                  <a:close/>
                  <a:moveTo>
                    <a:pt x="3800" y="0"/>
                  </a:moveTo>
                  <a:cubicBezTo>
                    <a:pt x="3613" y="0"/>
                    <a:pt x="3428" y="71"/>
                    <a:pt x="3287" y="213"/>
                  </a:cubicBezTo>
                  <a:lnTo>
                    <a:pt x="286" y="3213"/>
                  </a:lnTo>
                  <a:cubicBezTo>
                    <a:pt x="1" y="3499"/>
                    <a:pt x="1" y="3975"/>
                    <a:pt x="286" y="4261"/>
                  </a:cubicBezTo>
                  <a:lnTo>
                    <a:pt x="1382" y="5356"/>
                  </a:lnTo>
                  <a:cubicBezTo>
                    <a:pt x="1537" y="5511"/>
                    <a:pt x="1715" y="5559"/>
                    <a:pt x="1906" y="5559"/>
                  </a:cubicBezTo>
                  <a:cubicBezTo>
                    <a:pt x="2096" y="5559"/>
                    <a:pt x="2275" y="5487"/>
                    <a:pt x="2430" y="5356"/>
                  </a:cubicBezTo>
                  <a:lnTo>
                    <a:pt x="5430" y="2368"/>
                  </a:lnTo>
                  <a:cubicBezTo>
                    <a:pt x="5561" y="2237"/>
                    <a:pt x="5656" y="2035"/>
                    <a:pt x="5656" y="1844"/>
                  </a:cubicBezTo>
                  <a:cubicBezTo>
                    <a:pt x="5656" y="1654"/>
                    <a:pt x="5585" y="1451"/>
                    <a:pt x="5430" y="1320"/>
                  </a:cubicBezTo>
                  <a:lnTo>
                    <a:pt x="4335" y="225"/>
                  </a:lnTo>
                  <a:cubicBezTo>
                    <a:pt x="4184" y="74"/>
                    <a:pt x="3991" y="0"/>
                    <a:pt x="38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45" name="Google Shape;10345;p59"/>
          <p:cNvGrpSpPr/>
          <p:nvPr/>
        </p:nvGrpSpPr>
        <p:grpSpPr>
          <a:xfrm>
            <a:off x="3133793" y="1880637"/>
            <a:ext cx="379489" cy="366046"/>
            <a:chOff x="1284212" y="1963766"/>
            <a:chExt cx="379489" cy="366046"/>
          </a:xfrm>
        </p:grpSpPr>
        <p:sp>
          <p:nvSpPr>
            <p:cNvPr id="10346" name="Google Shape;10346;p59"/>
            <p:cNvSpPr/>
            <p:nvPr/>
          </p:nvSpPr>
          <p:spPr>
            <a:xfrm>
              <a:off x="1436861" y="2112975"/>
              <a:ext cx="69444" cy="68902"/>
            </a:xfrm>
            <a:custGeom>
              <a:avLst/>
              <a:gdLst/>
              <a:ahLst/>
              <a:cxnLst/>
              <a:rect l="l" t="t" r="r" b="b"/>
              <a:pathLst>
                <a:path w="2180" h="2163" extrusionOk="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7" name="Google Shape;10347;p59"/>
            <p:cNvSpPr/>
            <p:nvPr/>
          </p:nvSpPr>
          <p:spPr>
            <a:xfrm>
              <a:off x="1284212" y="1963766"/>
              <a:ext cx="379489" cy="366046"/>
            </a:xfrm>
            <a:custGeom>
              <a:avLst/>
              <a:gdLst/>
              <a:ahLst/>
              <a:cxnLst/>
              <a:rect l="l" t="t" r="r" b="b"/>
              <a:pathLst>
                <a:path w="11913" h="11491" extrusionOk="0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48" name="Google Shape;10348;p59"/>
          <p:cNvGrpSpPr/>
          <p:nvPr/>
        </p:nvGrpSpPr>
        <p:grpSpPr>
          <a:xfrm>
            <a:off x="4887347" y="1886435"/>
            <a:ext cx="370219" cy="354928"/>
            <a:chOff x="3037766" y="1969564"/>
            <a:chExt cx="370219" cy="354928"/>
          </a:xfrm>
        </p:grpSpPr>
        <p:sp>
          <p:nvSpPr>
            <p:cNvPr id="10349" name="Google Shape;10349;p59"/>
            <p:cNvSpPr/>
            <p:nvPr/>
          </p:nvSpPr>
          <p:spPr>
            <a:xfrm>
              <a:off x="3037766" y="1969564"/>
              <a:ext cx="370219" cy="354928"/>
            </a:xfrm>
            <a:custGeom>
              <a:avLst/>
              <a:gdLst/>
              <a:ahLst/>
              <a:cxnLst/>
              <a:rect l="l" t="t" r="r" b="b"/>
              <a:pathLst>
                <a:path w="11622" h="11142" extrusionOk="0">
                  <a:moveTo>
                    <a:pt x="5609" y="366"/>
                  </a:moveTo>
                  <a:lnTo>
                    <a:pt x="7299" y="2069"/>
                  </a:lnTo>
                  <a:lnTo>
                    <a:pt x="6180" y="3188"/>
                  </a:lnTo>
                  <a:lnTo>
                    <a:pt x="4489" y="1486"/>
                  </a:lnTo>
                  <a:lnTo>
                    <a:pt x="5609" y="366"/>
                  </a:lnTo>
                  <a:close/>
                  <a:moveTo>
                    <a:pt x="4263" y="1700"/>
                  </a:moveTo>
                  <a:lnTo>
                    <a:pt x="5954" y="3391"/>
                  </a:lnTo>
                  <a:lnTo>
                    <a:pt x="3596" y="5772"/>
                  </a:lnTo>
                  <a:cubicBezTo>
                    <a:pt x="2989" y="6379"/>
                    <a:pt x="2989" y="7379"/>
                    <a:pt x="3596" y="7986"/>
                  </a:cubicBezTo>
                  <a:cubicBezTo>
                    <a:pt x="3900" y="8296"/>
                    <a:pt x="4302" y="8451"/>
                    <a:pt x="4704" y="8451"/>
                  </a:cubicBezTo>
                  <a:cubicBezTo>
                    <a:pt x="5106" y="8451"/>
                    <a:pt x="5507" y="8296"/>
                    <a:pt x="5811" y="7986"/>
                  </a:cubicBezTo>
                  <a:lnTo>
                    <a:pt x="8180" y="5629"/>
                  </a:lnTo>
                  <a:lnTo>
                    <a:pt x="9097" y="6546"/>
                  </a:lnTo>
                  <a:cubicBezTo>
                    <a:pt x="9127" y="6576"/>
                    <a:pt x="9169" y="6590"/>
                    <a:pt x="9210" y="6590"/>
                  </a:cubicBezTo>
                  <a:cubicBezTo>
                    <a:pt x="9252" y="6590"/>
                    <a:pt x="9294" y="6576"/>
                    <a:pt x="9323" y="6546"/>
                  </a:cubicBezTo>
                  <a:cubicBezTo>
                    <a:pt x="9383" y="6486"/>
                    <a:pt x="9383" y="6379"/>
                    <a:pt x="9323" y="6320"/>
                  </a:cubicBezTo>
                  <a:lnTo>
                    <a:pt x="8407" y="5403"/>
                  </a:lnTo>
                  <a:lnTo>
                    <a:pt x="9514" y="4284"/>
                  </a:lnTo>
                  <a:lnTo>
                    <a:pt x="11216" y="5986"/>
                  </a:lnTo>
                  <a:lnTo>
                    <a:pt x="10097" y="7093"/>
                  </a:lnTo>
                  <a:lnTo>
                    <a:pt x="9776" y="6772"/>
                  </a:lnTo>
                  <a:cubicBezTo>
                    <a:pt x="9746" y="6742"/>
                    <a:pt x="9704" y="6727"/>
                    <a:pt x="9663" y="6727"/>
                  </a:cubicBezTo>
                  <a:cubicBezTo>
                    <a:pt x="9621" y="6727"/>
                    <a:pt x="9579" y="6742"/>
                    <a:pt x="9550" y="6772"/>
                  </a:cubicBezTo>
                  <a:cubicBezTo>
                    <a:pt x="9490" y="6832"/>
                    <a:pt x="9490" y="6939"/>
                    <a:pt x="9550" y="6998"/>
                  </a:cubicBezTo>
                  <a:lnTo>
                    <a:pt x="9871" y="7320"/>
                  </a:lnTo>
                  <a:lnTo>
                    <a:pt x="7514" y="9689"/>
                  </a:lnTo>
                  <a:cubicBezTo>
                    <a:pt x="6746" y="10463"/>
                    <a:pt x="5728" y="10850"/>
                    <a:pt x="4708" y="10850"/>
                  </a:cubicBezTo>
                  <a:cubicBezTo>
                    <a:pt x="3689" y="10850"/>
                    <a:pt x="2668" y="10463"/>
                    <a:pt x="1894" y="9689"/>
                  </a:cubicBezTo>
                  <a:cubicBezTo>
                    <a:pt x="346" y="8141"/>
                    <a:pt x="346" y="5605"/>
                    <a:pt x="1894" y="4057"/>
                  </a:cubicBezTo>
                  <a:lnTo>
                    <a:pt x="4263" y="1700"/>
                  </a:lnTo>
                  <a:close/>
                  <a:moveTo>
                    <a:pt x="5615" y="0"/>
                  </a:moveTo>
                  <a:cubicBezTo>
                    <a:pt x="5573" y="0"/>
                    <a:pt x="5531" y="15"/>
                    <a:pt x="5501" y="45"/>
                  </a:cubicBezTo>
                  <a:lnTo>
                    <a:pt x="1668" y="3843"/>
                  </a:lnTo>
                  <a:cubicBezTo>
                    <a:pt x="1" y="5510"/>
                    <a:pt x="1" y="8225"/>
                    <a:pt x="1668" y="9891"/>
                  </a:cubicBezTo>
                  <a:cubicBezTo>
                    <a:pt x="2507" y="10725"/>
                    <a:pt x="3605" y="11142"/>
                    <a:pt x="4702" y="11142"/>
                  </a:cubicBezTo>
                  <a:cubicBezTo>
                    <a:pt x="5799" y="11142"/>
                    <a:pt x="6894" y="10725"/>
                    <a:pt x="7728" y="9891"/>
                  </a:cubicBezTo>
                  <a:lnTo>
                    <a:pt x="11538" y="6081"/>
                  </a:lnTo>
                  <a:cubicBezTo>
                    <a:pt x="11621" y="6046"/>
                    <a:pt x="11621" y="5939"/>
                    <a:pt x="11562" y="5879"/>
                  </a:cubicBezTo>
                  <a:lnTo>
                    <a:pt x="9633" y="3962"/>
                  </a:lnTo>
                  <a:cubicBezTo>
                    <a:pt x="9603" y="3932"/>
                    <a:pt x="9564" y="3917"/>
                    <a:pt x="9526" y="3917"/>
                  </a:cubicBezTo>
                  <a:cubicBezTo>
                    <a:pt x="9487" y="3917"/>
                    <a:pt x="9448" y="3932"/>
                    <a:pt x="9419" y="3962"/>
                  </a:cubicBezTo>
                  <a:lnTo>
                    <a:pt x="5609" y="7772"/>
                  </a:lnTo>
                  <a:cubicBezTo>
                    <a:pt x="5359" y="8016"/>
                    <a:pt x="5037" y="8138"/>
                    <a:pt x="4717" y="8138"/>
                  </a:cubicBezTo>
                  <a:cubicBezTo>
                    <a:pt x="4397" y="8138"/>
                    <a:pt x="4079" y="8016"/>
                    <a:pt x="3835" y="7772"/>
                  </a:cubicBezTo>
                  <a:cubicBezTo>
                    <a:pt x="3346" y="7272"/>
                    <a:pt x="3346" y="6486"/>
                    <a:pt x="3835" y="5998"/>
                  </a:cubicBezTo>
                  <a:lnTo>
                    <a:pt x="7645" y="2188"/>
                  </a:lnTo>
                  <a:cubicBezTo>
                    <a:pt x="7704" y="2129"/>
                    <a:pt x="7704" y="2021"/>
                    <a:pt x="7645" y="1962"/>
                  </a:cubicBezTo>
                  <a:lnTo>
                    <a:pt x="5728" y="45"/>
                  </a:lnTo>
                  <a:cubicBezTo>
                    <a:pt x="5698" y="15"/>
                    <a:pt x="5656" y="0"/>
                    <a:pt x="56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0" name="Google Shape;10350;p59"/>
            <p:cNvSpPr/>
            <p:nvPr/>
          </p:nvSpPr>
          <p:spPr>
            <a:xfrm>
              <a:off x="3081757" y="2197136"/>
              <a:ext cx="11436" cy="10448"/>
            </a:xfrm>
            <a:custGeom>
              <a:avLst/>
              <a:gdLst/>
              <a:ahLst/>
              <a:cxnLst/>
              <a:rect l="l" t="t" r="r" b="b"/>
              <a:pathLst>
                <a:path w="359" h="328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16"/>
                    <a:pt x="1" y="211"/>
                    <a:pt x="60" y="283"/>
                  </a:cubicBezTo>
                  <a:cubicBezTo>
                    <a:pt x="90" y="313"/>
                    <a:pt x="132" y="327"/>
                    <a:pt x="173" y="327"/>
                  </a:cubicBezTo>
                  <a:cubicBezTo>
                    <a:pt x="215" y="327"/>
                    <a:pt x="257" y="313"/>
                    <a:pt x="287" y="283"/>
                  </a:cubicBezTo>
                  <a:cubicBezTo>
                    <a:pt x="358" y="211"/>
                    <a:pt x="358" y="116"/>
                    <a:pt x="287" y="45"/>
                  </a:cubicBez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1" name="Google Shape;10351;p59"/>
            <p:cNvSpPr/>
            <p:nvPr/>
          </p:nvSpPr>
          <p:spPr>
            <a:xfrm>
              <a:off x="3081375" y="2168689"/>
              <a:ext cx="11436" cy="10448"/>
            </a:xfrm>
            <a:custGeom>
              <a:avLst/>
              <a:gdLst/>
              <a:ahLst/>
              <a:cxnLst/>
              <a:rect l="l" t="t" r="r" b="b"/>
              <a:pathLst>
                <a:path w="359" h="328" extrusionOk="0">
                  <a:moveTo>
                    <a:pt x="185" y="0"/>
                  </a:moveTo>
                  <a:cubicBezTo>
                    <a:pt x="144" y="0"/>
                    <a:pt x="102" y="15"/>
                    <a:pt x="72" y="45"/>
                  </a:cubicBezTo>
                  <a:cubicBezTo>
                    <a:pt x="1" y="116"/>
                    <a:pt x="1" y="223"/>
                    <a:pt x="72" y="283"/>
                  </a:cubicBezTo>
                  <a:cubicBezTo>
                    <a:pt x="102" y="313"/>
                    <a:pt x="144" y="328"/>
                    <a:pt x="185" y="328"/>
                  </a:cubicBezTo>
                  <a:cubicBezTo>
                    <a:pt x="227" y="328"/>
                    <a:pt x="269" y="313"/>
                    <a:pt x="299" y="283"/>
                  </a:cubicBezTo>
                  <a:cubicBezTo>
                    <a:pt x="358" y="223"/>
                    <a:pt x="358" y="116"/>
                    <a:pt x="299" y="45"/>
                  </a:cubicBezTo>
                  <a:cubicBezTo>
                    <a:pt x="269" y="15"/>
                    <a:pt x="227" y="0"/>
                    <a:pt x="1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2" name="Google Shape;10352;p59"/>
            <p:cNvSpPr/>
            <p:nvPr/>
          </p:nvSpPr>
          <p:spPr>
            <a:xfrm>
              <a:off x="3298340" y="2210770"/>
              <a:ext cx="11404" cy="10480"/>
            </a:xfrm>
            <a:custGeom>
              <a:avLst/>
              <a:gdLst/>
              <a:ahLst/>
              <a:cxnLst/>
              <a:rect l="l" t="t" r="r" b="b"/>
              <a:pathLst>
                <a:path w="358" h="329" extrusionOk="0">
                  <a:moveTo>
                    <a:pt x="179" y="1"/>
                  </a:moveTo>
                  <a:cubicBezTo>
                    <a:pt x="137" y="1"/>
                    <a:pt x="96" y="16"/>
                    <a:pt x="60" y="45"/>
                  </a:cubicBezTo>
                  <a:cubicBezTo>
                    <a:pt x="0" y="117"/>
                    <a:pt x="0" y="212"/>
                    <a:pt x="60" y="283"/>
                  </a:cubicBezTo>
                  <a:cubicBezTo>
                    <a:pt x="96" y="313"/>
                    <a:pt x="137" y="328"/>
                    <a:pt x="179" y="328"/>
                  </a:cubicBezTo>
                  <a:cubicBezTo>
                    <a:pt x="221" y="328"/>
                    <a:pt x="262" y="313"/>
                    <a:pt x="298" y="283"/>
                  </a:cubicBezTo>
                  <a:cubicBezTo>
                    <a:pt x="358" y="212"/>
                    <a:pt x="358" y="117"/>
                    <a:pt x="298" y="45"/>
                  </a:cubicBezTo>
                  <a:cubicBezTo>
                    <a:pt x="262" y="16"/>
                    <a:pt x="221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53" name="Google Shape;10353;p59"/>
          <p:cNvGrpSpPr/>
          <p:nvPr/>
        </p:nvGrpSpPr>
        <p:grpSpPr>
          <a:xfrm>
            <a:off x="5832134" y="1888601"/>
            <a:ext cx="304566" cy="350501"/>
            <a:chOff x="3982553" y="1971730"/>
            <a:chExt cx="304566" cy="350501"/>
          </a:xfrm>
        </p:grpSpPr>
        <p:sp>
          <p:nvSpPr>
            <p:cNvPr id="10354" name="Google Shape;10354;p59"/>
            <p:cNvSpPr/>
            <p:nvPr/>
          </p:nvSpPr>
          <p:spPr>
            <a:xfrm>
              <a:off x="4037535" y="2176558"/>
              <a:ext cx="196513" cy="145673"/>
            </a:xfrm>
            <a:custGeom>
              <a:avLst/>
              <a:gdLst/>
              <a:ahLst/>
              <a:cxnLst/>
              <a:rect l="l" t="t" r="r" b="b"/>
              <a:pathLst>
                <a:path w="6169" h="4573" extrusionOk="0">
                  <a:moveTo>
                    <a:pt x="1441" y="322"/>
                  </a:moveTo>
                  <a:cubicBezTo>
                    <a:pt x="1584" y="322"/>
                    <a:pt x="1727" y="441"/>
                    <a:pt x="1727" y="595"/>
                  </a:cubicBezTo>
                  <a:lnTo>
                    <a:pt x="1727" y="4251"/>
                  </a:lnTo>
                  <a:lnTo>
                    <a:pt x="1167" y="4251"/>
                  </a:lnTo>
                  <a:lnTo>
                    <a:pt x="1167" y="595"/>
                  </a:lnTo>
                  <a:lnTo>
                    <a:pt x="1156" y="595"/>
                  </a:lnTo>
                  <a:cubicBezTo>
                    <a:pt x="1156" y="453"/>
                    <a:pt x="1275" y="322"/>
                    <a:pt x="1441" y="322"/>
                  </a:cubicBezTo>
                  <a:close/>
                  <a:moveTo>
                    <a:pt x="3061" y="322"/>
                  </a:moveTo>
                  <a:cubicBezTo>
                    <a:pt x="3227" y="322"/>
                    <a:pt x="3346" y="441"/>
                    <a:pt x="3346" y="595"/>
                  </a:cubicBezTo>
                  <a:lnTo>
                    <a:pt x="3346" y="4251"/>
                  </a:lnTo>
                  <a:lnTo>
                    <a:pt x="2799" y="4251"/>
                  </a:lnTo>
                  <a:lnTo>
                    <a:pt x="2799" y="595"/>
                  </a:lnTo>
                  <a:lnTo>
                    <a:pt x="2775" y="595"/>
                  </a:lnTo>
                  <a:cubicBezTo>
                    <a:pt x="2775" y="453"/>
                    <a:pt x="2894" y="322"/>
                    <a:pt x="3061" y="322"/>
                  </a:cubicBezTo>
                  <a:close/>
                  <a:moveTo>
                    <a:pt x="4680" y="322"/>
                  </a:moveTo>
                  <a:cubicBezTo>
                    <a:pt x="4835" y="322"/>
                    <a:pt x="4966" y="441"/>
                    <a:pt x="4966" y="595"/>
                  </a:cubicBezTo>
                  <a:lnTo>
                    <a:pt x="4966" y="4251"/>
                  </a:lnTo>
                  <a:lnTo>
                    <a:pt x="4406" y="4251"/>
                  </a:lnTo>
                  <a:lnTo>
                    <a:pt x="4406" y="595"/>
                  </a:lnTo>
                  <a:cubicBezTo>
                    <a:pt x="4406" y="453"/>
                    <a:pt x="4525" y="322"/>
                    <a:pt x="4680" y="322"/>
                  </a:cubicBezTo>
                  <a:close/>
                  <a:moveTo>
                    <a:pt x="1441" y="0"/>
                  </a:moveTo>
                  <a:cubicBezTo>
                    <a:pt x="1108" y="0"/>
                    <a:pt x="846" y="274"/>
                    <a:pt x="846" y="595"/>
                  </a:cubicBezTo>
                  <a:lnTo>
                    <a:pt x="846" y="4251"/>
                  </a:lnTo>
                  <a:lnTo>
                    <a:pt x="322" y="4251"/>
                  </a:lnTo>
                  <a:lnTo>
                    <a:pt x="322" y="2536"/>
                  </a:lnTo>
                  <a:cubicBezTo>
                    <a:pt x="322" y="2441"/>
                    <a:pt x="251" y="2370"/>
                    <a:pt x="155" y="2370"/>
                  </a:cubicBezTo>
                  <a:cubicBezTo>
                    <a:pt x="72" y="2370"/>
                    <a:pt x="1" y="2441"/>
                    <a:pt x="1" y="2536"/>
                  </a:cubicBezTo>
                  <a:lnTo>
                    <a:pt x="1" y="4405"/>
                  </a:lnTo>
                  <a:cubicBezTo>
                    <a:pt x="1" y="4501"/>
                    <a:pt x="72" y="4572"/>
                    <a:pt x="155" y="4572"/>
                  </a:cubicBezTo>
                  <a:lnTo>
                    <a:pt x="6001" y="4572"/>
                  </a:lnTo>
                  <a:cubicBezTo>
                    <a:pt x="6097" y="4572"/>
                    <a:pt x="6168" y="4501"/>
                    <a:pt x="6168" y="4405"/>
                  </a:cubicBezTo>
                  <a:lnTo>
                    <a:pt x="6168" y="834"/>
                  </a:lnTo>
                  <a:cubicBezTo>
                    <a:pt x="6144" y="750"/>
                    <a:pt x="6073" y="679"/>
                    <a:pt x="5978" y="679"/>
                  </a:cubicBezTo>
                  <a:cubicBezTo>
                    <a:pt x="5894" y="679"/>
                    <a:pt x="5811" y="750"/>
                    <a:pt x="5811" y="834"/>
                  </a:cubicBezTo>
                  <a:lnTo>
                    <a:pt x="5811" y="4251"/>
                  </a:lnTo>
                  <a:lnTo>
                    <a:pt x="5299" y="4251"/>
                  </a:lnTo>
                  <a:lnTo>
                    <a:pt x="5299" y="595"/>
                  </a:lnTo>
                  <a:cubicBezTo>
                    <a:pt x="5299" y="274"/>
                    <a:pt x="5025" y="0"/>
                    <a:pt x="4704" y="0"/>
                  </a:cubicBezTo>
                  <a:cubicBezTo>
                    <a:pt x="4370" y="0"/>
                    <a:pt x="4108" y="274"/>
                    <a:pt x="4108" y="595"/>
                  </a:cubicBezTo>
                  <a:lnTo>
                    <a:pt x="4108" y="4251"/>
                  </a:lnTo>
                  <a:lnTo>
                    <a:pt x="3656" y="4251"/>
                  </a:lnTo>
                  <a:lnTo>
                    <a:pt x="3656" y="595"/>
                  </a:lnTo>
                  <a:cubicBezTo>
                    <a:pt x="3656" y="274"/>
                    <a:pt x="3394" y="0"/>
                    <a:pt x="3061" y="0"/>
                  </a:cubicBezTo>
                  <a:cubicBezTo>
                    <a:pt x="2739" y="0"/>
                    <a:pt x="2465" y="274"/>
                    <a:pt x="2465" y="595"/>
                  </a:cubicBezTo>
                  <a:lnTo>
                    <a:pt x="2465" y="4251"/>
                  </a:lnTo>
                  <a:lnTo>
                    <a:pt x="2037" y="4251"/>
                  </a:lnTo>
                  <a:lnTo>
                    <a:pt x="2037" y="595"/>
                  </a:lnTo>
                  <a:cubicBezTo>
                    <a:pt x="2037" y="274"/>
                    <a:pt x="1763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5" name="Google Shape;10355;p59"/>
            <p:cNvSpPr/>
            <p:nvPr/>
          </p:nvSpPr>
          <p:spPr>
            <a:xfrm>
              <a:off x="3982553" y="1971730"/>
              <a:ext cx="304566" cy="272360"/>
            </a:xfrm>
            <a:custGeom>
              <a:avLst/>
              <a:gdLst/>
              <a:ahLst/>
              <a:cxnLst/>
              <a:rect l="l" t="t" r="r" b="b"/>
              <a:pathLst>
                <a:path w="9561" h="8550" extrusionOk="0">
                  <a:moveTo>
                    <a:pt x="8632" y="346"/>
                  </a:moveTo>
                  <a:cubicBezTo>
                    <a:pt x="8966" y="346"/>
                    <a:pt x="9239" y="632"/>
                    <a:pt x="9239" y="953"/>
                  </a:cubicBezTo>
                  <a:cubicBezTo>
                    <a:pt x="9239" y="1287"/>
                    <a:pt x="8954" y="1572"/>
                    <a:pt x="8632" y="1572"/>
                  </a:cubicBezTo>
                  <a:lnTo>
                    <a:pt x="929" y="1572"/>
                  </a:lnTo>
                  <a:cubicBezTo>
                    <a:pt x="596" y="1572"/>
                    <a:pt x="322" y="1287"/>
                    <a:pt x="322" y="953"/>
                  </a:cubicBezTo>
                  <a:cubicBezTo>
                    <a:pt x="322" y="632"/>
                    <a:pt x="607" y="346"/>
                    <a:pt x="929" y="346"/>
                  </a:cubicBezTo>
                  <a:close/>
                  <a:moveTo>
                    <a:pt x="6787" y="3835"/>
                  </a:moveTo>
                  <a:cubicBezTo>
                    <a:pt x="6811" y="4073"/>
                    <a:pt x="6930" y="4275"/>
                    <a:pt x="7096" y="4442"/>
                  </a:cubicBezTo>
                  <a:lnTo>
                    <a:pt x="2524" y="4442"/>
                  </a:lnTo>
                  <a:cubicBezTo>
                    <a:pt x="2715" y="4275"/>
                    <a:pt x="2822" y="4049"/>
                    <a:pt x="2858" y="3835"/>
                  </a:cubicBezTo>
                  <a:close/>
                  <a:moveTo>
                    <a:pt x="7870" y="1882"/>
                  </a:moveTo>
                  <a:cubicBezTo>
                    <a:pt x="8573" y="1882"/>
                    <a:pt x="9144" y="2453"/>
                    <a:pt x="9144" y="3156"/>
                  </a:cubicBezTo>
                  <a:cubicBezTo>
                    <a:pt x="9168" y="3870"/>
                    <a:pt x="8597" y="4442"/>
                    <a:pt x="7894" y="4442"/>
                  </a:cubicBezTo>
                  <a:lnTo>
                    <a:pt x="7823" y="4442"/>
                  </a:lnTo>
                  <a:cubicBezTo>
                    <a:pt x="7644" y="4406"/>
                    <a:pt x="7477" y="4335"/>
                    <a:pt x="7334" y="4216"/>
                  </a:cubicBezTo>
                  <a:cubicBezTo>
                    <a:pt x="7203" y="4097"/>
                    <a:pt x="7108" y="3918"/>
                    <a:pt x="7096" y="3716"/>
                  </a:cubicBezTo>
                  <a:cubicBezTo>
                    <a:pt x="7084" y="3513"/>
                    <a:pt x="7156" y="3323"/>
                    <a:pt x="7275" y="3192"/>
                  </a:cubicBezTo>
                  <a:cubicBezTo>
                    <a:pt x="7377" y="3070"/>
                    <a:pt x="7523" y="3011"/>
                    <a:pt x="7672" y="3011"/>
                  </a:cubicBezTo>
                  <a:cubicBezTo>
                    <a:pt x="7801" y="3011"/>
                    <a:pt x="7932" y="3056"/>
                    <a:pt x="8037" y="3144"/>
                  </a:cubicBezTo>
                  <a:cubicBezTo>
                    <a:pt x="8108" y="3215"/>
                    <a:pt x="8156" y="3311"/>
                    <a:pt x="8168" y="3418"/>
                  </a:cubicBezTo>
                  <a:cubicBezTo>
                    <a:pt x="8168" y="3513"/>
                    <a:pt x="8132" y="3620"/>
                    <a:pt x="8061" y="3692"/>
                  </a:cubicBezTo>
                  <a:cubicBezTo>
                    <a:pt x="8001" y="3751"/>
                    <a:pt x="8001" y="3858"/>
                    <a:pt x="8073" y="3918"/>
                  </a:cubicBezTo>
                  <a:cubicBezTo>
                    <a:pt x="8101" y="3946"/>
                    <a:pt x="8140" y="3961"/>
                    <a:pt x="8180" y="3961"/>
                  </a:cubicBezTo>
                  <a:cubicBezTo>
                    <a:pt x="8224" y="3961"/>
                    <a:pt x="8268" y="3943"/>
                    <a:pt x="8299" y="3906"/>
                  </a:cubicBezTo>
                  <a:cubicBezTo>
                    <a:pt x="8430" y="3751"/>
                    <a:pt x="8489" y="3573"/>
                    <a:pt x="8477" y="3382"/>
                  </a:cubicBezTo>
                  <a:cubicBezTo>
                    <a:pt x="8466" y="3192"/>
                    <a:pt x="8394" y="3013"/>
                    <a:pt x="8239" y="2894"/>
                  </a:cubicBezTo>
                  <a:cubicBezTo>
                    <a:pt x="8075" y="2746"/>
                    <a:pt x="7872" y="2674"/>
                    <a:pt x="7672" y="2674"/>
                  </a:cubicBezTo>
                  <a:cubicBezTo>
                    <a:pt x="7437" y="2674"/>
                    <a:pt x="7204" y="2773"/>
                    <a:pt x="7037" y="2965"/>
                  </a:cubicBezTo>
                  <a:cubicBezTo>
                    <a:pt x="6906" y="3120"/>
                    <a:pt x="6811" y="3287"/>
                    <a:pt x="6787" y="3489"/>
                  </a:cubicBezTo>
                  <a:lnTo>
                    <a:pt x="2858" y="3489"/>
                  </a:lnTo>
                  <a:cubicBezTo>
                    <a:pt x="2822" y="3287"/>
                    <a:pt x="2751" y="3120"/>
                    <a:pt x="2596" y="2965"/>
                  </a:cubicBezTo>
                  <a:cubicBezTo>
                    <a:pt x="2453" y="2799"/>
                    <a:pt x="2239" y="2692"/>
                    <a:pt x="2000" y="2680"/>
                  </a:cubicBezTo>
                  <a:cubicBezTo>
                    <a:pt x="1985" y="2679"/>
                    <a:pt x="1970" y="2678"/>
                    <a:pt x="1954" y="2678"/>
                  </a:cubicBezTo>
                  <a:cubicBezTo>
                    <a:pt x="1754" y="2678"/>
                    <a:pt x="1547" y="2750"/>
                    <a:pt x="1381" y="2894"/>
                  </a:cubicBezTo>
                  <a:cubicBezTo>
                    <a:pt x="1227" y="3025"/>
                    <a:pt x="1155" y="3192"/>
                    <a:pt x="1143" y="3382"/>
                  </a:cubicBezTo>
                  <a:cubicBezTo>
                    <a:pt x="1119" y="3573"/>
                    <a:pt x="1203" y="3751"/>
                    <a:pt x="1322" y="3906"/>
                  </a:cubicBezTo>
                  <a:cubicBezTo>
                    <a:pt x="1355" y="3939"/>
                    <a:pt x="1402" y="3957"/>
                    <a:pt x="1447" y="3957"/>
                  </a:cubicBezTo>
                  <a:cubicBezTo>
                    <a:pt x="1485" y="3957"/>
                    <a:pt x="1521" y="3945"/>
                    <a:pt x="1548" y="3918"/>
                  </a:cubicBezTo>
                  <a:cubicBezTo>
                    <a:pt x="1596" y="3858"/>
                    <a:pt x="1619" y="3751"/>
                    <a:pt x="1560" y="3692"/>
                  </a:cubicBezTo>
                  <a:cubicBezTo>
                    <a:pt x="1488" y="3620"/>
                    <a:pt x="1453" y="3513"/>
                    <a:pt x="1453" y="3418"/>
                  </a:cubicBezTo>
                  <a:cubicBezTo>
                    <a:pt x="1453" y="3311"/>
                    <a:pt x="1512" y="3204"/>
                    <a:pt x="1584" y="3144"/>
                  </a:cubicBezTo>
                  <a:cubicBezTo>
                    <a:pt x="1682" y="3068"/>
                    <a:pt x="1800" y="3012"/>
                    <a:pt x="1937" y="3012"/>
                  </a:cubicBezTo>
                  <a:cubicBezTo>
                    <a:pt x="1950" y="3012"/>
                    <a:pt x="1963" y="3012"/>
                    <a:pt x="1977" y="3013"/>
                  </a:cubicBezTo>
                  <a:cubicBezTo>
                    <a:pt x="2120" y="3025"/>
                    <a:pt x="2239" y="3085"/>
                    <a:pt x="2346" y="3192"/>
                  </a:cubicBezTo>
                  <a:cubicBezTo>
                    <a:pt x="2608" y="3489"/>
                    <a:pt x="2584" y="3954"/>
                    <a:pt x="2286" y="4216"/>
                  </a:cubicBezTo>
                  <a:cubicBezTo>
                    <a:pt x="2155" y="4335"/>
                    <a:pt x="1977" y="4406"/>
                    <a:pt x="1798" y="4442"/>
                  </a:cubicBezTo>
                  <a:lnTo>
                    <a:pt x="1727" y="4442"/>
                  </a:lnTo>
                  <a:cubicBezTo>
                    <a:pt x="1024" y="4442"/>
                    <a:pt x="441" y="3858"/>
                    <a:pt x="441" y="3156"/>
                  </a:cubicBezTo>
                  <a:cubicBezTo>
                    <a:pt x="441" y="2465"/>
                    <a:pt x="1024" y="1882"/>
                    <a:pt x="1727" y="1882"/>
                  </a:cubicBezTo>
                  <a:close/>
                  <a:moveTo>
                    <a:pt x="7537" y="4763"/>
                  </a:moveTo>
                  <a:lnTo>
                    <a:pt x="7537" y="5573"/>
                  </a:lnTo>
                  <a:lnTo>
                    <a:pt x="2036" y="5573"/>
                  </a:lnTo>
                  <a:lnTo>
                    <a:pt x="2036" y="4763"/>
                  </a:lnTo>
                  <a:close/>
                  <a:moveTo>
                    <a:pt x="929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18"/>
                    <a:pt x="357" y="1811"/>
                    <a:pt x="798" y="1870"/>
                  </a:cubicBezTo>
                  <a:cubicBezTo>
                    <a:pt x="393" y="2168"/>
                    <a:pt x="143" y="2620"/>
                    <a:pt x="143" y="3144"/>
                  </a:cubicBezTo>
                  <a:cubicBezTo>
                    <a:pt x="143" y="4013"/>
                    <a:pt x="834" y="4728"/>
                    <a:pt x="1691" y="4739"/>
                  </a:cubicBezTo>
                  <a:lnTo>
                    <a:pt x="1703" y="4739"/>
                  </a:lnTo>
                  <a:lnTo>
                    <a:pt x="1703" y="5704"/>
                  </a:lnTo>
                  <a:lnTo>
                    <a:pt x="1703" y="8383"/>
                  </a:lnTo>
                  <a:cubicBezTo>
                    <a:pt x="1703" y="8478"/>
                    <a:pt x="1786" y="8549"/>
                    <a:pt x="1869" y="8549"/>
                  </a:cubicBezTo>
                  <a:cubicBezTo>
                    <a:pt x="1965" y="8549"/>
                    <a:pt x="2036" y="8478"/>
                    <a:pt x="2036" y="8383"/>
                  </a:cubicBezTo>
                  <a:lnTo>
                    <a:pt x="2036" y="5894"/>
                  </a:lnTo>
                  <a:lnTo>
                    <a:pt x="7537" y="5894"/>
                  </a:lnTo>
                  <a:lnTo>
                    <a:pt x="7537" y="6692"/>
                  </a:lnTo>
                  <a:cubicBezTo>
                    <a:pt x="7537" y="6775"/>
                    <a:pt x="7620" y="6847"/>
                    <a:pt x="7704" y="6847"/>
                  </a:cubicBezTo>
                  <a:cubicBezTo>
                    <a:pt x="7799" y="6847"/>
                    <a:pt x="7870" y="6775"/>
                    <a:pt x="7870" y="6692"/>
                  </a:cubicBezTo>
                  <a:lnTo>
                    <a:pt x="7870" y="5740"/>
                  </a:lnTo>
                  <a:lnTo>
                    <a:pt x="7870" y="4763"/>
                  </a:lnTo>
                  <a:lnTo>
                    <a:pt x="7918" y="4763"/>
                  </a:lnTo>
                  <a:cubicBezTo>
                    <a:pt x="7930" y="4763"/>
                    <a:pt x="7942" y="4763"/>
                    <a:pt x="7954" y="4751"/>
                  </a:cubicBezTo>
                  <a:cubicBezTo>
                    <a:pt x="8823" y="4728"/>
                    <a:pt x="9501" y="4025"/>
                    <a:pt x="9501" y="3156"/>
                  </a:cubicBezTo>
                  <a:cubicBezTo>
                    <a:pt x="9489" y="2644"/>
                    <a:pt x="9228" y="2168"/>
                    <a:pt x="8823" y="1870"/>
                  </a:cubicBezTo>
                  <a:cubicBezTo>
                    <a:pt x="9251" y="1775"/>
                    <a:pt x="9561" y="1406"/>
                    <a:pt x="9561" y="941"/>
                  </a:cubicBezTo>
                  <a:cubicBezTo>
                    <a:pt x="9561" y="418"/>
                    <a:pt x="9144" y="1"/>
                    <a:pt x="8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56" name="Google Shape;10356;p59"/>
          <p:cNvGrpSpPr/>
          <p:nvPr/>
        </p:nvGrpSpPr>
        <p:grpSpPr>
          <a:xfrm>
            <a:off x="4417422" y="1910995"/>
            <a:ext cx="399812" cy="306477"/>
            <a:chOff x="2567841" y="1994124"/>
            <a:chExt cx="399812" cy="306477"/>
          </a:xfrm>
        </p:grpSpPr>
        <p:sp>
          <p:nvSpPr>
            <p:cNvPr id="10357" name="Google Shape;10357;p59"/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8" name="Google Shape;10358;p59"/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9" name="Google Shape;10359;p59"/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60" name="Google Shape;10360;p59"/>
          <p:cNvGrpSpPr/>
          <p:nvPr/>
        </p:nvGrpSpPr>
        <p:grpSpPr>
          <a:xfrm>
            <a:off x="4061665" y="1877229"/>
            <a:ext cx="324698" cy="372863"/>
            <a:chOff x="2212084" y="1960358"/>
            <a:chExt cx="324698" cy="372863"/>
          </a:xfrm>
        </p:grpSpPr>
        <p:sp>
          <p:nvSpPr>
            <p:cNvPr id="10361" name="Google Shape;10361;p59"/>
            <p:cNvSpPr/>
            <p:nvPr/>
          </p:nvSpPr>
          <p:spPr>
            <a:xfrm>
              <a:off x="2291371" y="2128011"/>
              <a:ext cx="166888" cy="166888"/>
            </a:xfrm>
            <a:custGeom>
              <a:avLst/>
              <a:gdLst/>
              <a:ahLst/>
              <a:cxnLst/>
              <a:rect l="l" t="t" r="r" b="b"/>
              <a:pathLst>
                <a:path w="5239" h="5239" extrusionOk="0">
                  <a:moveTo>
                    <a:pt x="2620" y="357"/>
                  </a:moveTo>
                  <a:cubicBezTo>
                    <a:pt x="3870" y="357"/>
                    <a:pt x="4894" y="1369"/>
                    <a:pt x="4894" y="2631"/>
                  </a:cubicBezTo>
                  <a:cubicBezTo>
                    <a:pt x="4894" y="3882"/>
                    <a:pt x="3882" y="4906"/>
                    <a:pt x="2620" y="4906"/>
                  </a:cubicBezTo>
                  <a:cubicBezTo>
                    <a:pt x="1369" y="4906"/>
                    <a:pt x="346" y="3894"/>
                    <a:pt x="346" y="2631"/>
                  </a:cubicBezTo>
                  <a:cubicBezTo>
                    <a:pt x="346" y="1369"/>
                    <a:pt x="1369" y="357"/>
                    <a:pt x="2620" y="357"/>
                  </a:cubicBezTo>
                  <a:close/>
                  <a:moveTo>
                    <a:pt x="2620" y="0"/>
                  </a:moveTo>
                  <a:cubicBezTo>
                    <a:pt x="1179" y="0"/>
                    <a:pt x="0" y="1167"/>
                    <a:pt x="0" y="2620"/>
                  </a:cubicBezTo>
                  <a:cubicBezTo>
                    <a:pt x="0" y="4060"/>
                    <a:pt x="1179" y="5239"/>
                    <a:pt x="2620" y="5239"/>
                  </a:cubicBezTo>
                  <a:cubicBezTo>
                    <a:pt x="4060" y="5239"/>
                    <a:pt x="5239" y="4060"/>
                    <a:pt x="5239" y="2620"/>
                  </a:cubicBezTo>
                  <a:cubicBezTo>
                    <a:pt x="5239" y="1167"/>
                    <a:pt x="4060" y="0"/>
                    <a:pt x="26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2" name="Google Shape;10362;p59"/>
            <p:cNvSpPr/>
            <p:nvPr/>
          </p:nvSpPr>
          <p:spPr>
            <a:xfrm>
              <a:off x="2212084" y="1960358"/>
              <a:ext cx="324698" cy="372863"/>
            </a:xfrm>
            <a:custGeom>
              <a:avLst/>
              <a:gdLst/>
              <a:ahLst/>
              <a:cxnLst/>
              <a:rect l="l" t="t" r="r" b="b"/>
              <a:pathLst>
                <a:path w="10193" h="11705" extrusionOk="0">
                  <a:moveTo>
                    <a:pt x="7502" y="358"/>
                  </a:moveTo>
                  <a:lnTo>
                    <a:pt x="6383" y="2644"/>
                  </a:lnTo>
                  <a:lnTo>
                    <a:pt x="3811" y="2644"/>
                  </a:lnTo>
                  <a:lnTo>
                    <a:pt x="2692" y="358"/>
                  </a:lnTo>
                  <a:close/>
                  <a:moveTo>
                    <a:pt x="6228" y="3001"/>
                  </a:moveTo>
                  <a:lnTo>
                    <a:pt x="5692" y="4096"/>
                  </a:lnTo>
                  <a:cubicBezTo>
                    <a:pt x="5490" y="4073"/>
                    <a:pt x="5299" y="4049"/>
                    <a:pt x="5109" y="4049"/>
                  </a:cubicBezTo>
                  <a:cubicBezTo>
                    <a:pt x="4918" y="4049"/>
                    <a:pt x="4716" y="4073"/>
                    <a:pt x="4525" y="4096"/>
                  </a:cubicBezTo>
                  <a:lnTo>
                    <a:pt x="3989" y="3001"/>
                  </a:lnTo>
                  <a:close/>
                  <a:moveTo>
                    <a:pt x="2334" y="405"/>
                  </a:moveTo>
                  <a:lnTo>
                    <a:pt x="4168" y="4156"/>
                  </a:lnTo>
                  <a:cubicBezTo>
                    <a:pt x="3382" y="4370"/>
                    <a:pt x="2692" y="4799"/>
                    <a:pt x="2180" y="5406"/>
                  </a:cubicBezTo>
                  <a:lnTo>
                    <a:pt x="608" y="2227"/>
                  </a:lnTo>
                  <a:cubicBezTo>
                    <a:pt x="406" y="1787"/>
                    <a:pt x="584" y="1275"/>
                    <a:pt x="1013" y="1060"/>
                  </a:cubicBezTo>
                  <a:lnTo>
                    <a:pt x="2334" y="405"/>
                  </a:lnTo>
                  <a:close/>
                  <a:moveTo>
                    <a:pt x="2418" y="1"/>
                  </a:moveTo>
                  <a:cubicBezTo>
                    <a:pt x="2382" y="1"/>
                    <a:pt x="2358" y="1"/>
                    <a:pt x="2334" y="24"/>
                  </a:cubicBezTo>
                  <a:lnTo>
                    <a:pt x="846" y="751"/>
                  </a:lnTo>
                  <a:cubicBezTo>
                    <a:pt x="251" y="1048"/>
                    <a:pt x="1" y="1775"/>
                    <a:pt x="298" y="2370"/>
                  </a:cubicBezTo>
                  <a:lnTo>
                    <a:pt x="1942" y="5704"/>
                  </a:lnTo>
                  <a:cubicBezTo>
                    <a:pt x="1525" y="6311"/>
                    <a:pt x="1263" y="7073"/>
                    <a:pt x="1263" y="7883"/>
                  </a:cubicBezTo>
                  <a:cubicBezTo>
                    <a:pt x="1263" y="8275"/>
                    <a:pt x="1322" y="8680"/>
                    <a:pt x="1441" y="9049"/>
                  </a:cubicBezTo>
                  <a:cubicBezTo>
                    <a:pt x="1470" y="9126"/>
                    <a:pt x="1544" y="9179"/>
                    <a:pt x="1616" y="9179"/>
                  </a:cubicBezTo>
                  <a:cubicBezTo>
                    <a:pt x="1633" y="9179"/>
                    <a:pt x="1651" y="9176"/>
                    <a:pt x="1668" y="9168"/>
                  </a:cubicBezTo>
                  <a:cubicBezTo>
                    <a:pt x="1763" y="9145"/>
                    <a:pt x="1822" y="9037"/>
                    <a:pt x="1787" y="8954"/>
                  </a:cubicBezTo>
                  <a:cubicBezTo>
                    <a:pt x="1668" y="8609"/>
                    <a:pt x="1620" y="8240"/>
                    <a:pt x="1620" y="7883"/>
                  </a:cubicBezTo>
                  <a:cubicBezTo>
                    <a:pt x="1620" y="5954"/>
                    <a:pt x="3192" y="4394"/>
                    <a:pt x="5109" y="4394"/>
                  </a:cubicBezTo>
                  <a:cubicBezTo>
                    <a:pt x="7026" y="4394"/>
                    <a:pt x="8585" y="5954"/>
                    <a:pt x="8585" y="7883"/>
                  </a:cubicBezTo>
                  <a:cubicBezTo>
                    <a:pt x="8585" y="9799"/>
                    <a:pt x="7026" y="11359"/>
                    <a:pt x="5109" y="11359"/>
                  </a:cubicBezTo>
                  <a:cubicBezTo>
                    <a:pt x="3823" y="11359"/>
                    <a:pt x="2656" y="10657"/>
                    <a:pt x="2037" y="9526"/>
                  </a:cubicBezTo>
                  <a:cubicBezTo>
                    <a:pt x="2012" y="9468"/>
                    <a:pt x="1953" y="9433"/>
                    <a:pt x="1887" y="9433"/>
                  </a:cubicBezTo>
                  <a:cubicBezTo>
                    <a:pt x="1858" y="9433"/>
                    <a:pt x="1828" y="9440"/>
                    <a:pt x="1799" y="9454"/>
                  </a:cubicBezTo>
                  <a:cubicBezTo>
                    <a:pt x="1715" y="9502"/>
                    <a:pt x="1680" y="9597"/>
                    <a:pt x="1727" y="9692"/>
                  </a:cubicBezTo>
                  <a:cubicBezTo>
                    <a:pt x="2394" y="10931"/>
                    <a:pt x="3692" y="11704"/>
                    <a:pt x="5109" y="11704"/>
                  </a:cubicBezTo>
                  <a:cubicBezTo>
                    <a:pt x="7216" y="11704"/>
                    <a:pt x="8942" y="9978"/>
                    <a:pt x="8942" y="7859"/>
                  </a:cubicBezTo>
                  <a:cubicBezTo>
                    <a:pt x="8942" y="7061"/>
                    <a:pt x="8692" y="6311"/>
                    <a:pt x="8276" y="5692"/>
                  </a:cubicBezTo>
                  <a:lnTo>
                    <a:pt x="8966" y="4299"/>
                  </a:lnTo>
                  <a:cubicBezTo>
                    <a:pt x="9002" y="4215"/>
                    <a:pt x="8966" y="4108"/>
                    <a:pt x="8883" y="4061"/>
                  </a:cubicBezTo>
                  <a:cubicBezTo>
                    <a:pt x="8861" y="4051"/>
                    <a:pt x="8838" y="4047"/>
                    <a:pt x="8814" y="4047"/>
                  </a:cubicBezTo>
                  <a:cubicBezTo>
                    <a:pt x="8748" y="4047"/>
                    <a:pt x="8680" y="4082"/>
                    <a:pt x="8645" y="4144"/>
                  </a:cubicBezTo>
                  <a:lnTo>
                    <a:pt x="8038" y="5370"/>
                  </a:lnTo>
                  <a:cubicBezTo>
                    <a:pt x="7537" y="4763"/>
                    <a:pt x="6835" y="4334"/>
                    <a:pt x="6049" y="4120"/>
                  </a:cubicBezTo>
                  <a:lnTo>
                    <a:pt x="7871" y="370"/>
                  </a:lnTo>
                  <a:lnTo>
                    <a:pt x="9204" y="1025"/>
                  </a:lnTo>
                  <a:cubicBezTo>
                    <a:pt x="9633" y="1239"/>
                    <a:pt x="9812" y="1763"/>
                    <a:pt x="9597" y="2191"/>
                  </a:cubicBezTo>
                  <a:lnTo>
                    <a:pt x="8942" y="3513"/>
                  </a:lnTo>
                  <a:cubicBezTo>
                    <a:pt x="8907" y="3608"/>
                    <a:pt x="8942" y="3703"/>
                    <a:pt x="9026" y="3751"/>
                  </a:cubicBezTo>
                  <a:cubicBezTo>
                    <a:pt x="9049" y="3764"/>
                    <a:pt x="9074" y="3770"/>
                    <a:pt x="9099" y="3770"/>
                  </a:cubicBezTo>
                  <a:cubicBezTo>
                    <a:pt x="9164" y="3770"/>
                    <a:pt x="9230" y="3731"/>
                    <a:pt x="9264" y="3680"/>
                  </a:cubicBezTo>
                  <a:lnTo>
                    <a:pt x="9919" y="2358"/>
                  </a:lnTo>
                  <a:cubicBezTo>
                    <a:pt x="10193" y="1775"/>
                    <a:pt x="9943" y="1048"/>
                    <a:pt x="9347" y="751"/>
                  </a:cubicBezTo>
                  <a:lnTo>
                    <a:pt x="7859" y="24"/>
                  </a:lnTo>
                  <a:cubicBezTo>
                    <a:pt x="7835" y="1"/>
                    <a:pt x="7811" y="1"/>
                    <a:pt x="77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3" name="Google Shape;10363;p59"/>
            <p:cNvSpPr/>
            <p:nvPr/>
          </p:nvSpPr>
          <p:spPr>
            <a:xfrm>
              <a:off x="2319435" y="2157190"/>
              <a:ext cx="108880" cy="103210"/>
            </a:xfrm>
            <a:custGeom>
              <a:avLst/>
              <a:gdLst/>
              <a:ahLst/>
              <a:cxnLst/>
              <a:rect l="l" t="t" r="r" b="b"/>
              <a:pathLst>
                <a:path w="3418" h="3240" extrusionOk="0">
                  <a:moveTo>
                    <a:pt x="1739" y="346"/>
                  </a:moveTo>
                  <a:cubicBezTo>
                    <a:pt x="1822" y="346"/>
                    <a:pt x="1881" y="394"/>
                    <a:pt x="1929" y="465"/>
                  </a:cubicBezTo>
                  <a:lnTo>
                    <a:pt x="2096" y="787"/>
                  </a:lnTo>
                  <a:cubicBezTo>
                    <a:pt x="2179" y="953"/>
                    <a:pt x="2334" y="1073"/>
                    <a:pt x="2513" y="1108"/>
                  </a:cubicBezTo>
                  <a:lnTo>
                    <a:pt x="2870" y="1144"/>
                  </a:lnTo>
                  <a:cubicBezTo>
                    <a:pt x="2953" y="1168"/>
                    <a:pt x="3013" y="1203"/>
                    <a:pt x="3048" y="1299"/>
                  </a:cubicBezTo>
                  <a:cubicBezTo>
                    <a:pt x="3072" y="1370"/>
                    <a:pt x="3048" y="1465"/>
                    <a:pt x="2989" y="1525"/>
                  </a:cubicBezTo>
                  <a:lnTo>
                    <a:pt x="2739" y="1775"/>
                  </a:lnTo>
                  <a:cubicBezTo>
                    <a:pt x="2596" y="1906"/>
                    <a:pt x="2536" y="2085"/>
                    <a:pt x="2572" y="2263"/>
                  </a:cubicBezTo>
                  <a:lnTo>
                    <a:pt x="2632" y="2620"/>
                  </a:lnTo>
                  <a:cubicBezTo>
                    <a:pt x="2643" y="2692"/>
                    <a:pt x="2620" y="2787"/>
                    <a:pt x="2536" y="2823"/>
                  </a:cubicBezTo>
                  <a:cubicBezTo>
                    <a:pt x="2493" y="2852"/>
                    <a:pt x="2450" y="2867"/>
                    <a:pt x="2407" y="2867"/>
                  </a:cubicBezTo>
                  <a:cubicBezTo>
                    <a:pt x="2378" y="2867"/>
                    <a:pt x="2350" y="2861"/>
                    <a:pt x="2322" y="2847"/>
                  </a:cubicBezTo>
                  <a:lnTo>
                    <a:pt x="2001" y="2680"/>
                  </a:lnTo>
                  <a:cubicBezTo>
                    <a:pt x="1917" y="2632"/>
                    <a:pt x="1822" y="2620"/>
                    <a:pt x="1739" y="2620"/>
                  </a:cubicBezTo>
                  <a:cubicBezTo>
                    <a:pt x="1643" y="2620"/>
                    <a:pt x="1560" y="2632"/>
                    <a:pt x="1465" y="2680"/>
                  </a:cubicBezTo>
                  <a:lnTo>
                    <a:pt x="1155" y="2847"/>
                  </a:lnTo>
                  <a:cubicBezTo>
                    <a:pt x="1128" y="2865"/>
                    <a:pt x="1097" y="2872"/>
                    <a:pt x="1066" y="2872"/>
                  </a:cubicBezTo>
                  <a:cubicBezTo>
                    <a:pt x="1016" y="2872"/>
                    <a:pt x="966" y="2852"/>
                    <a:pt x="929" y="2823"/>
                  </a:cubicBezTo>
                  <a:cubicBezTo>
                    <a:pt x="858" y="2787"/>
                    <a:pt x="822" y="2692"/>
                    <a:pt x="846" y="2620"/>
                  </a:cubicBezTo>
                  <a:lnTo>
                    <a:pt x="905" y="2263"/>
                  </a:lnTo>
                  <a:cubicBezTo>
                    <a:pt x="929" y="2085"/>
                    <a:pt x="869" y="1894"/>
                    <a:pt x="738" y="1775"/>
                  </a:cubicBezTo>
                  <a:lnTo>
                    <a:pt x="488" y="1525"/>
                  </a:lnTo>
                  <a:cubicBezTo>
                    <a:pt x="429" y="1465"/>
                    <a:pt x="393" y="1382"/>
                    <a:pt x="429" y="1299"/>
                  </a:cubicBezTo>
                  <a:cubicBezTo>
                    <a:pt x="453" y="1227"/>
                    <a:pt x="512" y="1168"/>
                    <a:pt x="608" y="1144"/>
                  </a:cubicBezTo>
                  <a:lnTo>
                    <a:pt x="965" y="1108"/>
                  </a:lnTo>
                  <a:cubicBezTo>
                    <a:pt x="1143" y="1073"/>
                    <a:pt x="1298" y="953"/>
                    <a:pt x="1381" y="787"/>
                  </a:cubicBezTo>
                  <a:lnTo>
                    <a:pt x="1548" y="465"/>
                  </a:lnTo>
                  <a:cubicBezTo>
                    <a:pt x="1572" y="394"/>
                    <a:pt x="1643" y="346"/>
                    <a:pt x="1739" y="346"/>
                  </a:cubicBezTo>
                  <a:close/>
                  <a:moveTo>
                    <a:pt x="1703" y="1"/>
                  </a:moveTo>
                  <a:cubicBezTo>
                    <a:pt x="1489" y="1"/>
                    <a:pt x="1310" y="120"/>
                    <a:pt x="1203" y="311"/>
                  </a:cubicBezTo>
                  <a:lnTo>
                    <a:pt x="1036" y="644"/>
                  </a:lnTo>
                  <a:cubicBezTo>
                    <a:pt x="1012" y="703"/>
                    <a:pt x="953" y="739"/>
                    <a:pt x="869" y="763"/>
                  </a:cubicBezTo>
                  <a:lnTo>
                    <a:pt x="512" y="811"/>
                  </a:lnTo>
                  <a:cubicBezTo>
                    <a:pt x="310" y="834"/>
                    <a:pt x="131" y="989"/>
                    <a:pt x="60" y="1192"/>
                  </a:cubicBezTo>
                  <a:cubicBezTo>
                    <a:pt x="0" y="1406"/>
                    <a:pt x="36" y="1620"/>
                    <a:pt x="203" y="1775"/>
                  </a:cubicBezTo>
                  <a:lnTo>
                    <a:pt x="500" y="2025"/>
                  </a:lnTo>
                  <a:cubicBezTo>
                    <a:pt x="548" y="2073"/>
                    <a:pt x="572" y="2144"/>
                    <a:pt x="560" y="2216"/>
                  </a:cubicBezTo>
                  <a:lnTo>
                    <a:pt x="500" y="2573"/>
                  </a:lnTo>
                  <a:cubicBezTo>
                    <a:pt x="477" y="2787"/>
                    <a:pt x="548" y="2989"/>
                    <a:pt x="727" y="3120"/>
                  </a:cubicBezTo>
                  <a:cubicBezTo>
                    <a:pt x="834" y="3204"/>
                    <a:pt x="929" y="3228"/>
                    <a:pt x="1048" y="3228"/>
                  </a:cubicBezTo>
                  <a:cubicBezTo>
                    <a:pt x="1143" y="3228"/>
                    <a:pt x="1227" y="3216"/>
                    <a:pt x="1322" y="3168"/>
                  </a:cubicBezTo>
                  <a:lnTo>
                    <a:pt x="1631" y="3001"/>
                  </a:lnTo>
                  <a:cubicBezTo>
                    <a:pt x="1661" y="2989"/>
                    <a:pt x="1694" y="2983"/>
                    <a:pt x="1727" y="2983"/>
                  </a:cubicBezTo>
                  <a:cubicBezTo>
                    <a:pt x="1759" y="2983"/>
                    <a:pt x="1792" y="2989"/>
                    <a:pt x="1822" y="3001"/>
                  </a:cubicBezTo>
                  <a:lnTo>
                    <a:pt x="2143" y="3168"/>
                  </a:lnTo>
                  <a:cubicBezTo>
                    <a:pt x="2227" y="3215"/>
                    <a:pt x="2318" y="3239"/>
                    <a:pt x="2409" y="3239"/>
                  </a:cubicBezTo>
                  <a:cubicBezTo>
                    <a:pt x="2524" y="3239"/>
                    <a:pt x="2639" y="3200"/>
                    <a:pt x="2739" y="3120"/>
                  </a:cubicBezTo>
                  <a:cubicBezTo>
                    <a:pt x="2917" y="2989"/>
                    <a:pt x="2989" y="2787"/>
                    <a:pt x="2953" y="2573"/>
                  </a:cubicBezTo>
                  <a:lnTo>
                    <a:pt x="2894" y="2216"/>
                  </a:lnTo>
                  <a:cubicBezTo>
                    <a:pt x="2882" y="2144"/>
                    <a:pt x="2917" y="2085"/>
                    <a:pt x="2953" y="2025"/>
                  </a:cubicBezTo>
                  <a:lnTo>
                    <a:pt x="3215" y="1775"/>
                  </a:lnTo>
                  <a:cubicBezTo>
                    <a:pt x="3358" y="1620"/>
                    <a:pt x="3417" y="1406"/>
                    <a:pt x="3358" y="1192"/>
                  </a:cubicBezTo>
                  <a:cubicBezTo>
                    <a:pt x="3298" y="989"/>
                    <a:pt x="3120" y="834"/>
                    <a:pt x="2894" y="811"/>
                  </a:cubicBezTo>
                  <a:lnTo>
                    <a:pt x="2536" y="763"/>
                  </a:lnTo>
                  <a:cubicBezTo>
                    <a:pt x="2465" y="739"/>
                    <a:pt x="2405" y="703"/>
                    <a:pt x="2382" y="644"/>
                  </a:cubicBezTo>
                  <a:lnTo>
                    <a:pt x="2215" y="311"/>
                  </a:lnTo>
                  <a:cubicBezTo>
                    <a:pt x="2120" y="120"/>
                    <a:pt x="1929" y="1"/>
                    <a:pt x="17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64" name="Google Shape;10364;p59"/>
          <p:cNvGrpSpPr/>
          <p:nvPr/>
        </p:nvGrpSpPr>
        <p:grpSpPr>
          <a:xfrm>
            <a:off x="3655482" y="1877229"/>
            <a:ext cx="284847" cy="373627"/>
            <a:chOff x="1805901" y="1960358"/>
            <a:chExt cx="284847" cy="373627"/>
          </a:xfrm>
        </p:grpSpPr>
        <p:sp>
          <p:nvSpPr>
            <p:cNvPr id="10365" name="Google Shape;10365;p59"/>
            <p:cNvSpPr/>
            <p:nvPr/>
          </p:nvSpPr>
          <p:spPr>
            <a:xfrm>
              <a:off x="1805901" y="1960358"/>
              <a:ext cx="284847" cy="373627"/>
            </a:xfrm>
            <a:custGeom>
              <a:avLst/>
              <a:gdLst/>
              <a:ahLst/>
              <a:cxnLst/>
              <a:rect l="l" t="t" r="r" b="b"/>
              <a:pathLst>
                <a:path w="8942" h="11729" extrusionOk="0">
                  <a:moveTo>
                    <a:pt x="8525" y="9395"/>
                  </a:moveTo>
                  <a:lnTo>
                    <a:pt x="8525" y="9764"/>
                  </a:lnTo>
                  <a:lnTo>
                    <a:pt x="3358" y="9764"/>
                  </a:lnTo>
                  <a:cubicBezTo>
                    <a:pt x="3239" y="9764"/>
                    <a:pt x="3155" y="9859"/>
                    <a:pt x="3155" y="9978"/>
                  </a:cubicBezTo>
                  <a:cubicBezTo>
                    <a:pt x="3155" y="10097"/>
                    <a:pt x="3239" y="10180"/>
                    <a:pt x="3358" y="10180"/>
                  </a:cubicBezTo>
                  <a:lnTo>
                    <a:pt x="8525" y="10180"/>
                  </a:lnTo>
                  <a:lnTo>
                    <a:pt x="8525" y="10490"/>
                  </a:lnTo>
                  <a:lnTo>
                    <a:pt x="6775" y="10490"/>
                  </a:lnTo>
                  <a:cubicBezTo>
                    <a:pt x="6656" y="10490"/>
                    <a:pt x="6561" y="10585"/>
                    <a:pt x="6561" y="10704"/>
                  </a:cubicBezTo>
                  <a:cubicBezTo>
                    <a:pt x="6561" y="10823"/>
                    <a:pt x="6656" y="10907"/>
                    <a:pt x="6775" y="10907"/>
                  </a:cubicBezTo>
                  <a:lnTo>
                    <a:pt x="8525" y="10907"/>
                  </a:lnTo>
                  <a:lnTo>
                    <a:pt x="8525" y="11264"/>
                  </a:lnTo>
                  <a:lnTo>
                    <a:pt x="1381" y="11264"/>
                  </a:lnTo>
                  <a:cubicBezTo>
                    <a:pt x="857" y="11264"/>
                    <a:pt x="441" y="10847"/>
                    <a:pt x="441" y="10335"/>
                  </a:cubicBezTo>
                  <a:cubicBezTo>
                    <a:pt x="441" y="10073"/>
                    <a:pt x="548" y="9835"/>
                    <a:pt x="715" y="9657"/>
                  </a:cubicBezTo>
                  <a:cubicBezTo>
                    <a:pt x="893" y="9478"/>
                    <a:pt x="1131" y="9395"/>
                    <a:pt x="1381" y="9395"/>
                  </a:cubicBezTo>
                  <a:close/>
                  <a:moveTo>
                    <a:pt x="1369" y="1"/>
                  </a:moveTo>
                  <a:cubicBezTo>
                    <a:pt x="619" y="1"/>
                    <a:pt x="0" y="620"/>
                    <a:pt x="0" y="1370"/>
                  </a:cubicBezTo>
                  <a:lnTo>
                    <a:pt x="0" y="10359"/>
                  </a:lnTo>
                  <a:cubicBezTo>
                    <a:pt x="0" y="11109"/>
                    <a:pt x="607" y="11728"/>
                    <a:pt x="1369" y="11728"/>
                  </a:cubicBezTo>
                  <a:lnTo>
                    <a:pt x="8739" y="11728"/>
                  </a:lnTo>
                  <a:cubicBezTo>
                    <a:pt x="8858" y="11728"/>
                    <a:pt x="8942" y="11645"/>
                    <a:pt x="8942" y="11526"/>
                  </a:cubicBezTo>
                  <a:lnTo>
                    <a:pt x="8942" y="2191"/>
                  </a:lnTo>
                  <a:cubicBezTo>
                    <a:pt x="8942" y="2072"/>
                    <a:pt x="8858" y="1989"/>
                    <a:pt x="8739" y="1989"/>
                  </a:cubicBezTo>
                  <a:cubicBezTo>
                    <a:pt x="8620" y="1989"/>
                    <a:pt x="8525" y="2072"/>
                    <a:pt x="8525" y="2191"/>
                  </a:cubicBezTo>
                  <a:lnTo>
                    <a:pt x="8525" y="8990"/>
                  </a:lnTo>
                  <a:lnTo>
                    <a:pt x="1596" y="8990"/>
                  </a:lnTo>
                  <a:lnTo>
                    <a:pt x="1596" y="7787"/>
                  </a:lnTo>
                  <a:cubicBezTo>
                    <a:pt x="1596" y="7668"/>
                    <a:pt x="1500" y="7585"/>
                    <a:pt x="1381" y="7585"/>
                  </a:cubicBezTo>
                  <a:cubicBezTo>
                    <a:pt x="1262" y="7585"/>
                    <a:pt x="1179" y="7668"/>
                    <a:pt x="1179" y="7787"/>
                  </a:cubicBezTo>
                  <a:lnTo>
                    <a:pt x="1179" y="9002"/>
                  </a:lnTo>
                  <a:cubicBezTo>
                    <a:pt x="905" y="9049"/>
                    <a:pt x="655" y="9168"/>
                    <a:pt x="441" y="9359"/>
                  </a:cubicBezTo>
                  <a:lnTo>
                    <a:pt x="441" y="1370"/>
                  </a:lnTo>
                  <a:cubicBezTo>
                    <a:pt x="441" y="929"/>
                    <a:pt x="762" y="548"/>
                    <a:pt x="1179" y="465"/>
                  </a:cubicBezTo>
                  <a:lnTo>
                    <a:pt x="1179" y="7109"/>
                  </a:lnTo>
                  <a:cubicBezTo>
                    <a:pt x="1179" y="7228"/>
                    <a:pt x="1262" y="7311"/>
                    <a:pt x="1381" y="7311"/>
                  </a:cubicBezTo>
                  <a:cubicBezTo>
                    <a:pt x="1500" y="7311"/>
                    <a:pt x="1596" y="7216"/>
                    <a:pt x="1596" y="7109"/>
                  </a:cubicBezTo>
                  <a:lnTo>
                    <a:pt x="1596" y="441"/>
                  </a:lnTo>
                  <a:lnTo>
                    <a:pt x="8525" y="441"/>
                  </a:lnTo>
                  <a:lnTo>
                    <a:pt x="8525" y="1489"/>
                  </a:lnTo>
                  <a:cubicBezTo>
                    <a:pt x="8525" y="1608"/>
                    <a:pt x="8620" y="1703"/>
                    <a:pt x="8739" y="1703"/>
                  </a:cubicBezTo>
                  <a:cubicBezTo>
                    <a:pt x="8847" y="1703"/>
                    <a:pt x="8942" y="1608"/>
                    <a:pt x="8942" y="1489"/>
                  </a:cubicBezTo>
                  <a:lnTo>
                    <a:pt x="8942" y="215"/>
                  </a:lnTo>
                  <a:cubicBezTo>
                    <a:pt x="8942" y="96"/>
                    <a:pt x="8847" y="1"/>
                    <a:pt x="8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6" name="Google Shape;10366;p59"/>
            <p:cNvSpPr/>
            <p:nvPr/>
          </p:nvSpPr>
          <p:spPr>
            <a:xfrm>
              <a:off x="1841929" y="2295249"/>
              <a:ext cx="165773" cy="13315"/>
            </a:xfrm>
            <a:custGeom>
              <a:avLst/>
              <a:gdLst/>
              <a:ahLst/>
              <a:cxnLst/>
              <a:rect l="l" t="t" r="r" b="b"/>
              <a:pathLst>
                <a:path w="5204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8"/>
                    <a:pt x="203" y="418"/>
                  </a:cubicBezTo>
                  <a:lnTo>
                    <a:pt x="5001" y="418"/>
                  </a:lnTo>
                  <a:cubicBezTo>
                    <a:pt x="5120" y="418"/>
                    <a:pt x="5203" y="322"/>
                    <a:pt x="5203" y="203"/>
                  </a:cubicBezTo>
                  <a:cubicBezTo>
                    <a:pt x="5203" y="84"/>
                    <a:pt x="5120" y="1"/>
                    <a:pt x="50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367" name="Google Shape;10367;p59"/>
          <p:cNvSpPr/>
          <p:nvPr/>
        </p:nvSpPr>
        <p:spPr>
          <a:xfrm>
            <a:off x="5355010" y="1896947"/>
            <a:ext cx="342505" cy="334191"/>
          </a:xfrm>
          <a:custGeom>
            <a:avLst/>
            <a:gdLst/>
            <a:ahLst/>
            <a:cxnLst/>
            <a:rect l="l" t="t" r="r" b="b"/>
            <a:pathLst>
              <a:path w="10752" h="10491" extrusionOk="0">
                <a:moveTo>
                  <a:pt x="9632" y="1406"/>
                </a:moveTo>
                <a:lnTo>
                  <a:pt x="9632" y="2418"/>
                </a:lnTo>
                <a:lnTo>
                  <a:pt x="3584" y="2418"/>
                </a:lnTo>
                <a:lnTo>
                  <a:pt x="3584" y="1918"/>
                </a:lnTo>
                <a:cubicBezTo>
                  <a:pt x="3584" y="1787"/>
                  <a:pt x="3477" y="1680"/>
                  <a:pt x="3346" y="1680"/>
                </a:cubicBezTo>
                <a:lnTo>
                  <a:pt x="1905" y="1680"/>
                </a:lnTo>
                <a:cubicBezTo>
                  <a:pt x="1774" y="1680"/>
                  <a:pt x="1667" y="1787"/>
                  <a:pt x="1667" y="1918"/>
                </a:cubicBezTo>
                <a:lnTo>
                  <a:pt x="1667" y="2358"/>
                </a:lnTo>
                <a:cubicBezTo>
                  <a:pt x="1500" y="2275"/>
                  <a:pt x="1381" y="2108"/>
                  <a:pt x="1381" y="1918"/>
                </a:cubicBezTo>
                <a:cubicBezTo>
                  <a:pt x="1381" y="1632"/>
                  <a:pt x="1607" y="1406"/>
                  <a:pt x="1893" y="1406"/>
                </a:cubicBezTo>
                <a:close/>
                <a:moveTo>
                  <a:pt x="3131" y="2156"/>
                </a:moveTo>
                <a:lnTo>
                  <a:pt x="3131" y="3168"/>
                </a:lnTo>
                <a:lnTo>
                  <a:pt x="2739" y="3001"/>
                </a:lnTo>
                <a:cubicBezTo>
                  <a:pt x="2709" y="2989"/>
                  <a:pt x="2679" y="2983"/>
                  <a:pt x="2649" y="2983"/>
                </a:cubicBezTo>
                <a:cubicBezTo>
                  <a:pt x="2620" y="2983"/>
                  <a:pt x="2590" y="2989"/>
                  <a:pt x="2560" y="3001"/>
                </a:cubicBezTo>
                <a:lnTo>
                  <a:pt x="2143" y="3180"/>
                </a:lnTo>
                <a:lnTo>
                  <a:pt x="2143" y="2156"/>
                </a:lnTo>
                <a:close/>
                <a:moveTo>
                  <a:pt x="10275" y="2882"/>
                </a:moveTo>
                <a:lnTo>
                  <a:pt x="10275" y="3346"/>
                </a:lnTo>
                <a:lnTo>
                  <a:pt x="3584" y="3346"/>
                </a:lnTo>
                <a:lnTo>
                  <a:pt x="3584" y="2882"/>
                </a:lnTo>
                <a:close/>
                <a:moveTo>
                  <a:pt x="8823" y="4728"/>
                </a:moveTo>
                <a:cubicBezTo>
                  <a:pt x="9108" y="4728"/>
                  <a:pt x="9335" y="4954"/>
                  <a:pt x="9335" y="5239"/>
                </a:cubicBezTo>
                <a:cubicBezTo>
                  <a:pt x="9335" y="5430"/>
                  <a:pt x="9216" y="5609"/>
                  <a:pt x="9049" y="5680"/>
                </a:cubicBezTo>
                <a:lnTo>
                  <a:pt x="9049" y="5239"/>
                </a:lnTo>
                <a:cubicBezTo>
                  <a:pt x="9049" y="5097"/>
                  <a:pt x="8942" y="4989"/>
                  <a:pt x="8811" y="4989"/>
                </a:cubicBezTo>
                <a:lnTo>
                  <a:pt x="7358" y="4989"/>
                </a:lnTo>
                <a:cubicBezTo>
                  <a:pt x="7215" y="4989"/>
                  <a:pt x="7120" y="5097"/>
                  <a:pt x="7120" y="5239"/>
                </a:cubicBezTo>
                <a:lnTo>
                  <a:pt x="7120" y="5740"/>
                </a:lnTo>
                <a:lnTo>
                  <a:pt x="1060" y="5740"/>
                </a:lnTo>
                <a:lnTo>
                  <a:pt x="1060" y="4728"/>
                </a:lnTo>
                <a:close/>
                <a:moveTo>
                  <a:pt x="8608" y="5454"/>
                </a:moveTo>
                <a:lnTo>
                  <a:pt x="8608" y="6502"/>
                </a:lnTo>
                <a:lnTo>
                  <a:pt x="8192" y="6323"/>
                </a:lnTo>
                <a:cubicBezTo>
                  <a:pt x="8156" y="6311"/>
                  <a:pt x="8132" y="6311"/>
                  <a:pt x="8096" y="6311"/>
                </a:cubicBezTo>
                <a:cubicBezTo>
                  <a:pt x="8073" y="6311"/>
                  <a:pt x="8037" y="6311"/>
                  <a:pt x="8013" y="6323"/>
                </a:cubicBezTo>
                <a:lnTo>
                  <a:pt x="7620" y="6490"/>
                </a:lnTo>
                <a:lnTo>
                  <a:pt x="7620" y="5454"/>
                </a:lnTo>
                <a:close/>
                <a:moveTo>
                  <a:pt x="8846" y="3811"/>
                </a:moveTo>
                <a:cubicBezTo>
                  <a:pt x="9632" y="3811"/>
                  <a:pt x="10275" y="4442"/>
                  <a:pt x="10275" y="5251"/>
                </a:cubicBezTo>
                <a:cubicBezTo>
                  <a:pt x="10275" y="5632"/>
                  <a:pt x="10120" y="5990"/>
                  <a:pt x="9859" y="6263"/>
                </a:cubicBezTo>
                <a:cubicBezTo>
                  <a:pt x="9632" y="6490"/>
                  <a:pt x="9358" y="6621"/>
                  <a:pt x="9061" y="6668"/>
                </a:cubicBezTo>
                <a:lnTo>
                  <a:pt x="9061" y="6192"/>
                </a:lnTo>
                <a:cubicBezTo>
                  <a:pt x="9501" y="6085"/>
                  <a:pt x="9811" y="5692"/>
                  <a:pt x="9811" y="5239"/>
                </a:cubicBezTo>
                <a:cubicBezTo>
                  <a:pt x="9811" y="4704"/>
                  <a:pt x="9382" y="4263"/>
                  <a:pt x="8846" y="4263"/>
                </a:cubicBezTo>
                <a:lnTo>
                  <a:pt x="476" y="4263"/>
                </a:lnTo>
                <a:lnTo>
                  <a:pt x="476" y="3811"/>
                </a:lnTo>
                <a:close/>
                <a:moveTo>
                  <a:pt x="7144" y="6216"/>
                </a:moveTo>
                <a:lnTo>
                  <a:pt x="7144" y="6680"/>
                </a:lnTo>
                <a:lnTo>
                  <a:pt x="464" y="6680"/>
                </a:lnTo>
                <a:lnTo>
                  <a:pt x="464" y="6216"/>
                </a:lnTo>
                <a:close/>
                <a:moveTo>
                  <a:pt x="9632" y="8073"/>
                </a:moveTo>
                <a:lnTo>
                  <a:pt x="9632" y="9085"/>
                </a:lnTo>
                <a:lnTo>
                  <a:pt x="3584" y="9085"/>
                </a:lnTo>
                <a:lnTo>
                  <a:pt x="3584" y="8585"/>
                </a:lnTo>
                <a:cubicBezTo>
                  <a:pt x="3584" y="8454"/>
                  <a:pt x="3477" y="8347"/>
                  <a:pt x="3346" y="8347"/>
                </a:cubicBezTo>
                <a:lnTo>
                  <a:pt x="1905" y="8347"/>
                </a:lnTo>
                <a:cubicBezTo>
                  <a:pt x="1774" y="8347"/>
                  <a:pt x="1667" y="8454"/>
                  <a:pt x="1667" y="8585"/>
                </a:cubicBezTo>
                <a:lnTo>
                  <a:pt x="1667" y="9026"/>
                </a:lnTo>
                <a:cubicBezTo>
                  <a:pt x="1500" y="8942"/>
                  <a:pt x="1381" y="8776"/>
                  <a:pt x="1381" y="8585"/>
                </a:cubicBezTo>
                <a:cubicBezTo>
                  <a:pt x="1381" y="8299"/>
                  <a:pt x="1607" y="8073"/>
                  <a:pt x="1893" y="8073"/>
                </a:cubicBezTo>
                <a:close/>
                <a:moveTo>
                  <a:pt x="3131" y="8823"/>
                </a:moveTo>
                <a:lnTo>
                  <a:pt x="3131" y="9835"/>
                </a:lnTo>
                <a:lnTo>
                  <a:pt x="2739" y="9669"/>
                </a:lnTo>
                <a:cubicBezTo>
                  <a:pt x="2709" y="9657"/>
                  <a:pt x="2679" y="9651"/>
                  <a:pt x="2649" y="9651"/>
                </a:cubicBezTo>
                <a:cubicBezTo>
                  <a:pt x="2620" y="9651"/>
                  <a:pt x="2590" y="9657"/>
                  <a:pt x="2560" y="9669"/>
                </a:cubicBezTo>
                <a:lnTo>
                  <a:pt x="2143" y="9847"/>
                </a:lnTo>
                <a:lnTo>
                  <a:pt x="2143" y="8823"/>
                </a:lnTo>
                <a:close/>
                <a:moveTo>
                  <a:pt x="10275" y="7144"/>
                </a:moveTo>
                <a:lnTo>
                  <a:pt x="10275" y="7597"/>
                </a:lnTo>
                <a:lnTo>
                  <a:pt x="1905" y="7597"/>
                </a:lnTo>
                <a:cubicBezTo>
                  <a:pt x="1369" y="7597"/>
                  <a:pt x="941" y="8037"/>
                  <a:pt x="941" y="8573"/>
                </a:cubicBezTo>
                <a:cubicBezTo>
                  <a:pt x="941" y="9026"/>
                  <a:pt x="1250" y="9419"/>
                  <a:pt x="1679" y="9526"/>
                </a:cubicBezTo>
                <a:lnTo>
                  <a:pt x="1679" y="10002"/>
                </a:lnTo>
                <a:cubicBezTo>
                  <a:pt x="1381" y="9954"/>
                  <a:pt x="1119" y="9800"/>
                  <a:pt x="893" y="9597"/>
                </a:cubicBezTo>
                <a:cubicBezTo>
                  <a:pt x="631" y="9323"/>
                  <a:pt x="476" y="8954"/>
                  <a:pt x="476" y="8585"/>
                </a:cubicBezTo>
                <a:cubicBezTo>
                  <a:pt x="476" y="7787"/>
                  <a:pt x="1119" y="7144"/>
                  <a:pt x="1917" y="7144"/>
                </a:cubicBezTo>
                <a:close/>
                <a:moveTo>
                  <a:pt x="1917" y="1"/>
                </a:moveTo>
                <a:cubicBezTo>
                  <a:pt x="881" y="1"/>
                  <a:pt x="12" y="846"/>
                  <a:pt x="12" y="1906"/>
                </a:cubicBezTo>
                <a:cubicBezTo>
                  <a:pt x="12" y="2406"/>
                  <a:pt x="214" y="2882"/>
                  <a:pt x="572" y="3239"/>
                </a:cubicBezTo>
                <a:cubicBezTo>
                  <a:pt x="595" y="3275"/>
                  <a:pt x="631" y="3299"/>
                  <a:pt x="667" y="3334"/>
                </a:cubicBezTo>
                <a:lnTo>
                  <a:pt x="238" y="3334"/>
                </a:lnTo>
                <a:cubicBezTo>
                  <a:pt x="107" y="3334"/>
                  <a:pt x="0" y="3430"/>
                  <a:pt x="0" y="3573"/>
                </a:cubicBezTo>
                <a:lnTo>
                  <a:pt x="0" y="4489"/>
                </a:lnTo>
                <a:cubicBezTo>
                  <a:pt x="0" y="4620"/>
                  <a:pt x="107" y="4728"/>
                  <a:pt x="238" y="4728"/>
                </a:cubicBezTo>
                <a:lnTo>
                  <a:pt x="631" y="4728"/>
                </a:lnTo>
                <a:lnTo>
                  <a:pt x="631" y="5751"/>
                </a:lnTo>
                <a:lnTo>
                  <a:pt x="238" y="5751"/>
                </a:lnTo>
                <a:cubicBezTo>
                  <a:pt x="107" y="5751"/>
                  <a:pt x="0" y="5859"/>
                  <a:pt x="0" y="5990"/>
                </a:cubicBezTo>
                <a:lnTo>
                  <a:pt x="0" y="6918"/>
                </a:lnTo>
                <a:cubicBezTo>
                  <a:pt x="0" y="7049"/>
                  <a:pt x="107" y="7156"/>
                  <a:pt x="238" y="7156"/>
                </a:cubicBezTo>
                <a:lnTo>
                  <a:pt x="667" y="7156"/>
                </a:lnTo>
                <a:cubicBezTo>
                  <a:pt x="274" y="7502"/>
                  <a:pt x="12" y="8014"/>
                  <a:pt x="12" y="8597"/>
                </a:cubicBezTo>
                <a:cubicBezTo>
                  <a:pt x="12" y="9109"/>
                  <a:pt x="214" y="9585"/>
                  <a:pt x="572" y="9942"/>
                </a:cubicBezTo>
                <a:cubicBezTo>
                  <a:pt x="929" y="10300"/>
                  <a:pt x="1405" y="10490"/>
                  <a:pt x="1905" y="10490"/>
                </a:cubicBezTo>
                <a:lnTo>
                  <a:pt x="5394" y="10490"/>
                </a:lnTo>
                <a:cubicBezTo>
                  <a:pt x="5525" y="10490"/>
                  <a:pt x="5632" y="10383"/>
                  <a:pt x="5632" y="10252"/>
                </a:cubicBezTo>
                <a:cubicBezTo>
                  <a:pt x="5632" y="10121"/>
                  <a:pt x="5525" y="10014"/>
                  <a:pt x="5394" y="10014"/>
                </a:cubicBezTo>
                <a:lnTo>
                  <a:pt x="3584" y="10014"/>
                </a:lnTo>
                <a:lnTo>
                  <a:pt x="3584" y="9550"/>
                </a:lnTo>
                <a:lnTo>
                  <a:pt x="10275" y="9550"/>
                </a:lnTo>
                <a:lnTo>
                  <a:pt x="10275" y="10014"/>
                </a:lnTo>
                <a:lnTo>
                  <a:pt x="6477" y="10014"/>
                </a:lnTo>
                <a:cubicBezTo>
                  <a:pt x="6346" y="10014"/>
                  <a:pt x="6239" y="10121"/>
                  <a:pt x="6239" y="10252"/>
                </a:cubicBezTo>
                <a:cubicBezTo>
                  <a:pt x="6239" y="10383"/>
                  <a:pt x="6346" y="10490"/>
                  <a:pt x="6477" y="10490"/>
                </a:cubicBezTo>
                <a:lnTo>
                  <a:pt x="10513" y="10490"/>
                </a:lnTo>
                <a:cubicBezTo>
                  <a:pt x="10644" y="10490"/>
                  <a:pt x="10751" y="10383"/>
                  <a:pt x="10751" y="10252"/>
                </a:cubicBezTo>
                <a:lnTo>
                  <a:pt x="10751" y="9323"/>
                </a:lnTo>
                <a:cubicBezTo>
                  <a:pt x="10751" y="9192"/>
                  <a:pt x="10644" y="9085"/>
                  <a:pt x="10513" y="9085"/>
                </a:cubicBezTo>
                <a:lnTo>
                  <a:pt x="10120" y="9085"/>
                </a:lnTo>
                <a:lnTo>
                  <a:pt x="10120" y="8061"/>
                </a:lnTo>
                <a:lnTo>
                  <a:pt x="10513" y="8061"/>
                </a:lnTo>
                <a:cubicBezTo>
                  <a:pt x="10644" y="8061"/>
                  <a:pt x="10751" y="7954"/>
                  <a:pt x="10751" y="7823"/>
                </a:cubicBezTo>
                <a:lnTo>
                  <a:pt x="10751" y="6906"/>
                </a:lnTo>
                <a:cubicBezTo>
                  <a:pt x="10751" y="6763"/>
                  <a:pt x="10644" y="6668"/>
                  <a:pt x="10513" y="6668"/>
                </a:cubicBezTo>
                <a:lnTo>
                  <a:pt x="10073" y="6668"/>
                </a:lnTo>
                <a:cubicBezTo>
                  <a:pt x="10109" y="6633"/>
                  <a:pt x="10156" y="6609"/>
                  <a:pt x="10180" y="6573"/>
                </a:cubicBezTo>
                <a:cubicBezTo>
                  <a:pt x="10537" y="6216"/>
                  <a:pt x="10728" y="5740"/>
                  <a:pt x="10728" y="5239"/>
                </a:cubicBezTo>
                <a:cubicBezTo>
                  <a:pt x="10728" y="4656"/>
                  <a:pt x="10478" y="4144"/>
                  <a:pt x="10073" y="3787"/>
                </a:cubicBezTo>
                <a:lnTo>
                  <a:pt x="10513" y="3787"/>
                </a:lnTo>
                <a:cubicBezTo>
                  <a:pt x="10644" y="3787"/>
                  <a:pt x="10751" y="3692"/>
                  <a:pt x="10751" y="3549"/>
                </a:cubicBezTo>
                <a:lnTo>
                  <a:pt x="10751" y="2632"/>
                </a:lnTo>
                <a:cubicBezTo>
                  <a:pt x="10751" y="2501"/>
                  <a:pt x="10644" y="2394"/>
                  <a:pt x="10513" y="2394"/>
                </a:cubicBezTo>
                <a:lnTo>
                  <a:pt x="10120" y="2394"/>
                </a:lnTo>
                <a:lnTo>
                  <a:pt x="10120" y="1370"/>
                </a:lnTo>
                <a:lnTo>
                  <a:pt x="10513" y="1394"/>
                </a:lnTo>
                <a:cubicBezTo>
                  <a:pt x="10644" y="1394"/>
                  <a:pt x="10751" y="1287"/>
                  <a:pt x="10751" y="1156"/>
                </a:cubicBezTo>
                <a:lnTo>
                  <a:pt x="10751" y="239"/>
                </a:lnTo>
                <a:cubicBezTo>
                  <a:pt x="10751" y="96"/>
                  <a:pt x="10644" y="1"/>
                  <a:pt x="10513" y="1"/>
                </a:cubicBezTo>
                <a:lnTo>
                  <a:pt x="8942" y="1"/>
                </a:lnTo>
                <a:cubicBezTo>
                  <a:pt x="8811" y="1"/>
                  <a:pt x="8704" y="96"/>
                  <a:pt x="8704" y="239"/>
                </a:cubicBezTo>
                <a:cubicBezTo>
                  <a:pt x="8704" y="370"/>
                  <a:pt x="8811" y="477"/>
                  <a:pt x="8942" y="477"/>
                </a:cubicBezTo>
                <a:lnTo>
                  <a:pt x="10287" y="477"/>
                </a:lnTo>
                <a:lnTo>
                  <a:pt x="10287" y="929"/>
                </a:lnTo>
                <a:lnTo>
                  <a:pt x="1905" y="929"/>
                </a:lnTo>
                <a:cubicBezTo>
                  <a:pt x="1369" y="929"/>
                  <a:pt x="941" y="1370"/>
                  <a:pt x="941" y="1906"/>
                </a:cubicBezTo>
                <a:cubicBezTo>
                  <a:pt x="941" y="2358"/>
                  <a:pt x="1250" y="2751"/>
                  <a:pt x="1679" y="2858"/>
                </a:cubicBezTo>
                <a:lnTo>
                  <a:pt x="1679" y="3334"/>
                </a:lnTo>
                <a:cubicBezTo>
                  <a:pt x="1381" y="3287"/>
                  <a:pt x="1119" y="3156"/>
                  <a:pt x="893" y="2930"/>
                </a:cubicBezTo>
                <a:cubicBezTo>
                  <a:pt x="631" y="2656"/>
                  <a:pt x="476" y="2287"/>
                  <a:pt x="476" y="1918"/>
                </a:cubicBezTo>
                <a:cubicBezTo>
                  <a:pt x="476" y="1132"/>
                  <a:pt x="1119" y="477"/>
                  <a:pt x="1917" y="477"/>
                </a:cubicBezTo>
                <a:lnTo>
                  <a:pt x="7870" y="477"/>
                </a:lnTo>
                <a:cubicBezTo>
                  <a:pt x="8013" y="477"/>
                  <a:pt x="8108" y="370"/>
                  <a:pt x="8108" y="239"/>
                </a:cubicBezTo>
                <a:cubicBezTo>
                  <a:pt x="8108" y="96"/>
                  <a:pt x="8013" y="1"/>
                  <a:pt x="7870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31" name="Google Shape;10431;p59"/>
          <p:cNvSpPr/>
          <p:nvPr/>
        </p:nvSpPr>
        <p:spPr>
          <a:xfrm>
            <a:off x="5804802" y="2809879"/>
            <a:ext cx="358464" cy="356808"/>
          </a:xfrm>
          <a:custGeom>
            <a:avLst/>
            <a:gdLst/>
            <a:ahLst/>
            <a:cxnLst/>
            <a:rect l="l" t="t" r="r" b="b"/>
            <a:pathLst>
              <a:path w="11253" h="11201" extrusionOk="0">
                <a:moveTo>
                  <a:pt x="9133" y="0"/>
                </a:moveTo>
                <a:cubicBezTo>
                  <a:pt x="8990" y="0"/>
                  <a:pt x="8847" y="60"/>
                  <a:pt x="8740" y="167"/>
                </a:cubicBezTo>
                <a:lnTo>
                  <a:pt x="322" y="8584"/>
                </a:lnTo>
                <a:cubicBezTo>
                  <a:pt x="1" y="8894"/>
                  <a:pt x="1" y="9263"/>
                  <a:pt x="215" y="9465"/>
                </a:cubicBezTo>
                <a:lnTo>
                  <a:pt x="1787" y="11049"/>
                </a:lnTo>
                <a:cubicBezTo>
                  <a:pt x="1894" y="11150"/>
                  <a:pt x="2037" y="11201"/>
                  <a:pt x="2178" y="11201"/>
                </a:cubicBezTo>
                <a:cubicBezTo>
                  <a:pt x="2320" y="11201"/>
                  <a:pt x="2460" y="11150"/>
                  <a:pt x="2561" y="11049"/>
                </a:cubicBezTo>
                <a:lnTo>
                  <a:pt x="9371" y="4239"/>
                </a:lnTo>
                <a:cubicBezTo>
                  <a:pt x="9431" y="4179"/>
                  <a:pt x="9431" y="4084"/>
                  <a:pt x="9371" y="4001"/>
                </a:cubicBezTo>
                <a:cubicBezTo>
                  <a:pt x="9341" y="3971"/>
                  <a:pt x="9300" y="3956"/>
                  <a:pt x="9257" y="3956"/>
                </a:cubicBezTo>
                <a:cubicBezTo>
                  <a:pt x="9213" y="3956"/>
                  <a:pt x="9169" y="3971"/>
                  <a:pt x="9133" y="4001"/>
                </a:cubicBezTo>
                <a:lnTo>
                  <a:pt x="2323" y="10811"/>
                </a:lnTo>
                <a:cubicBezTo>
                  <a:pt x="2281" y="10853"/>
                  <a:pt x="2227" y="10873"/>
                  <a:pt x="2172" y="10873"/>
                </a:cubicBezTo>
                <a:cubicBezTo>
                  <a:pt x="2117" y="10873"/>
                  <a:pt x="2061" y="10853"/>
                  <a:pt x="2013" y="10811"/>
                </a:cubicBezTo>
                <a:lnTo>
                  <a:pt x="453" y="9227"/>
                </a:lnTo>
                <a:cubicBezTo>
                  <a:pt x="358" y="9144"/>
                  <a:pt x="358" y="9001"/>
                  <a:pt x="453" y="8918"/>
                </a:cubicBezTo>
                <a:lnTo>
                  <a:pt x="703" y="8656"/>
                </a:lnTo>
                <a:lnTo>
                  <a:pt x="1096" y="9049"/>
                </a:lnTo>
                <a:cubicBezTo>
                  <a:pt x="1126" y="9079"/>
                  <a:pt x="1165" y="9093"/>
                  <a:pt x="1206" y="9093"/>
                </a:cubicBezTo>
                <a:cubicBezTo>
                  <a:pt x="1248" y="9093"/>
                  <a:pt x="1293" y="9079"/>
                  <a:pt x="1334" y="9049"/>
                </a:cubicBezTo>
                <a:cubicBezTo>
                  <a:pt x="1394" y="8989"/>
                  <a:pt x="1394" y="8882"/>
                  <a:pt x="1334" y="8811"/>
                </a:cubicBezTo>
                <a:lnTo>
                  <a:pt x="942" y="8418"/>
                </a:lnTo>
                <a:lnTo>
                  <a:pt x="1477" y="7882"/>
                </a:lnTo>
                <a:lnTo>
                  <a:pt x="1870" y="8275"/>
                </a:lnTo>
                <a:cubicBezTo>
                  <a:pt x="1900" y="8305"/>
                  <a:pt x="1939" y="8319"/>
                  <a:pt x="1980" y="8319"/>
                </a:cubicBezTo>
                <a:cubicBezTo>
                  <a:pt x="2022" y="8319"/>
                  <a:pt x="2067" y="8305"/>
                  <a:pt x="2108" y="8275"/>
                </a:cubicBezTo>
                <a:cubicBezTo>
                  <a:pt x="2168" y="8215"/>
                  <a:pt x="2168" y="8108"/>
                  <a:pt x="2108" y="8037"/>
                </a:cubicBezTo>
                <a:lnTo>
                  <a:pt x="1715" y="7644"/>
                </a:lnTo>
                <a:lnTo>
                  <a:pt x="2251" y="7108"/>
                </a:lnTo>
                <a:lnTo>
                  <a:pt x="2858" y="7727"/>
                </a:lnTo>
                <a:cubicBezTo>
                  <a:pt x="2888" y="7757"/>
                  <a:pt x="2930" y="7772"/>
                  <a:pt x="2973" y="7772"/>
                </a:cubicBezTo>
                <a:cubicBezTo>
                  <a:pt x="3016" y="7772"/>
                  <a:pt x="3061" y="7757"/>
                  <a:pt x="3097" y="7727"/>
                </a:cubicBezTo>
                <a:cubicBezTo>
                  <a:pt x="3156" y="7668"/>
                  <a:pt x="3156" y="7560"/>
                  <a:pt x="3097" y="7489"/>
                </a:cubicBezTo>
                <a:lnTo>
                  <a:pt x="2489" y="6870"/>
                </a:lnTo>
                <a:lnTo>
                  <a:pt x="3025" y="6334"/>
                </a:lnTo>
                <a:lnTo>
                  <a:pt x="3418" y="6727"/>
                </a:lnTo>
                <a:cubicBezTo>
                  <a:pt x="3448" y="6757"/>
                  <a:pt x="3487" y="6772"/>
                  <a:pt x="3528" y="6772"/>
                </a:cubicBezTo>
                <a:cubicBezTo>
                  <a:pt x="3570" y="6772"/>
                  <a:pt x="3614" y="6757"/>
                  <a:pt x="3656" y="6727"/>
                </a:cubicBezTo>
                <a:cubicBezTo>
                  <a:pt x="3716" y="6668"/>
                  <a:pt x="3716" y="6560"/>
                  <a:pt x="3656" y="6489"/>
                </a:cubicBezTo>
                <a:lnTo>
                  <a:pt x="3263" y="6096"/>
                </a:lnTo>
                <a:lnTo>
                  <a:pt x="3799" y="5560"/>
                </a:lnTo>
                <a:lnTo>
                  <a:pt x="4192" y="5953"/>
                </a:lnTo>
                <a:cubicBezTo>
                  <a:pt x="4222" y="5983"/>
                  <a:pt x="4260" y="5998"/>
                  <a:pt x="4302" y="5998"/>
                </a:cubicBezTo>
                <a:cubicBezTo>
                  <a:pt x="4344" y="5998"/>
                  <a:pt x="4388" y="5983"/>
                  <a:pt x="4430" y="5953"/>
                </a:cubicBezTo>
                <a:cubicBezTo>
                  <a:pt x="4490" y="5894"/>
                  <a:pt x="4490" y="5786"/>
                  <a:pt x="4430" y="5715"/>
                </a:cubicBezTo>
                <a:lnTo>
                  <a:pt x="4037" y="5322"/>
                </a:lnTo>
                <a:lnTo>
                  <a:pt x="4573" y="4786"/>
                </a:lnTo>
                <a:lnTo>
                  <a:pt x="4966" y="5179"/>
                </a:lnTo>
                <a:cubicBezTo>
                  <a:pt x="4996" y="5209"/>
                  <a:pt x="5034" y="5224"/>
                  <a:pt x="5076" y="5224"/>
                </a:cubicBezTo>
                <a:cubicBezTo>
                  <a:pt x="5118" y="5224"/>
                  <a:pt x="5162" y="5209"/>
                  <a:pt x="5204" y="5179"/>
                </a:cubicBezTo>
                <a:cubicBezTo>
                  <a:pt x="5264" y="5120"/>
                  <a:pt x="5264" y="5013"/>
                  <a:pt x="5204" y="4941"/>
                </a:cubicBezTo>
                <a:lnTo>
                  <a:pt x="4811" y="4548"/>
                </a:lnTo>
                <a:lnTo>
                  <a:pt x="5347" y="4012"/>
                </a:lnTo>
                <a:lnTo>
                  <a:pt x="5954" y="4632"/>
                </a:lnTo>
                <a:cubicBezTo>
                  <a:pt x="5984" y="4661"/>
                  <a:pt x="6026" y="4676"/>
                  <a:pt x="6069" y="4676"/>
                </a:cubicBezTo>
                <a:cubicBezTo>
                  <a:pt x="6112" y="4676"/>
                  <a:pt x="6156" y="4661"/>
                  <a:pt x="6192" y="4632"/>
                </a:cubicBezTo>
                <a:cubicBezTo>
                  <a:pt x="6252" y="4572"/>
                  <a:pt x="6252" y="4465"/>
                  <a:pt x="6192" y="4393"/>
                </a:cubicBezTo>
                <a:lnTo>
                  <a:pt x="5585" y="3774"/>
                </a:lnTo>
                <a:lnTo>
                  <a:pt x="6121" y="3239"/>
                </a:lnTo>
                <a:lnTo>
                  <a:pt x="6514" y="3631"/>
                </a:lnTo>
                <a:cubicBezTo>
                  <a:pt x="6543" y="3661"/>
                  <a:pt x="6582" y="3676"/>
                  <a:pt x="6624" y="3676"/>
                </a:cubicBezTo>
                <a:cubicBezTo>
                  <a:pt x="6665" y="3676"/>
                  <a:pt x="6710" y="3661"/>
                  <a:pt x="6752" y="3631"/>
                </a:cubicBezTo>
                <a:cubicBezTo>
                  <a:pt x="6811" y="3572"/>
                  <a:pt x="6811" y="3465"/>
                  <a:pt x="6752" y="3393"/>
                </a:cubicBezTo>
                <a:lnTo>
                  <a:pt x="6359" y="3000"/>
                </a:lnTo>
                <a:lnTo>
                  <a:pt x="6895" y="2465"/>
                </a:lnTo>
                <a:lnTo>
                  <a:pt x="7288" y="2858"/>
                </a:lnTo>
                <a:cubicBezTo>
                  <a:pt x="7317" y="2887"/>
                  <a:pt x="7356" y="2902"/>
                  <a:pt x="7398" y="2902"/>
                </a:cubicBezTo>
                <a:cubicBezTo>
                  <a:pt x="7439" y="2902"/>
                  <a:pt x="7484" y="2887"/>
                  <a:pt x="7526" y="2858"/>
                </a:cubicBezTo>
                <a:cubicBezTo>
                  <a:pt x="7585" y="2798"/>
                  <a:pt x="7585" y="2691"/>
                  <a:pt x="7526" y="2619"/>
                </a:cubicBezTo>
                <a:lnTo>
                  <a:pt x="7133" y="2226"/>
                </a:lnTo>
                <a:lnTo>
                  <a:pt x="7669" y="1691"/>
                </a:lnTo>
                <a:lnTo>
                  <a:pt x="8061" y="2084"/>
                </a:lnTo>
                <a:cubicBezTo>
                  <a:pt x="8091" y="2113"/>
                  <a:pt x="8130" y="2128"/>
                  <a:pt x="8172" y="2128"/>
                </a:cubicBezTo>
                <a:cubicBezTo>
                  <a:pt x="8213" y="2128"/>
                  <a:pt x="8258" y="2113"/>
                  <a:pt x="8300" y="2084"/>
                </a:cubicBezTo>
                <a:cubicBezTo>
                  <a:pt x="8359" y="2024"/>
                  <a:pt x="8359" y="1917"/>
                  <a:pt x="8300" y="1845"/>
                </a:cubicBezTo>
                <a:lnTo>
                  <a:pt x="7907" y="1453"/>
                </a:lnTo>
                <a:lnTo>
                  <a:pt x="8442" y="917"/>
                </a:lnTo>
                <a:lnTo>
                  <a:pt x="9050" y="1536"/>
                </a:lnTo>
                <a:cubicBezTo>
                  <a:pt x="9079" y="1566"/>
                  <a:pt x="9121" y="1581"/>
                  <a:pt x="9164" y="1581"/>
                </a:cubicBezTo>
                <a:cubicBezTo>
                  <a:pt x="9207" y="1581"/>
                  <a:pt x="9252" y="1566"/>
                  <a:pt x="9288" y="1536"/>
                </a:cubicBezTo>
                <a:cubicBezTo>
                  <a:pt x="9371" y="1476"/>
                  <a:pt x="9347" y="1369"/>
                  <a:pt x="9288" y="1298"/>
                </a:cubicBezTo>
                <a:lnTo>
                  <a:pt x="8681" y="679"/>
                </a:lnTo>
                <a:lnTo>
                  <a:pt x="8966" y="405"/>
                </a:lnTo>
                <a:cubicBezTo>
                  <a:pt x="9008" y="357"/>
                  <a:pt x="9065" y="333"/>
                  <a:pt x="9121" y="333"/>
                </a:cubicBezTo>
                <a:cubicBezTo>
                  <a:pt x="9178" y="333"/>
                  <a:pt x="9234" y="357"/>
                  <a:pt x="9276" y="405"/>
                </a:cubicBezTo>
                <a:lnTo>
                  <a:pt x="10859" y="1976"/>
                </a:lnTo>
                <a:cubicBezTo>
                  <a:pt x="10895" y="2024"/>
                  <a:pt x="10919" y="2072"/>
                  <a:pt x="10919" y="2131"/>
                </a:cubicBezTo>
                <a:cubicBezTo>
                  <a:pt x="10919" y="2191"/>
                  <a:pt x="10883" y="2250"/>
                  <a:pt x="10859" y="2274"/>
                </a:cubicBezTo>
                <a:lnTo>
                  <a:pt x="9705" y="3417"/>
                </a:lnTo>
                <a:cubicBezTo>
                  <a:pt x="9645" y="3477"/>
                  <a:pt x="9645" y="3584"/>
                  <a:pt x="9705" y="3655"/>
                </a:cubicBezTo>
                <a:cubicBezTo>
                  <a:pt x="9734" y="3685"/>
                  <a:pt x="9776" y="3700"/>
                  <a:pt x="9819" y="3700"/>
                </a:cubicBezTo>
                <a:cubicBezTo>
                  <a:pt x="9862" y="3700"/>
                  <a:pt x="9907" y="3685"/>
                  <a:pt x="9943" y="3655"/>
                </a:cubicBezTo>
                <a:lnTo>
                  <a:pt x="11098" y="2512"/>
                </a:lnTo>
                <a:cubicBezTo>
                  <a:pt x="11193" y="2405"/>
                  <a:pt x="11252" y="2274"/>
                  <a:pt x="11252" y="2131"/>
                </a:cubicBezTo>
                <a:cubicBezTo>
                  <a:pt x="11252" y="1976"/>
                  <a:pt x="11193" y="1845"/>
                  <a:pt x="11098" y="1738"/>
                </a:cubicBezTo>
                <a:lnTo>
                  <a:pt x="9514" y="167"/>
                </a:lnTo>
                <a:cubicBezTo>
                  <a:pt x="9407" y="60"/>
                  <a:pt x="9264" y="0"/>
                  <a:pt x="913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32" name="Google Shape;10432;p59"/>
          <p:cNvSpPr/>
          <p:nvPr/>
        </p:nvSpPr>
        <p:spPr>
          <a:xfrm>
            <a:off x="5349308" y="2359099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433" name="Google Shape;10433;p59"/>
          <p:cNvGrpSpPr/>
          <p:nvPr/>
        </p:nvGrpSpPr>
        <p:grpSpPr>
          <a:xfrm>
            <a:off x="4894546" y="2352091"/>
            <a:ext cx="400194" cy="324316"/>
            <a:chOff x="3044965" y="2435220"/>
            <a:chExt cx="400194" cy="324316"/>
          </a:xfrm>
        </p:grpSpPr>
        <p:sp>
          <p:nvSpPr>
            <p:cNvPr id="10434" name="Google Shape;10434;p59"/>
            <p:cNvSpPr/>
            <p:nvPr/>
          </p:nvSpPr>
          <p:spPr>
            <a:xfrm>
              <a:off x="3105649" y="2649413"/>
              <a:ext cx="68329" cy="66864"/>
            </a:xfrm>
            <a:custGeom>
              <a:avLst/>
              <a:gdLst/>
              <a:ahLst/>
              <a:cxnLst/>
              <a:rect l="l" t="t" r="r" b="b"/>
              <a:pathLst>
                <a:path w="2145" h="2099" extrusionOk="0">
                  <a:moveTo>
                    <a:pt x="1924" y="0"/>
                  </a:moveTo>
                  <a:cubicBezTo>
                    <a:pt x="1867" y="0"/>
                    <a:pt x="1811" y="21"/>
                    <a:pt x="1775" y="63"/>
                  </a:cubicBezTo>
                  <a:lnTo>
                    <a:pt x="84" y="1753"/>
                  </a:lnTo>
                  <a:cubicBezTo>
                    <a:pt x="1" y="1825"/>
                    <a:pt x="1" y="1956"/>
                    <a:pt x="84" y="2039"/>
                  </a:cubicBezTo>
                  <a:cubicBezTo>
                    <a:pt x="120" y="2087"/>
                    <a:pt x="168" y="2099"/>
                    <a:pt x="227" y="2099"/>
                  </a:cubicBezTo>
                  <a:cubicBezTo>
                    <a:pt x="275" y="2099"/>
                    <a:pt x="334" y="2075"/>
                    <a:pt x="382" y="2039"/>
                  </a:cubicBezTo>
                  <a:lnTo>
                    <a:pt x="2073" y="337"/>
                  </a:lnTo>
                  <a:cubicBezTo>
                    <a:pt x="2144" y="265"/>
                    <a:pt x="2144" y="134"/>
                    <a:pt x="2073" y="63"/>
                  </a:cubicBezTo>
                  <a:cubicBezTo>
                    <a:pt x="2037" y="21"/>
                    <a:pt x="1980" y="0"/>
                    <a:pt x="19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5" name="Google Shape;10435;p59"/>
            <p:cNvSpPr/>
            <p:nvPr/>
          </p:nvSpPr>
          <p:spPr>
            <a:xfrm>
              <a:off x="3297193" y="2649413"/>
              <a:ext cx="68297" cy="66864"/>
            </a:xfrm>
            <a:custGeom>
              <a:avLst/>
              <a:gdLst/>
              <a:ahLst/>
              <a:cxnLst/>
              <a:rect l="l" t="t" r="r" b="b"/>
              <a:pathLst>
                <a:path w="2144" h="2099" extrusionOk="0">
                  <a:moveTo>
                    <a:pt x="1919" y="0"/>
                  </a:moveTo>
                  <a:cubicBezTo>
                    <a:pt x="1864" y="0"/>
                    <a:pt x="1810" y="21"/>
                    <a:pt x="1775" y="63"/>
                  </a:cubicBezTo>
                  <a:lnTo>
                    <a:pt x="84" y="1753"/>
                  </a:lnTo>
                  <a:cubicBezTo>
                    <a:pt x="1" y="1825"/>
                    <a:pt x="1" y="1956"/>
                    <a:pt x="84" y="2039"/>
                  </a:cubicBezTo>
                  <a:cubicBezTo>
                    <a:pt x="120" y="2087"/>
                    <a:pt x="167" y="2099"/>
                    <a:pt x="227" y="2099"/>
                  </a:cubicBezTo>
                  <a:cubicBezTo>
                    <a:pt x="286" y="2099"/>
                    <a:pt x="334" y="2075"/>
                    <a:pt x="382" y="2039"/>
                  </a:cubicBezTo>
                  <a:lnTo>
                    <a:pt x="2072" y="337"/>
                  </a:lnTo>
                  <a:cubicBezTo>
                    <a:pt x="2144" y="265"/>
                    <a:pt x="2144" y="134"/>
                    <a:pt x="2072" y="63"/>
                  </a:cubicBezTo>
                  <a:cubicBezTo>
                    <a:pt x="2031" y="21"/>
                    <a:pt x="1974" y="0"/>
                    <a:pt x="191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6" name="Google Shape;10436;p59"/>
            <p:cNvSpPr/>
            <p:nvPr/>
          </p:nvSpPr>
          <p:spPr>
            <a:xfrm>
              <a:off x="3044965" y="2435220"/>
              <a:ext cx="400194" cy="324316"/>
            </a:xfrm>
            <a:custGeom>
              <a:avLst/>
              <a:gdLst/>
              <a:ahLst/>
              <a:cxnLst/>
              <a:rect l="l" t="t" r="r" b="b"/>
              <a:pathLst>
                <a:path w="12563" h="10181" extrusionOk="0">
                  <a:moveTo>
                    <a:pt x="822" y="7358"/>
                  </a:moveTo>
                  <a:cubicBezTo>
                    <a:pt x="787" y="7465"/>
                    <a:pt x="787" y="7573"/>
                    <a:pt x="787" y="7680"/>
                  </a:cubicBezTo>
                  <a:cubicBezTo>
                    <a:pt x="787" y="7751"/>
                    <a:pt x="787" y="7823"/>
                    <a:pt x="811" y="7918"/>
                  </a:cubicBezTo>
                  <a:lnTo>
                    <a:pt x="632" y="7918"/>
                  </a:lnTo>
                  <a:cubicBezTo>
                    <a:pt x="525" y="7918"/>
                    <a:pt x="418" y="7823"/>
                    <a:pt x="418" y="7704"/>
                  </a:cubicBezTo>
                  <a:lnTo>
                    <a:pt x="418" y="7573"/>
                  </a:lnTo>
                  <a:cubicBezTo>
                    <a:pt x="418" y="7465"/>
                    <a:pt x="513" y="7358"/>
                    <a:pt x="632" y="7358"/>
                  </a:cubicBezTo>
                  <a:close/>
                  <a:moveTo>
                    <a:pt x="11955" y="7358"/>
                  </a:moveTo>
                  <a:cubicBezTo>
                    <a:pt x="12062" y="7358"/>
                    <a:pt x="12157" y="7454"/>
                    <a:pt x="12157" y="7573"/>
                  </a:cubicBezTo>
                  <a:lnTo>
                    <a:pt x="12169" y="7704"/>
                  </a:lnTo>
                  <a:cubicBezTo>
                    <a:pt x="12169" y="7811"/>
                    <a:pt x="12074" y="7918"/>
                    <a:pt x="11955" y="7918"/>
                  </a:cubicBezTo>
                  <a:lnTo>
                    <a:pt x="11776" y="7918"/>
                  </a:lnTo>
                  <a:cubicBezTo>
                    <a:pt x="11776" y="7835"/>
                    <a:pt x="11788" y="7763"/>
                    <a:pt x="11788" y="7668"/>
                  </a:cubicBezTo>
                  <a:cubicBezTo>
                    <a:pt x="11788" y="7573"/>
                    <a:pt x="11776" y="7465"/>
                    <a:pt x="11764" y="7358"/>
                  </a:cubicBezTo>
                  <a:close/>
                  <a:moveTo>
                    <a:pt x="3299" y="6263"/>
                  </a:moveTo>
                  <a:cubicBezTo>
                    <a:pt x="3918" y="6263"/>
                    <a:pt x="4466" y="6441"/>
                    <a:pt x="4859" y="6739"/>
                  </a:cubicBezTo>
                  <a:lnTo>
                    <a:pt x="4442" y="7156"/>
                  </a:lnTo>
                  <a:cubicBezTo>
                    <a:pt x="4371" y="7227"/>
                    <a:pt x="4371" y="7358"/>
                    <a:pt x="4442" y="7442"/>
                  </a:cubicBezTo>
                  <a:cubicBezTo>
                    <a:pt x="4490" y="7477"/>
                    <a:pt x="4525" y="7501"/>
                    <a:pt x="4585" y="7501"/>
                  </a:cubicBezTo>
                  <a:cubicBezTo>
                    <a:pt x="4644" y="7501"/>
                    <a:pt x="4692" y="7477"/>
                    <a:pt x="4740" y="7442"/>
                  </a:cubicBezTo>
                  <a:lnTo>
                    <a:pt x="5156" y="7025"/>
                  </a:lnTo>
                  <a:cubicBezTo>
                    <a:pt x="5299" y="7215"/>
                    <a:pt x="5394" y="7442"/>
                    <a:pt x="5394" y="7692"/>
                  </a:cubicBezTo>
                  <a:cubicBezTo>
                    <a:pt x="5383" y="8835"/>
                    <a:pt x="4442" y="9775"/>
                    <a:pt x="3275" y="9775"/>
                  </a:cubicBezTo>
                  <a:cubicBezTo>
                    <a:pt x="3013" y="9775"/>
                    <a:pt x="2763" y="9728"/>
                    <a:pt x="2525" y="9620"/>
                  </a:cubicBezTo>
                  <a:lnTo>
                    <a:pt x="4156" y="7989"/>
                  </a:lnTo>
                  <a:cubicBezTo>
                    <a:pt x="4228" y="7918"/>
                    <a:pt x="4228" y="7775"/>
                    <a:pt x="4156" y="7704"/>
                  </a:cubicBezTo>
                  <a:cubicBezTo>
                    <a:pt x="4121" y="7668"/>
                    <a:pt x="4070" y="7650"/>
                    <a:pt x="4018" y="7650"/>
                  </a:cubicBezTo>
                  <a:cubicBezTo>
                    <a:pt x="3966" y="7650"/>
                    <a:pt x="3912" y="7668"/>
                    <a:pt x="3870" y="7704"/>
                  </a:cubicBezTo>
                  <a:lnTo>
                    <a:pt x="2144" y="9430"/>
                  </a:lnTo>
                  <a:cubicBezTo>
                    <a:pt x="1573" y="9061"/>
                    <a:pt x="1192" y="8406"/>
                    <a:pt x="1192" y="7680"/>
                  </a:cubicBezTo>
                  <a:cubicBezTo>
                    <a:pt x="1192" y="6882"/>
                    <a:pt x="2132" y="6263"/>
                    <a:pt x="3299" y="6263"/>
                  </a:cubicBezTo>
                  <a:close/>
                  <a:moveTo>
                    <a:pt x="9324" y="6275"/>
                  </a:moveTo>
                  <a:cubicBezTo>
                    <a:pt x="9943" y="6275"/>
                    <a:pt x="10502" y="6453"/>
                    <a:pt x="10883" y="6751"/>
                  </a:cubicBezTo>
                  <a:lnTo>
                    <a:pt x="10467" y="7168"/>
                  </a:lnTo>
                  <a:cubicBezTo>
                    <a:pt x="10395" y="7239"/>
                    <a:pt x="10395" y="7370"/>
                    <a:pt x="10467" y="7454"/>
                  </a:cubicBezTo>
                  <a:cubicBezTo>
                    <a:pt x="10514" y="7489"/>
                    <a:pt x="10562" y="7513"/>
                    <a:pt x="10621" y="7513"/>
                  </a:cubicBezTo>
                  <a:cubicBezTo>
                    <a:pt x="10657" y="7513"/>
                    <a:pt x="10717" y="7489"/>
                    <a:pt x="10764" y="7454"/>
                  </a:cubicBezTo>
                  <a:lnTo>
                    <a:pt x="11181" y="7037"/>
                  </a:lnTo>
                  <a:cubicBezTo>
                    <a:pt x="11336" y="7227"/>
                    <a:pt x="11419" y="7454"/>
                    <a:pt x="11419" y="7704"/>
                  </a:cubicBezTo>
                  <a:cubicBezTo>
                    <a:pt x="11407" y="8835"/>
                    <a:pt x="10467" y="9775"/>
                    <a:pt x="9312" y="9775"/>
                  </a:cubicBezTo>
                  <a:cubicBezTo>
                    <a:pt x="9038" y="9775"/>
                    <a:pt x="8788" y="9728"/>
                    <a:pt x="8550" y="9620"/>
                  </a:cubicBezTo>
                  <a:lnTo>
                    <a:pt x="10181" y="7989"/>
                  </a:lnTo>
                  <a:cubicBezTo>
                    <a:pt x="10264" y="7918"/>
                    <a:pt x="10264" y="7775"/>
                    <a:pt x="10181" y="7704"/>
                  </a:cubicBezTo>
                  <a:cubicBezTo>
                    <a:pt x="10145" y="7668"/>
                    <a:pt x="10094" y="7650"/>
                    <a:pt x="10044" y="7650"/>
                  </a:cubicBezTo>
                  <a:cubicBezTo>
                    <a:pt x="9993" y="7650"/>
                    <a:pt x="9943" y="7668"/>
                    <a:pt x="9907" y="7704"/>
                  </a:cubicBezTo>
                  <a:lnTo>
                    <a:pt x="8181" y="9442"/>
                  </a:lnTo>
                  <a:cubicBezTo>
                    <a:pt x="7597" y="9073"/>
                    <a:pt x="7228" y="8418"/>
                    <a:pt x="7228" y="7692"/>
                  </a:cubicBezTo>
                  <a:cubicBezTo>
                    <a:pt x="7228" y="6894"/>
                    <a:pt x="8157" y="6275"/>
                    <a:pt x="9324" y="6275"/>
                  </a:cubicBezTo>
                  <a:close/>
                  <a:moveTo>
                    <a:pt x="2751" y="0"/>
                  </a:moveTo>
                  <a:cubicBezTo>
                    <a:pt x="2239" y="0"/>
                    <a:pt x="1787" y="345"/>
                    <a:pt x="1656" y="857"/>
                  </a:cubicBezTo>
                  <a:lnTo>
                    <a:pt x="13" y="7418"/>
                  </a:lnTo>
                  <a:cubicBezTo>
                    <a:pt x="1" y="7465"/>
                    <a:pt x="1" y="7513"/>
                    <a:pt x="1" y="7573"/>
                  </a:cubicBezTo>
                  <a:lnTo>
                    <a:pt x="1" y="7704"/>
                  </a:lnTo>
                  <a:cubicBezTo>
                    <a:pt x="1" y="8037"/>
                    <a:pt x="275" y="8311"/>
                    <a:pt x="608" y="8311"/>
                  </a:cubicBezTo>
                  <a:lnTo>
                    <a:pt x="846" y="8311"/>
                  </a:lnTo>
                  <a:cubicBezTo>
                    <a:pt x="1037" y="8989"/>
                    <a:pt x="1465" y="9537"/>
                    <a:pt x="2037" y="9859"/>
                  </a:cubicBezTo>
                  <a:cubicBezTo>
                    <a:pt x="2061" y="9859"/>
                    <a:pt x="2061" y="9882"/>
                    <a:pt x="2073" y="9882"/>
                  </a:cubicBezTo>
                  <a:cubicBezTo>
                    <a:pt x="2430" y="10073"/>
                    <a:pt x="2835" y="10180"/>
                    <a:pt x="3263" y="10180"/>
                  </a:cubicBezTo>
                  <a:cubicBezTo>
                    <a:pt x="4609" y="10180"/>
                    <a:pt x="5704" y="9108"/>
                    <a:pt x="5764" y="7763"/>
                  </a:cubicBezTo>
                  <a:cubicBezTo>
                    <a:pt x="5918" y="7656"/>
                    <a:pt x="6097" y="7596"/>
                    <a:pt x="6287" y="7596"/>
                  </a:cubicBezTo>
                  <a:cubicBezTo>
                    <a:pt x="6478" y="7596"/>
                    <a:pt x="6657" y="7656"/>
                    <a:pt x="6811" y="7763"/>
                  </a:cubicBezTo>
                  <a:cubicBezTo>
                    <a:pt x="6835" y="8656"/>
                    <a:pt x="7347" y="9430"/>
                    <a:pt x="8085" y="9847"/>
                  </a:cubicBezTo>
                  <a:cubicBezTo>
                    <a:pt x="8097" y="9847"/>
                    <a:pt x="8097" y="9859"/>
                    <a:pt x="8121" y="9859"/>
                  </a:cubicBezTo>
                  <a:cubicBezTo>
                    <a:pt x="8478" y="10061"/>
                    <a:pt x="8871" y="10156"/>
                    <a:pt x="9312" y="10156"/>
                  </a:cubicBezTo>
                  <a:cubicBezTo>
                    <a:pt x="10467" y="10156"/>
                    <a:pt x="11455" y="9370"/>
                    <a:pt x="11717" y="8299"/>
                  </a:cubicBezTo>
                  <a:lnTo>
                    <a:pt x="11955" y="8299"/>
                  </a:lnTo>
                  <a:cubicBezTo>
                    <a:pt x="12288" y="8299"/>
                    <a:pt x="12562" y="8037"/>
                    <a:pt x="12562" y="7692"/>
                  </a:cubicBezTo>
                  <a:lnTo>
                    <a:pt x="12562" y="7561"/>
                  </a:lnTo>
                  <a:cubicBezTo>
                    <a:pt x="12562" y="7525"/>
                    <a:pt x="12562" y="7465"/>
                    <a:pt x="12550" y="7418"/>
                  </a:cubicBezTo>
                  <a:lnTo>
                    <a:pt x="10919" y="857"/>
                  </a:lnTo>
                  <a:cubicBezTo>
                    <a:pt x="10800" y="357"/>
                    <a:pt x="10336" y="0"/>
                    <a:pt x="9812" y="0"/>
                  </a:cubicBezTo>
                  <a:cubicBezTo>
                    <a:pt x="9705" y="0"/>
                    <a:pt x="9621" y="84"/>
                    <a:pt x="9621" y="191"/>
                  </a:cubicBezTo>
                  <a:cubicBezTo>
                    <a:pt x="9621" y="298"/>
                    <a:pt x="9705" y="381"/>
                    <a:pt x="9812" y="381"/>
                  </a:cubicBezTo>
                  <a:cubicBezTo>
                    <a:pt x="10157" y="381"/>
                    <a:pt x="10443" y="607"/>
                    <a:pt x="10526" y="929"/>
                  </a:cubicBezTo>
                  <a:lnTo>
                    <a:pt x="12014" y="6942"/>
                  </a:lnTo>
                  <a:lnTo>
                    <a:pt x="11598" y="6942"/>
                  </a:lnTo>
                  <a:cubicBezTo>
                    <a:pt x="11467" y="6727"/>
                    <a:pt x="11288" y="6525"/>
                    <a:pt x="11038" y="6346"/>
                  </a:cubicBezTo>
                  <a:cubicBezTo>
                    <a:pt x="10574" y="6025"/>
                    <a:pt x="9943" y="5846"/>
                    <a:pt x="9288" y="5846"/>
                  </a:cubicBezTo>
                  <a:cubicBezTo>
                    <a:pt x="8633" y="5846"/>
                    <a:pt x="8026" y="6025"/>
                    <a:pt x="7550" y="6346"/>
                  </a:cubicBezTo>
                  <a:cubicBezTo>
                    <a:pt x="7180" y="6620"/>
                    <a:pt x="6918" y="6942"/>
                    <a:pt x="6835" y="7299"/>
                  </a:cubicBezTo>
                  <a:cubicBezTo>
                    <a:pt x="6668" y="7215"/>
                    <a:pt x="6478" y="7168"/>
                    <a:pt x="6287" y="7168"/>
                  </a:cubicBezTo>
                  <a:cubicBezTo>
                    <a:pt x="6097" y="7168"/>
                    <a:pt x="5895" y="7215"/>
                    <a:pt x="5728" y="7299"/>
                  </a:cubicBezTo>
                  <a:cubicBezTo>
                    <a:pt x="5645" y="6942"/>
                    <a:pt x="5394" y="6596"/>
                    <a:pt x="5025" y="6346"/>
                  </a:cubicBezTo>
                  <a:cubicBezTo>
                    <a:pt x="4561" y="6025"/>
                    <a:pt x="3930" y="5846"/>
                    <a:pt x="3275" y="5846"/>
                  </a:cubicBezTo>
                  <a:cubicBezTo>
                    <a:pt x="2620" y="5846"/>
                    <a:pt x="2013" y="6025"/>
                    <a:pt x="1537" y="6346"/>
                  </a:cubicBezTo>
                  <a:cubicBezTo>
                    <a:pt x="1299" y="6525"/>
                    <a:pt x="1108" y="6727"/>
                    <a:pt x="965" y="6942"/>
                  </a:cubicBezTo>
                  <a:lnTo>
                    <a:pt x="549" y="6942"/>
                  </a:lnTo>
                  <a:lnTo>
                    <a:pt x="2037" y="929"/>
                  </a:lnTo>
                  <a:cubicBezTo>
                    <a:pt x="2120" y="607"/>
                    <a:pt x="2418" y="381"/>
                    <a:pt x="2751" y="381"/>
                  </a:cubicBezTo>
                  <a:cubicBezTo>
                    <a:pt x="2858" y="381"/>
                    <a:pt x="2954" y="298"/>
                    <a:pt x="2954" y="191"/>
                  </a:cubicBezTo>
                  <a:cubicBezTo>
                    <a:pt x="2954" y="84"/>
                    <a:pt x="2858" y="0"/>
                    <a:pt x="27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443" name="Google Shape;10443;p59"/>
          <p:cNvGrpSpPr/>
          <p:nvPr/>
        </p:nvGrpSpPr>
        <p:grpSpPr>
          <a:xfrm>
            <a:off x="3175300" y="2804560"/>
            <a:ext cx="290581" cy="372481"/>
            <a:chOff x="1325719" y="2887689"/>
            <a:chExt cx="290581" cy="372481"/>
          </a:xfrm>
        </p:grpSpPr>
        <p:sp>
          <p:nvSpPr>
            <p:cNvPr id="10444" name="Google Shape;10444;p59"/>
            <p:cNvSpPr/>
            <p:nvPr/>
          </p:nvSpPr>
          <p:spPr>
            <a:xfrm>
              <a:off x="1424724" y="3106533"/>
              <a:ext cx="37971" cy="37939"/>
            </a:xfrm>
            <a:custGeom>
              <a:avLst/>
              <a:gdLst/>
              <a:ahLst/>
              <a:cxnLst/>
              <a:rect l="l" t="t" r="r" b="b"/>
              <a:pathLst>
                <a:path w="1192" h="1191" extrusionOk="0">
                  <a:moveTo>
                    <a:pt x="596" y="334"/>
                  </a:moveTo>
                  <a:cubicBezTo>
                    <a:pt x="727" y="334"/>
                    <a:pt x="846" y="453"/>
                    <a:pt x="846" y="596"/>
                  </a:cubicBezTo>
                  <a:cubicBezTo>
                    <a:pt x="846" y="727"/>
                    <a:pt x="727" y="846"/>
                    <a:pt x="596" y="846"/>
                  </a:cubicBezTo>
                  <a:cubicBezTo>
                    <a:pt x="453" y="846"/>
                    <a:pt x="346" y="738"/>
                    <a:pt x="346" y="596"/>
                  </a:cubicBezTo>
                  <a:cubicBezTo>
                    <a:pt x="346" y="453"/>
                    <a:pt x="465" y="334"/>
                    <a:pt x="596" y="334"/>
                  </a:cubicBezTo>
                  <a:close/>
                  <a:moveTo>
                    <a:pt x="596" y="0"/>
                  </a:moveTo>
                  <a:cubicBezTo>
                    <a:pt x="262" y="0"/>
                    <a:pt x="0" y="262"/>
                    <a:pt x="0" y="596"/>
                  </a:cubicBezTo>
                  <a:cubicBezTo>
                    <a:pt x="0" y="917"/>
                    <a:pt x="262" y="1191"/>
                    <a:pt x="596" y="1191"/>
                  </a:cubicBezTo>
                  <a:cubicBezTo>
                    <a:pt x="917" y="1191"/>
                    <a:pt x="1191" y="917"/>
                    <a:pt x="1191" y="596"/>
                  </a:cubicBezTo>
                  <a:cubicBezTo>
                    <a:pt x="1191" y="262"/>
                    <a:pt x="917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5" name="Google Shape;10445;p59"/>
            <p:cNvSpPr/>
            <p:nvPr/>
          </p:nvSpPr>
          <p:spPr>
            <a:xfrm>
              <a:off x="1325719" y="2887689"/>
              <a:ext cx="290581" cy="372481"/>
            </a:xfrm>
            <a:custGeom>
              <a:avLst/>
              <a:gdLst/>
              <a:ahLst/>
              <a:cxnLst/>
              <a:rect l="l" t="t" r="r" b="b"/>
              <a:pathLst>
                <a:path w="9122" h="11693" extrusionOk="0">
                  <a:moveTo>
                    <a:pt x="5037" y="3620"/>
                  </a:moveTo>
                  <a:cubicBezTo>
                    <a:pt x="5847" y="3656"/>
                    <a:pt x="6502" y="4310"/>
                    <a:pt x="6502" y="5120"/>
                  </a:cubicBezTo>
                  <a:lnTo>
                    <a:pt x="6502" y="11299"/>
                  </a:lnTo>
                  <a:lnTo>
                    <a:pt x="5037" y="11299"/>
                  </a:lnTo>
                  <a:lnTo>
                    <a:pt x="5037" y="3620"/>
                  </a:lnTo>
                  <a:close/>
                  <a:moveTo>
                    <a:pt x="930" y="0"/>
                  </a:moveTo>
                  <a:cubicBezTo>
                    <a:pt x="418" y="0"/>
                    <a:pt x="1" y="417"/>
                    <a:pt x="1" y="941"/>
                  </a:cubicBezTo>
                  <a:lnTo>
                    <a:pt x="1" y="2703"/>
                  </a:lnTo>
                  <a:cubicBezTo>
                    <a:pt x="1" y="3084"/>
                    <a:pt x="180" y="3441"/>
                    <a:pt x="489" y="3667"/>
                  </a:cubicBezTo>
                  <a:cubicBezTo>
                    <a:pt x="953" y="3989"/>
                    <a:pt x="1275" y="4941"/>
                    <a:pt x="1275" y="5989"/>
                  </a:cubicBezTo>
                  <a:cubicBezTo>
                    <a:pt x="1275" y="7025"/>
                    <a:pt x="953" y="7978"/>
                    <a:pt x="489" y="8311"/>
                  </a:cubicBezTo>
                  <a:cubicBezTo>
                    <a:pt x="180" y="8537"/>
                    <a:pt x="1" y="8894"/>
                    <a:pt x="1" y="9275"/>
                  </a:cubicBezTo>
                  <a:lnTo>
                    <a:pt x="1" y="10752"/>
                  </a:lnTo>
                  <a:cubicBezTo>
                    <a:pt x="1" y="11276"/>
                    <a:pt x="418" y="11692"/>
                    <a:pt x="930" y="11692"/>
                  </a:cubicBezTo>
                  <a:lnTo>
                    <a:pt x="8181" y="11692"/>
                  </a:lnTo>
                  <a:cubicBezTo>
                    <a:pt x="8704" y="11692"/>
                    <a:pt x="9121" y="11276"/>
                    <a:pt x="9121" y="10752"/>
                  </a:cubicBezTo>
                  <a:lnTo>
                    <a:pt x="9121" y="9275"/>
                  </a:lnTo>
                  <a:cubicBezTo>
                    <a:pt x="9121" y="8894"/>
                    <a:pt x="8943" y="8537"/>
                    <a:pt x="8633" y="8311"/>
                  </a:cubicBezTo>
                  <a:cubicBezTo>
                    <a:pt x="8169" y="7978"/>
                    <a:pt x="7835" y="7025"/>
                    <a:pt x="7835" y="5989"/>
                  </a:cubicBezTo>
                  <a:cubicBezTo>
                    <a:pt x="7835" y="4941"/>
                    <a:pt x="8169" y="3989"/>
                    <a:pt x="8633" y="3667"/>
                  </a:cubicBezTo>
                  <a:cubicBezTo>
                    <a:pt x="8943" y="3441"/>
                    <a:pt x="9121" y="3084"/>
                    <a:pt x="9121" y="2703"/>
                  </a:cubicBezTo>
                  <a:lnTo>
                    <a:pt x="9121" y="1786"/>
                  </a:lnTo>
                  <a:cubicBezTo>
                    <a:pt x="9121" y="1703"/>
                    <a:pt x="9050" y="1620"/>
                    <a:pt x="8954" y="1620"/>
                  </a:cubicBezTo>
                  <a:cubicBezTo>
                    <a:pt x="8871" y="1620"/>
                    <a:pt x="8788" y="1703"/>
                    <a:pt x="8788" y="1786"/>
                  </a:cubicBezTo>
                  <a:lnTo>
                    <a:pt x="8788" y="2703"/>
                  </a:lnTo>
                  <a:cubicBezTo>
                    <a:pt x="8788" y="2965"/>
                    <a:pt x="8657" y="3215"/>
                    <a:pt x="8431" y="3382"/>
                  </a:cubicBezTo>
                  <a:cubicBezTo>
                    <a:pt x="7204" y="4263"/>
                    <a:pt x="7204" y="7680"/>
                    <a:pt x="8431" y="8573"/>
                  </a:cubicBezTo>
                  <a:cubicBezTo>
                    <a:pt x="8657" y="8740"/>
                    <a:pt x="8788" y="8990"/>
                    <a:pt x="8788" y="9263"/>
                  </a:cubicBezTo>
                  <a:lnTo>
                    <a:pt x="8788" y="10740"/>
                  </a:lnTo>
                  <a:cubicBezTo>
                    <a:pt x="8788" y="11061"/>
                    <a:pt x="8526" y="11335"/>
                    <a:pt x="8192" y="11335"/>
                  </a:cubicBezTo>
                  <a:lnTo>
                    <a:pt x="6859" y="11335"/>
                  </a:lnTo>
                  <a:lnTo>
                    <a:pt x="6859" y="5156"/>
                  </a:lnTo>
                  <a:cubicBezTo>
                    <a:pt x="6859" y="4144"/>
                    <a:pt x="6025" y="3310"/>
                    <a:pt x="5013" y="3310"/>
                  </a:cubicBezTo>
                  <a:lnTo>
                    <a:pt x="3001" y="3310"/>
                  </a:lnTo>
                  <a:cubicBezTo>
                    <a:pt x="2596" y="3310"/>
                    <a:pt x="2275" y="3632"/>
                    <a:pt x="2275" y="4037"/>
                  </a:cubicBezTo>
                  <a:lnTo>
                    <a:pt x="2275" y="9918"/>
                  </a:lnTo>
                  <a:cubicBezTo>
                    <a:pt x="2275" y="10002"/>
                    <a:pt x="2346" y="10085"/>
                    <a:pt x="2442" y="10085"/>
                  </a:cubicBezTo>
                  <a:cubicBezTo>
                    <a:pt x="2525" y="10085"/>
                    <a:pt x="2596" y="10002"/>
                    <a:pt x="2596" y="9918"/>
                  </a:cubicBezTo>
                  <a:lnTo>
                    <a:pt x="2596" y="4037"/>
                  </a:lnTo>
                  <a:cubicBezTo>
                    <a:pt x="2596" y="3834"/>
                    <a:pt x="2775" y="3656"/>
                    <a:pt x="2989" y="3656"/>
                  </a:cubicBezTo>
                  <a:lnTo>
                    <a:pt x="4704" y="3656"/>
                  </a:lnTo>
                  <a:lnTo>
                    <a:pt x="4704" y="11335"/>
                  </a:lnTo>
                  <a:lnTo>
                    <a:pt x="2620" y="11335"/>
                  </a:lnTo>
                  <a:lnTo>
                    <a:pt x="2620" y="10549"/>
                  </a:lnTo>
                  <a:cubicBezTo>
                    <a:pt x="2620" y="10466"/>
                    <a:pt x="2537" y="10394"/>
                    <a:pt x="2454" y="10394"/>
                  </a:cubicBezTo>
                  <a:cubicBezTo>
                    <a:pt x="2358" y="10394"/>
                    <a:pt x="2287" y="10466"/>
                    <a:pt x="2287" y="10549"/>
                  </a:cubicBezTo>
                  <a:lnTo>
                    <a:pt x="2287" y="11335"/>
                  </a:lnTo>
                  <a:lnTo>
                    <a:pt x="942" y="11335"/>
                  </a:lnTo>
                  <a:cubicBezTo>
                    <a:pt x="620" y="11335"/>
                    <a:pt x="346" y="11061"/>
                    <a:pt x="346" y="10740"/>
                  </a:cubicBezTo>
                  <a:lnTo>
                    <a:pt x="346" y="9263"/>
                  </a:lnTo>
                  <a:cubicBezTo>
                    <a:pt x="346" y="8990"/>
                    <a:pt x="489" y="8740"/>
                    <a:pt x="703" y="8573"/>
                  </a:cubicBezTo>
                  <a:cubicBezTo>
                    <a:pt x="1942" y="7704"/>
                    <a:pt x="1942" y="4275"/>
                    <a:pt x="703" y="3382"/>
                  </a:cubicBezTo>
                  <a:cubicBezTo>
                    <a:pt x="489" y="3215"/>
                    <a:pt x="346" y="2965"/>
                    <a:pt x="346" y="2703"/>
                  </a:cubicBezTo>
                  <a:lnTo>
                    <a:pt x="346" y="941"/>
                  </a:lnTo>
                  <a:cubicBezTo>
                    <a:pt x="346" y="619"/>
                    <a:pt x="620" y="346"/>
                    <a:pt x="942" y="346"/>
                  </a:cubicBezTo>
                  <a:lnTo>
                    <a:pt x="8192" y="346"/>
                  </a:lnTo>
                  <a:cubicBezTo>
                    <a:pt x="8526" y="346"/>
                    <a:pt x="8788" y="619"/>
                    <a:pt x="8788" y="941"/>
                  </a:cubicBezTo>
                  <a:lnTo>
                    <a:pt x="8788" y="1131"/>
                  </a:lnTo>
                  <a:cubicBezTo>
                    <a:pt x="8776" y="1227"/>
                    <a:pt x="8847" y="1298"/>
                    <a:pt x="8954" y="1298"/>
                  </a:cubicBezTo>
                  <a:cubicBezTo>
                    <a:pt x="9050" y="1298"/>
                    <a:pt x="9121" y="1227"/>
                    <a:pt x="9121" y="1131"/>
                  </a:cubicBezTo>
                  <a:lnTo>
                    <a:pt x="9121" y="941"/>
                  </a:lnTo>
                  <a:cubicBezTo>
                    <a:pt x="9121" y="417"/>
                    <a:pt x="8704" y="0"/>
                    <a:pt x="81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46" name="Google Shape;10446;p59"/>
          <p:cNvSpPr/>
          <p:nvPr/>
        </p:nvSpPr>
        <p:spPr>
          <a:xfrm>
            <a:off x="3668734" y="2799240"/>
            <a:ext cx="191194" cy="382738"/>
          </a:xfrm>
          <a:custGeom>
            <a:avLst/>
            <a:gdLst/>
            <a:ahLst/>
            <a:cxnLst/>
            <a:rect l="l" t="t" r="r" b="b"/>
            <a:pathLst>
              <a:path w="6002" h="12015" extrusionOk="0">
                <a:moveTo>
                  <a:pt x="906" y="1"/>
                </a:moveTo>
                <a:cubicBezTo>
                  <a:pt x="406" y="1"/>
                  <a:pt x="1" y="405"/>
                  <a:pt x="1" y="917"/>
                </a:cubicBezTo>
                <a:lnTo>
                  <a:pt x="1" y="1251"/>
                </a:lnTo>
                <a:cubicBezTo>
                  <a:pt x="1" y="1763"/>
                  <a:pt x="394" y="2168"/>
                  <a:pt x="906" y="2168"/>
                </a:cubicBezTo>
                <a:lnTo>
                  <a:pt x="906" y="8633"/>
                </a:lnTo>
                <a:cubicBezTo>
                  <a:pt x="906" y="8728"/>
                  <a:pt x="977" y="8823"/>
                  <a:pt x="1084" y="8823"/>
                </a:cubicBezTo>
                <a:cubicBezTo>
                  <a:pt x="1192" y="8823"/>
                  <a:pt x="1263" y="8740"/>
                  <a:pt x="1263" y="8633"/>
                </a:cubicBezTo>
                <a:lnTo>
                  <a:pt x="1263" y="2168"/>
                </a:lnTo>
                <a:lnTo>
                  <a:pt x="4704" y="2168"/>
                </a:lnTo>
                <a:lnTo>
                  <a:pt x="4704" y="2668"/>
                </a:lnTo>
                <a:lnTo>
                  <a:pt x="3823" y="2668"/>
                </a:lnTo>
                <a:cubicBezTo>
                  <a:pt x="3740" y="2668"/>
                  <a:pt x="3644" y="2739"/>
                  <a:pt x="3644" y="2846"/>
                </a:cubicBezTo>
                <a:cubicBezTo>
                  <a:pt x="3644" y="2941"/>
                  <a:pt x="3716" y="3025"/>
                  <a:pt x="3823" y="3025"/>
                </a:cubicBezTo>
                <a:lnTo>
                  <a:pt x="4704" y="3025"/>
                </a:lnTo>
                <a:lnTo>
                  <a:pt x="4704" y="3906"/>
                </a:lnTo>
                <a:lnTo>
                  <a:pt x="3823" y="3906"/>
                </a:lnTo>
                <a:cubicBezTo>
                  <a:pt x="3740" y="3906"/>
                  <a:pt x="3644" y="3977"/>
                  <a:pt x="3644" y="4084"/>
                </a:cubicBezTo>
                <a:cubicBezTo>
                  <a:pt x="3644" y="4180"/>
                  <a:pt x="3716" y="4263"/>
                  <a:pt x="3823" y="4263"/>
                </a:cubicBezTo>
                <a:lnTo>
                  <a:pt x="4704" y="4263"/>
                </a:lnTo>
                <a:lnTo>
                  <a:pt x="4704" y="5144"/>
                </a:lnTo>
                <a:lnTo>
                  <a:pt x="3823" y="5144"/>
                </a:lnTo>
                <a:cubicBezTo>
                  <a:pt x="3740" y="5144"/>
                  <a:pt x="3644" y="5216"/>
                  <a:pt x="3644" y="5323"/>
                </a:cubicBezTo>
                <a:cubicBezTo>
                  <a:pt x="3644" y="5406"/>
                  <a:pt x="3716" y="5501"/>
                  <a:pt x="3823" y="5501"/>
                </a:cubicBezTo>
                <a:lnTo>
                  <a:pt x="4704" y="5501"/>
                </a:lnTo>
                <a:lnTo>
                  <a:pt x="4704" y="6382"/>
                </a:lnTo>
                <a:lnTo>
                  <a:pt x="3823" y="6382"/>
                </a:lnTo>
                <a:cubicBezTo>
                  <a:pt x="3740" y="6382"/>
                  <a:pt x="3644" y="6454"/>
                  <a:pt x="3644" y="6561"/>
                </a:cubicBezTo>
                <a:cubicBezTo>
                  <a:pt x="3644" y="6644"/>
                  <a:pt x="3716" y="6740"/>
                  <a:pt x="3823" y="6740"/>
                </a:cubicBezTo>
                <a:lnTo>
                  <a:pt x="4704" y="6740"/>
                </a:lnTo>
                <a:lnTo>
                  <a:pt x="4704" y="7609"/>
                </a:lnTo>
                <a:lnTo>
                  <a:pt x="3823" y="7609"/>
                </a:lnTo>
                <a:cubicBezTo>
                  <a:pt x="3740" y="7609"/>
                  <a:pt x="3644" y="7692"/>
                  <a:pt x="3644" y="7787"/>
                </a:cubicBezTo>
                <a:cubicBezTo>
                  <a:pt x="3644" y="7883"/>
                  <a:pt x="3716" y="7966"/>
                  <a:pt x="3823" y="7966"/>
                </a:cubicBezTo>
                <a:lnTo>
                  <a:pt x="4704" y="7966"/>
                </a:lnTo>
                <a:lnTo>
                  <a:pt x="4704" y="8847"/>
                </a:lnTo>
                <a:lnTo>
                  <a:pt x="3823" y="8847"/>
                </a:lnTo>
                <a:cubicBezTo>
                  <a:pt x="3740" y="8847"/>
                  <a:pt x="3644" y="8918"/>
                  <a:pt x="3644" y="9026"/>
                </a:cubicBezTo>
                <a:cubicBezTo>
                  <a:pt x="3644" y="9121"/>
                  <a:pt x="3716" y="9204"/>
                  <a:pt x="3823" y="9204"/>
                </a:cubicBezTo>
                <a:lnTo>
                  <a:pt x="4704" y="9204"/>
                </a:lnTo>
                <a:lnTo>
                  <a:pt x="4704" y="9954"/>
                </a:lnTo>
                <a:cubicBezTo>
                  <a:pt x="4704" y="10907"/>
                  <a:pt x="3930" y="11657"/>
                  <a:pt x="2989" y="11657"/>
                </a:cubicBezTo>
                <a:cubicBezTo>
                  <a:pt x="2037" y="11657"/>
                  <a:pt x="1275" y="10883"/>
                  <a:pt x="1275" y="9954"/>
                </a:cubicBezTo>
                <a:lnTo>
                  <a:pt x="1275" y="9371"/>
                </a:lnTo>
                <a:cubicBezTo>
                  <a:pt x="1275" y="9276"/>
                  <a:pt x="1203" y="9192"/>
                  <a:pt x="1096" y="9192"/>
                </a:cubicBezTo>
                <a:cubicBezTo>
                  <a:pt x="1001" y="9192"/>
                  <a:pt x="918" y="9264"/>
                  <a:pt x="918" y="9371"/>
                </a:cubicBezTo>
                <a:lnTo>
                  <a:pt x="918" y="9954"/>
                </a:lnTo>
                <a:cubicBezTo>
                  <a:pt x="918" y="11097"/>
                  <a:pt x="1846" y="12014"/>
                  <a:pt x="2989" y="12014"/>
                </a:cubicBezTo>
                <a:cubicBezTo>
                  <a:pt x="4132" y="12014"/>
                  <a:pt x="5061" y="11097"/>
                  <a:pt x="5061" y="9954"/>
                </a:cubicBezTo>
                <a:lnTo>
                  <a:pt x="5061" y="2227"/>
                </a:lnTo>
                <a:lnTo>
                  <a:pt x="5085" y="2227"/>
                </a:lnTo>
                <a:cubicBezTo>
                  <a:pt x="5597" y="2227"/>
                  <a:pt x="5990" y="1822"/>
                  <a:pt x="5990" y="1322"/>
                </a:cubicBezTo>
                <a:lnTo>
                  <a:pt x="5990" y="929"/>
                </a:lnTo>
                <a:cubicBezTo>
                  <a:pt x="6002" y="429"/>
                  <a:pt x="5597" y="24"/>
                  <a:pt x="5085" y="24"/>
                </a:cubicBezTo>
                <a:lnTo>
                  <a:pt x="4525" y="24"/>
                </a:lnTo>
                <a:cubicBezTo>
                  <a:pt x="4430" y="24"/>
                  <a:pt x="4347" y="96"/>
                  <a:pt x="4347" y="203"/>
                </a:cubicBezTo>
                <a:cubicBezTo>
                  <a:pt x="4347" y="286"/>
                  <a:pt x="4418" y="382"/>
                  <a:pt x="4525" y="382"/>
                </a:cubicBezTo>
                <a:lnTo>
                  <a:pt x="5085" y="382"/>
                </a:lnTo>
                <a:cubicBezTo>
                  <a:pt x="5406" y="382"/>
                  <a:pt x="5656" y="632"/>
                  <a:pt x="5656" y="941"/>
                </a:cubicBezTo>
                <a:lnTo>
                  <a:pt x="5656" y="1287"/>
                </a:lnTo>
                <a:cubicBezTo>
                  <a:pt x="5656" y="1596"/>
                  <a:pt x="5406" y="1846"/>
                  <a:pt x="5085" y="1846"/>
                </a:cubicBezTo>
                <a:lnTo>
                  <a:pt x="906" y="1846"/>
                </a:lnTo>
                <a:cubicBezTo>
                  <a:pt x="596" y="1846"/>
                  <a:pt x="334" y="1596"/>
                  <a:pt x="334" y="1287"/>
                </a:cubicBezTo>
                <a:lnTo>
                  <a:pt x="334" y="929"/>
                </a:lnTo>
                <a:cubicBezTo>
                  <a:pt x="334" y="620"/>
                  <a:pt x="596" y="370"/>
                  <a:pt x="906" y="370"/>
                </a:cubicBezTo>
                <a:lnTo>
                  <a:pt x="3870" y="370"/>
                </a:lnTo>
                <a:cubicBezTo>
                  <a:pt x="3954" y="370"/>
                  <a:pt x="4049" y="286"/>
                  <a:pt x="4049" y="191"/>
                </a:cubicBezTo>
                <a:cubicBezTo>
                  <a:pt x="4049" y="96"/>
                  <a:pt x="3966" y="1"/>
                  <a:pt x="3870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447" name="Google Shape;10447;p59"/>
          <p:cNvGrpSpPr/>
          <p:nvPr/>
        </p:nvGrpSpPr>
        <p:grpSpPr>
          <a:xfrm>
            <a:off x="5359916" y="2809370"/>
            <a:ext cx="360726" cy="361204"/>
            <a:chOff x="3510335" y="2892499"/>
            <a:chExt cx="360726" cy="361204"/>
          </a:xfrm>
        </p:grpSpPr>
        <p:sp>
          <p:nvSpPr>
            <p:cNvPr id="10448" name="Google Shape;10448;p59"/>
            <p:cNvSpPr/>
            <p:nvPr/>
          </p:nvSpPr>
          <p:spPr>
            <a:xfrm>
              <a:off x="3511864" y="2892499"/>
              <a:ext cx="359197" cy="358751"/>
            </a:xfrm>
            <a:custGeom>
              <a:avLst/>
              <a:gdLst/>
              <a:ahLst/>
              <a:cxnLst/>
              <a:rect l="l" t="t" r="r" b="b"/>
              <a:pathLst>
                <a:path w="11276" h="11262" extrusionOk="0">
                  <a:moveTo>
                    <a:pt x="2035" y="8898"/>
                  </a:moveTo>
                  <a:cubicBezTo>
                    <a:pt x="2132" y="8898"/>
                    <a:pt x="2227" y="8934"/>
                    <a:pt x="2298" y="9005"/>
                  </a:cubicBezTo>
                  <a:cubicBezTo>
                    <a:pt x="2453" y="9160"/>
                    <a:pt x="2453" y="9398"/>
                    <a:pt x="2298" y="9541"/>
                  </a:cubicBezTo>
                  <a:cubicBezTo>
                    <a:pt x="2227" y="9618"/>
                    <a:pt x="2132" y="9657"/>
                    <a:pt x="2035" y="9657"/>
                  </a:cubicBezTo>
                  <a:cubicBezTo>
                    <a:pt x="1938" y="9657"/>
                    <a:pt x="1840" y="9618"/>
                    <a:pt x="1763" y="9541"/>
                  </a:cubicBezTo>
                  <a:cubicBezTo>
                    <a:pt x="1620" y="9398"/>
                    <a:pt x="1620" y="9160"/>
                    <a:pt x="1763" y="9005"/>
                  </a:cubicBezTo>
                  <a:cubicBezTo>
                    <a:pt x="1840" y="8934"/>
                    <a:pt x="1938" y="8898"/>
                    <a:pt x="2035" y="8898"/>
                  </a:cubicBezTo>
                  <a:close/>
                  <a:moveTo>
                    <a:pt x="10477" y="1"/>
                  </a:moveTo>
                  <a:cubicBezTo>
                    <a:pt x="10261" y="1"/>
                    <a:pt x="10042" y="82"/>
                    <a:pt x="9871" y="254"/>
                  </a:cubicBezTo>
                  <a:lnTo>
                    <a:pt x="6882" y="3243"/>
                  </a:lnTo>
                  <a:cubicBezTo>
                    <a:pt x="6716" y="3196"/>
                    <a:pt x="6544" y="3172"/>
                    <a:pt x="6368" y="3172"/>
                  </a:cubicBezTo>
                  <a:cubicBezTo>
                    <a:pt x="6053" y="3172"/>
                    <a:pt x="5727" y="3249"/>
                    <a:pt x="5406" y="3409"/>
                  </a:cubicBezTo>
                  <a:cubicBezTo>
                    <a:pt x="5204" y="3516"/>
                    <a:pt x="4668" y="3766"/>
                    <a:pt x="4013" y="4040"/>
                  </a:cubicBezTo>
                  <a:cubicBezTo>
                    <a:pt x="3906" y="4076"/>
                    <a:pt x="3858" y="4195"/>
                    <a:pt x="3906" y="4290"/>
                  </a:cubicBezTo>
                  <a:cubicBezTo>
                    <a:pt x="3942" y="4371"/>
                    <a:pt x="4017" y="4411"/>
                    <a:pt x="4088" y="4411"/>
                  </a:cubicBezTo>
                  <a:cubicBezTo>
                    <a:pt x="4112" y="4411"/>
                    <a:pt x="4135" y="4406"/>
                    <a:pt x="4156" y="4398"/>
                  </a:cubicBezTo>
                  <a:cubicBezTo>
                    <a:pt x="4834" y="4124"/>
                    <a:pt x="5382" y="3862"/>
                    <a:pt x="5585" y="3755"/>
                  </a:cubicBezTo>
                  <a:cubicBezTo>
                    <a:pt x="5849" y="3621"/>
                    <a:pt x="6112" y="3561"/>
                    <a:pt x="6358" y="3561"/>
                  </a:cubicBezTo>
                  <a:cubicBezTo>
                    <a:pt x="7385" y="3561"/>
                    <a:pt x="8130" y="4607"/>
                    <a:pt x="7573" y="5731"/>
                  </a:cubicBezTo>
                  <a:cubicBezTo>
                    <a:pt x="7418" y="6029"/>
                    <a:pt x="6930" y="7053"/>
                    <a:pt x="6573" y="8100"/>
                  </a:cubicBezTo>
                  <a:cubicBezTo>
                    <a:pt x="6454" y="8469"/>
                    <a:pt x="6358" y="8803"/>
                    <a:pt x="6299" y="9100"/>
                  </a:cubicBezTo>
                  <a:lnTo>
                    <a:pt x="2227" y="5017"/>
                  </a:lnTo>
                  <a:cubicBezTo>
                    <a:pt x="2572" y="4945"/>
                    <a:pt x="2965" y="4838"/>
                    <a:pt x="3418" y="4671"/>
                  </a:cubicBezTo>
                  <a:cubicBezTo>
                    <a:pt x="3525" y="4648"/>
                    <a:pt x="3584" y="4528"/>
                    <a:pt x="3537" y="4421"/>
                  </a:cubicBezTo>
                  <a:cubicBezTo>
                    <a:pt x="3509" y="4340"/>
                    <a:pt x="3434" y="4286"/>
                    <a:pt x="3352" y="4286"/>
                  </a:cubicBezTo>
                  <a:cubicBezTo>
                    <a:pt x="3326" y="4286"/>
                    <a:pt x="3300" y="4291"/>
                    <a:pt x="3275" y="4302"/>
                  </a:cubicBezTo>
                  <a:cubicBezTo>
                    <a:pt x="2656" y="4517"/>
                    <a:pt x="2203" y="4636"/>
                    <a:pt x="1870" y="4671"/>
                  </a:cubicBezTo>
                  <a:lnTo>
                    <a:pt x="1453" y="4255"/>
                  </a:lnTo>
                  <a:cubicBezTo>
                    <a:pt x="1298" y="4100"/>
                    <a:pt x="1090" y="4022"/>
                    <a:pt x="880" y="4022"/>
                  </a:cubicBezTo>
                  <a:cubicBezTo>
                    <a:pt x="670" y="4022"/>
                    <a:pt x="459" y="4100"/>
                    <a:pt x="298" y="4255"/>
                  </a:cubicBezTo>
                  <a:cubicBezTo>
                    <a:pt x="84" y="4481"/>
                    <a:pt x="1" y="4826"/>
                    <a:pt x="120" y="5136"/>
                  </a:cubicBezTo>
                  <a:cubicBezTo>
                    <a:pt x="157" y="5219"/>
                    <a:pt x="230" y="5266"/>
                    <a:pt x="311" y="5266"/>
                  </a:cubicBezTo>
                  <a:cubicBezTo>
                    <a:pt x="334" y="5266"/>
                    <a:pt x="358" y="5263"/>
                    <a:pt x="382" y="5255"/>
                  </a:cubicBezTo>
                  <a:cubicBezTo>
                    <a:pt x="489" y="5207"/>
                    <a:pt x="524" y="5112"/>
                    <a:pt x="501" y="5005"/>
                  </a:cubicBezTo>
                  <a:cubicBezTo>
                    <a:pt x="379" y="4700"/>
                    <a:pt x="626" y="4433"/>
                    <a:pt x="894" y="4433"/>
                  </a:cubicBezTo>
                  <a:cubicBezTo>
                    <a:pt x="992" y="4433"/>
                    <a:pt x="1093" y="4469"/>
                    <a:pt x="1179" y="4552"/>
                  </a:cubicBezTo>
                  <a:lnTo>
                    <a:pt x="6799" y="10172"/>
                  </a:lnTo>
                  <a:cubicBezTo>
                    <a:pt x="6954" y="10327"/>
                    <a:pt x="6954" y="10601"/>
                    <a:pt x="6799" y="10744"/>
                  </a:cubicBezTo>
                  <a:cubicBezTo>
                    <a:pt x="6716" y="10827"/>
                    <a:pt x="6606" y="10869"/>
                    <a:pt x="6498" y="10869"/>
                  </a:cubicBezTo>
                  <a:cubicBezTo>
                    <a:pt x="6391" y="10869"/>
                    <a:pt x="6287" y="10827"/>
                    <a:pt x="6216" y="10744"/>
                  </a:cubicBezTo>
                  <a:lnTo>
                    <a:pt x="989" y="5529"/>
                  </a:lnTo>
                  <a:cubicBezTo>
                    <a:pt x="953" y="5487"/>
                    <a:pt x="902" y="5466"/>
                    <a:pt x="850" y="5466"/>
                  </a:cubicBezTo>
                  <a:cubicBezTo>
                    <a:pt x="798" y="5466"/>
                    <a:pt x="745" y="5487"/>
                    <a:pt x="703" y="5529"/>
                  </a:cubicBezTo>
                  <a:cubicBezTo>
                    <a:pt x="632" y="5600"/>
                    <a:pt x="632" y="5731"/>
                    <a:pt x="703" y="5802"/>
                  </a:cubicBezTo>
                  <a:lnTo>
                    <a:pt x="2977" y="8088"/>
                  </a:lnTo>
                  <a:lnTo>
                    <a:pt x="2441" y="8624"/>
                  </a:lnTo>
                  <a:cubicBezTo>
                    <a:pt x="2319" y="8551"/>
                    <a:pt x="2182" y="8513"/>
                    <a:pt x="2046" y="8513"/>
                  </a:cubicBezTo>
                  <a:cubicBezTo>
                    <a:pt x="1852" y="8513"/>
                    <a:pt x="1660" y="8589"/>
                    <a:pt x="1513" y="8743"/>
                  </a:cubicBezTo>
                  <a:cubicBezTo>
                    <a:pt x="1215" y="9041"/>
                    <a:pt x="1215" y="9541"/>
                    <a:pt x="1513" y="9839"/>
                  </a:cubicBezTo>
                  <a:cubicBezTo>
                    <a:pt x="1661" y="9987"/>
                    <a:pt x="1861" y="10062"/>
                    <a:pt x="2060" y="10062"/>
                  </a:cubicBezTo>
                  <a:cubicBezTo>
                    <a:pt x="2260" y="10062"/>
                    <a:pt x="2459" y="9987"/>
                    <a:pt x="2608" y="9839"/>
                  </a:cubicBezTo>
                  <a:cubicBezTo>
                    <a:pt x="2870" y="9589"/>
                    <a:pt x="2906" y="9196"/>
                    <a:pt x="2727" y="8898"/>
                  </a:cubicBezTo>
                  <a:lnTo>
                    <a:pt x="3263" y="8362"/>
                  </a:lnTo>
                  <a:lnTo>
                    <a:pt x="5930" y="11029"/>
                  </a:lnTo>
                  <a:cubicBezTo>
                    <a:pt x="6085" y="11184"/>
                    <a:pt x="6293" y="11261"/>
                    <a:pt x="6501" y="11261"/>
                  </a:cubicBezTo>
                  <a:cubicBezTo>
                    <a:pt x="6710" y="11261"/>
                    <a:pt x="6918" y="11184"/>
                    <a:pt x="7073" y="11029"/>
                  </a:cubicBezTo>
                  <a:cubicBezTo>
                    <a:pt x="7359" y="10696"/>
                    <a:pt x="7359" y="10184"/>
                    <a:pt x="7049" y="9874"/>
                  </a:cubicBezTo>
                  <a:lnTo>
                    <a:pt x="6632" y="9458"/>
                  </a:lnTo>
                  <a:cubicBezTo>
                    <a:pt x="6751" y="8529"/>
                    <a:pt x="7299" y="7136"/>
                    <a:pt x="7906" y="5910"/>
                  </a:cubicBezTo>
                  <a:cubicBezTo>
                    <a:pt x="8168" y="5421"/>
                    <a:pt x="8204" y="4898"/>
                    <a:pt x="8073" y="4433"/>
                  </a:cubicBezTo>
                  <a:lnTo>
                    <a:pt x="11109" y="1397"/>
                  </a:lnTo>
                  <a:cubicBezTo>
                    <a:pt x="11181" y="1314"/>
                    <a:pt x="11169" y="1195"/>
                    <a:pt x="11097" y="1123"/>
                  </a:cubicBezTo>
                  <a:cubicBezTo>
                    <a:pt x="11055" y="1086"/>
                    <a:pt x="11008" y="1070"/>
                    <a:pt x="10963" y="1070"/>
                  </a:cubicBezTo>
                  <a:cubicBezTo>
                    <a:pt x="10906" y="1070"/>
                    <a:pt x="10851" y="1095"/>
                    <a:pt x="10811" y="1135"/>
                  </a:cubicBezTo>
                  <a:cubicBezTo>
                    <a:pt x="10800" y="1147"/>
                    <a:pt x="10990" y="969"/>
                    <a:pt x="7906" y="4040"/>
                  </a:cubicBezTo>
                  <a:cubicBezTo>
                    <a:pt x="7763" y="3778"/>
                    <a:pt x="7537" y="3564"/>
                    <a:pt x="7275" y="3409"/>
                  </a:cubicBezTo>
                  <a:lnTo>
                    <a:pt x="10157" y="528"/>
                  </a:lnTo>
                  <a:cubicBezTo>
                    <a:pt x="10248" y="437"/>
                    <a:pt x="10365" y="393"/>
                    <a:pt x="10480" y="393"/>
                  </a:cubicBezTo>
                  <a:cubicBezTo>
                    <a:pt x="10636" y="393"/>
                    <a:pt x="10789" y="473"/>
                    <a:pt x="10871" y="623"/>
                  </a:cubicBezTo>
                  <a:cubicBezTo>
                    <a:pt x="10912" y="690"/>
                    <a:pt x="10983" y="733"/>
                    <a:pt x="11054" y="733"/>
                  </a:cubicBezTo>
                  <a:cubicBezTo>
                    <a:pt x="11085" y="733"/>
                    <a:pt x="11116" y="725"/>
                    <a:pt x="11145" y="707"/>
                  </a:cubicBezTo>
                  <a:cubicBezTo>
                    <a:pt x="11228" y="647"/>
                    <a:pt x="11276" y="528"/>
                    <a:pt x="11216" y="433"/>
                  </a:cubicBezTo>
                  <a:cubicBezTo>
                    <a:pt x="11058" y="152"/>
                    <a:pt x="10770" y="1"/>
                    <a:pt x="10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9" name="Google Shape;10449;p59"/>
            <p:cNvSpPr/>
            <p:nvPr/>
          </p:nvSpPr>
          <p:spPr>
            <a:xfrm>
              <a:off x="3510335" y="2959936"/>
              <a:ext cx="176413" cy="43291"/>
            </a:xfrm>
            <a:custGeom>
              <a:avLst/>
              <a:gdLst/>
              <a:ahLst/>
              <a:cxnLst/>
              <a:rect l="l" t="t" r="r" b="b"/>
              <a:pathLst>
                <a:path w="5538" h="1359" extrusionOk="0">
                  <a:moveTo>
                    <a:pt x="3439" y="0"/>
                  </a:moveTo>
                  <a:cubicBezTo>
                    <a:pt x="2239" y="0"/>
                    <a:pt x="999" y="350"/>
                    <a:pt x="96" y="995"/>
                  </a:cubicBezTo>
                  <a:cubicBezTo>
                    <a:pt x="13" y="1054"/>
                    <a:pt x="1" y="1185"/>
                    <a:pt x="60" y="1280"/>
                  </a:cubicBezTo>
                  <a:cubicBezTo>
                    <a:pt x="96" y="1330"/>
                    <a:pt x="156" y="1358"/>
                    <a:pt x="217" y="1358"/>
                  </a:cubicBezTo>
                  <a:cubicBezTo>
                    <a:pt x="259" y="1358"/>
                    <a:pt x="300" y="1345"/>
                    <a:pt x="334" y="1316"/>
                  </a:cubicBezTo>
                  <a:cubicBezTo>
                    <a:pt x="965" y="876"/>
                    <a:pt x="1787" y="578"/>
                    <a:pt x="2656" y="459"/>
                  </a:cubicBezTo>
                  <a:cubicBezTo>
                    <a:pt x="2927" y="424"/>
                    <a:pt x="3196" y="407"/>
                    <a:pt x="3459" y="407"/>
                  </a:cubicBezTo>
                  <a:cubicBezTo>
                    <a:pt x="4099" y="407"/>
                    <a:pt x="4708" y="510"/>
                    <a:pt x="5240" y="721"/>
                  </a:cubicBezTo>
                  <a:cubicBezTo>
                    <a:pt x="5258" y="729"/>
                    <a:pt x="5279" y="733"/>
                    <a:pt x="5300" y="733"/>
                  </a:cubicBezTo>
                  <a:cubicBezTo>
                    <a:pt x="5373" y="733"/>
                    <a:pt x="5453" y="687"/>
                    <a:pt x="5490" y="614"/>
                  </a:cubicBezTo>
                  <a:cubicBezTo>
                    <a:pt x="5537" y="506"/>
                    <a:pt x="5478" y="387"/>
                    <a:pt x="5383" y="352"/>
                  </a:cubicBezTo>
                  <a:cubicBezTo>
                    <a:pt x="4795" y="114"/>
                    <a:pt x="4123" y="0"/>
                    <a:pt x="34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0" name="Google Shape;10450;p59"/>
            <p:cNvSpPr/>
            <p:nvPr/>
          </p:nvSpPr>
          <p:spPr>
            <a:xfrm>
              <a:off x="3530435" y="2920213"/>
              <a:ext cx="133918" cy="35072"/>
            </a:xfrm>
            <a:custGeom>
              <a:avLst/>
              <a:gdLst/>
              <a:ahLst/>
              <a:cxnLst/>
              <a:rect l="l" t="t" r="r" b="b"/>
              <a:pathLst>
                <a:path w="4204" h="1101" extrusionOk="0">
                  <a:moveTo>
                    <a:pt x="2585" y="0"/>
                  </a:moveTo>
                  <a:cubicBezTo>
                    <a:pt x="1695" y="0"/>
                    <a:pt x="780" y="258"/>
                    <a:pt x="108" y="741"/>
                  </a:cubicBezTo>
                  <a:cubicBezTo>
                    <a:pt x="13" y="801"/>
                    <a:pt x="1" y="932"/>
                    <a:pt x="60" y="1027"/>
                  </a:cubicBezTo>
                  <a:cubicBezTo>
                    <a:pt x="95" y="1076"/>
                    <a:pt x="158" y="1100"/>
                    <a:pt x="221" y="1100"/>
                  </a:cubicBezTo>
                  <a:cubicBezTo>
                    <a:pt x="266" y="1100"/>
                    <a:pt x="311" y="1088"/>
                    <a:pt x="346" y="1063"/>
                  </a:cubicBezTo>
                  <a:cubicBezTo>
                    <a:pt x="955" y="637"/>
                    <a:pt x="1801" y="405"/>
                    <a:pt x="2613" y="405"/>
                  </a:cubicBezTo>
                  <a:cubicBezTo>
                    <a:pt x="3071" y="405"/>
                    <a:pt x="3519" y="479"/>
                    <a:pt x="3906" y="634"/>
                  </a:cubicBezTo>
                  <a:cubicBezTo>
                    <a:pt x="3925" y="642"/>
                    <a:pt x="3945" y="646"/>
                    <a:pt x="3966" y="646"/>
                  </a:cubicBezTo>
                  <a:cubicBezTo>
                    <a:pt x="4039" y="646"/>
                    <a:pt x="4119" y="599"/>
                    <a:pt x="4156" y="515"/>
                  </a:cubicBezTo>
                  <a:cubicBezTo>
                    <a:pt x="4204" y="408"/>
                    <a:pt x="4144" y="289"/>
                    <a:pt x="4049" y="265"/>
                  </a:cubicBezTo>
                  <a:cubicBezTo>
                    <a:pt x="3604" y="86"/>
                    <a:pt x="3099" y="0"/>
                    <a:pt x="2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1" name="Google Shape;10451;p59"/>
            <p:cNvSpPr/>
            <p:nvPr/>
          </p:nvSpPr>
          <p:spPr>
            <a:xfrm>
              <a:off x="3761416" y="3078787"/>
              <a:ext cx="53134" cy="174916"/>
            </a:xfrm>
            <a:custGeom>
              <a:avLst/>
              <a:gdLst/>
              <a:ahLst/>
              <a:cxnLst/>
              <a:rect l="l" t="t" r="r" b="b"/>
              <a:pathLst>
                <a:path w="1668" h="5491" extrusionOk="0">
                  <a:moveTo>
                    <a:pt x="830" y="1"/>
                  </a:moveTo>
                  <a:cubicBezTo>
                    <a:pt x="807" y="1"/>
                    <a:pt x="784" y="5"/>
                    <a:pt x="763" y="14"/>
                  </a:cubicBezTo>
                  <a:cubicBezTo>
                    <a:pt x="656" y="62"/>
                    <a:pt x="608" y="181"/>
                    <a:pt x="656" y="276"/>
                  </a:cubicBezTo>
                  <a:cubicBezTo>
                    <a:pt x="953" y="1002"/>
                    <a:pt x="1061" y="1919"/>
                    <a:pt x="918" y="2848"/>
                  </a:cubicBezTo>
                  <a:cubicBezTo>
                    <a:pt x="799" y="3717"/>
                    <a:pt x="501" y="4550"/>
                    <a:pt x="60" y="5169"/>
                  </a:cubicBezTo>
                  <a:cubicBezTo>
                    <a:pt x="1" y="5253"/>
                    <a:pt x="13" y="5372"/>
                    <a:pt x="108" y="5443"/>
                  </a:cubicBezTo>
                  <a:cubicBezTo>
                    <a:pt x="136" y="5476"/>
                    <a:pt x="174" y="5491"/>
                    <a:pt x="213" y="5491"/>
                  </a:cubicBezTo>
                  <a:cubicBezTo>
                    <a:pt x="272" y="5491"/>
                    <a:pt x="334" y="5458"/>
                    <a:pt x="370" y="5407"/>
                  </a:cubicBezTo>
                  <a:cubicBezTo>
                    <a:pt x="1370" y="3991"/>
                    <a:pt x="1668" y="1740"/>
                    <a:pt x="1013" y="121"/>
                  </a:cubicBezTo>
                  <a:cubicBezTo>
                    <a:pt x="977" y="41"/>
                    <a:pt x="901" y="1"/>
                    <a:pt x="8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2" name="Google Shape;10452;p59"/>
            <p:cNvSpPr/>
            <p:nvPr/>
          </p:nvSpPr>
          <p:spPr>
            <a:xfrm>
              <a:off x="3809230" y="3100990"/>
              <a:ext cx="42877" cy="132326"/>
            </a:xfrm>
            <a:custGeom>
              <a:avLst/>
              <a:gdLst/>
              <a:ahLst/>
              <a:cxnLst/>
              <a:rect l="l" t="t" r="r" b="b"/>
              <a:pathLst>
                <a:path w="1346" h="4154" extrusionOk="0">
                  <a:moveTo>
                    <a:pt x="674" y="1"/>
                  </a:moveTo>
                  <a:cubicBezTo>
                    <a:pt x="647" y="1"/>
                    <a:pt x="620" y="7"/>
                    <a:pt x="595" y="19"/>
                  </a:cubicBezTo>
                  <a:cubicBezTo>
                    <a:pt x="488" y="67"/>
                    <a:pt x="452" y="186"/>
                    <a:pt x="488" y="269"/>
                  </a:cubicBezTo>
                  <a:cubicBezTo>
                    <a:pt x="929" y="1365"/>
                    <a:pt x="750" y="2877"/>
                    <a:pt x="60" y="3829"/>
                  </a:cubicBezTo>
                  <a:cubicBezTo>
                    <a:pt x="0" y="3925"/>
                    <a:pt x="24" y="4044"/>
                    <a:pt x="107" y="4115"/>
                  </a:cubicBezTo>
                  <a:cubicBezTo>
                    <a:pt x="134" y="4142"/>
                    <a:pt x="170" y="4153"/>
                    <a:pt x="209" y="4153"/>
                  </a:cubicBezTo>
                  <a:cubicBezTo>
                    <a:pt x="273" y="4153"/>
                    <a:pt x="344" y="4120"/>
                    <a:pt x="381" y="4068"/>
                  </a:cubicBezTo>
                  <a:cubicBezTo>
                    <a:pt x="1119" y="3008"/>
                    <a:pt x="1345" y="1341"/>
                    <a:pt x="857" y="127"/>
                  </a:cubicBezTo>
                  <a:cubicBezTo>
                    <a:pt x="822" y="48"/>
                    <a:pt x="748" y="1"/>
                    <a:pt x="6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453" name="Google Shape;10453;p59"/>
          <p:cNvGrpSpPr/>
          <p:nvPr/>
        </p:nvGrpSpPr>
        <p:grpSpPr>
          <a:xfrm>
            <a:off x="4935894" y="2793920"/>
            <a:ext cx="320143" cy="392581"/>
            <a:chOff x="3086313" y="2877049"/>
            <a:chExt cx="320143" cy="392581"/>
          </a:xfrm>
        </p:grpSpPr>
        <p:sp>
          <p:nvSpPr>
            <p:cNvPr id="10454" name="Google Shape;10454;p59"/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5" name="Google Shape;10455;p59"/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6" name="Google Shape;10456;p59"/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7" name="Google Shape;10457;p59"/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8" name="Google Shape;10458;p59"/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9" name="Google Shape;10459;p59"/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0" name="Google Shape;10460;p59"/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1" name="Google Shape;10461;p59"/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2" name="Google Shape;10462;p59"/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3" name="Google Shape;10463;p59"/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4" name="Google Shape;10464;p59"/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5" name="Google Shape;10465;p59"/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66" name="Google Shape;10466;p59"/>
          <p:cNvSpPr/>
          <p:nvPr/>
        </p:nvSpPr>
        <p:spPr>
          <a:xfrm>
            <a:off x="4103395" y="2810994"/>
            <a:ext cx="210530" cy="357700"/>
          </a:xfrm>
          <a:custGeom>
            <a:avLst/>
            <a:gdLst/>
            <a:ahLst/>
            <a:cxnLst/>
            <a:rect l="l" t="t" r="r" b="b"/>
            <a:pathLst>
              <a:path w="6609" h="11229" extrusionOk="0">
                <a:moveTo>
                  <a:pt x="3310" y="1941"/>
                </a:moveTo>
                <a:cubicBezTo>
                  <a:pt x="3632" y="1941"/>
                  <a:pt x="3918" y="2227"/>
                  <a:pt x="3918" y="2572"/>
                </a:cubicBezTo>
                <a:lnTo>
                  <a:pt x="3918" y="2882"/>
                </a:lnTo>
                <a:cubicBezTo>
                  <a:pt x="3918" y="3037"/>
                  <a:pt x="3799" y="3156"/>
                  <a:pt x="3644" y="3156"/>
                </a:cubicBezTo>
                <a:lnTo>
                  <a:pt x="2953" y="3156"/>
                </a:lnTo>
                <a:cubicBezTo>
                  <a:pt x="2798" y="3156"/>
                  <a:pt x="2679" y="3037"/>
                  <a:pt x="2679" y="2882"/>
                </a:cubicBezTo>
                <a:lnTo>
                  <a:pt x="2679" y="2572"/>
                </a:lnTo>
                <a:cubicBezTo>
                  <a:pt x="2679" y="2227"/>
                  <a:pt x="2965" y="1941"/>
                  <a:pt x="3310" y="1941"/>
                </a:cubicBezTo>
                <a:close/>
                <a:moveTo>
                  <a:pt x="3918" y="10371"/>
                </a:moveTo>
                <a:lnTo>
                  <a:pt x="3918" y="10633"/>
                </a:lnTo>
                <a:lnTo>
                  <a:pt x="3906" y="10633"/>
                </a:lnTo>
                <a:cubicBezTo>
                  <a:pt x="3906" y="10788"/>
                  <a:pt x="3787" y="10907"/>
                  <a:pt x="3632" y="10907"/>
                </a:cubicBezTo>
                <a:lnTo>
                  <a:pt x="2929" y="10907"/>
                </a:lnTo>
                <a:cubicBezTo>
                  <a:pt x="2787" y="10907"/>
                  <a:pt x="2668" y="10788"/>
                  <a:pt x="2668" y="10633"/>
                </a:cubicBezTo>
                <a:lnTo>
                  <a:pt x="2668" y="10371"/>
                </a:lnTo>
                <a:close/>
                <a:moveTo>
                  <a:pt x="2572" y="1"/>
                </a:moveTo>
                <a:cubicBezTo>
                  <a:pt x="1144" y="1"/>
                  <a:pt x="1" y="1156"/>
                  <a:pt x="1" y="2572"/>
                </a:cubicBezTo>
                <a:lnTo>
                  <a:pt x="1" y="2751"/>
                </a:lnTo>
                <a:cubicBezTo>
                  <a:pt x="1" y="2834"/>
                  <a:pt x="72" y="2918"/>
                  <a:pt x="167" y="2918"/>
                </a:cubicBezTo>
                <a:cubicBezTo>
                  <a:pt x="251" y="2918"/>
                  <a:pt x="334" y="2834"/>
                  <a:pt x="334" y="2751"/>
                </a:cubicBezTo>
                <a:lnTo>
                  <a:pt x="334" y="2572"/>
                </a:lnTo>
                <a:cubicBezTo>
                  <a:pt x="334" y="1334"/>
                  <a:pt x="1346" y="322"/>
                  <a:pt x="2572" y="322"/>
                </a:cubicBezTo>
                <a:lnTo>
                  <a:pt x="3132" y="322"/>
                </a:lnTo>
                <a:lnTo>
                  <a:pt x="3132" y="1632"/>
                </a:lnTo>
                <a:cubicBezTo>
                  <a:pt x="2679" y="1703"/>
                  <a:pt x="2334" y="2096"/>
                  <a:pt x="2334" y="2572"/>
                </a:cubicBezTo>
                <a:lnTo>
                  <a:pt x="2334" y="2882"/>
                </a:lnTo>
                <a:cubicBezTo>
                  <a:pt x="2334" y="3204"/>
                  <a:pt x="2608" y="3489"/>
                  <a:pt x="2953" y="3489"/>
                </a:cubicBezTo>
                <a:lnTo>
                  <a:pt x="3644" y="3489"/>
                </a:lnTo>
                <a:cubicBezTo>
                  <a:pt x="3977" y="3489"/>
                  <a:pt x="4263" y="3227"/>
                  <a:pt x="4263" y="2882"/>
                </a:cubicBezTo>
                <a:lnTo>
                  <a:pt x="4263" y="2572"/>
                </a:lnTo>
                <a:cubicBezTo>
                  <a:pt x="4263" y="2108"/>
                  <a:pt x="3918" y="1703"/>
                  <a:pt x="3465" y="1632"/>
                </a:cubicBezTo>
                <a:lnTo>
                  <a:pt x="3465" y="322"/>
                </a:lnTo>
                <a:lnTo>
                  <a:pt x="4025" y="322"/>
                </a:lnTo>
                <a:cubicBezTo>
                  <a:pt x="5251" y="322"/>
                  <a:pt x="6263" y="1334"/>
                  <a:pt x="6263" y="2572"/>
                </a:cubicBezTo>
                <a:lnTo>
                  <a:pt x="6263" y="3632"/>
                </a:lnTo>
                <a:lnTo>
                  <a:pt x="5882" y="3632"/>
                </a:lnTo>
                <a:cubicBezTo>
                  <a:pt x="5549" y="3632"/>
                  <a:pt x="5275" y="3894"/>
                  <a:pt x="5275" y="4239"/>
                </a:cubicBezTo>
                <a:lnTo>
                  <a:pt x="5275" y="4430"/>
                </a:lnTo>
                <a:cubicBezTo>
                  <a:pt x="5275" y="4525"/>
                  <a:pt x="5346" y="4597"/>
                  <a:pt x="5430" y="4597"/>
                </a:cubicBezTo>
                <a:cubicBezTo>
                  <a:pt x="5525" y="4597"/>
                  <a:pt x="5596" y="4525"/>
                  <a:pt x="5596" y="4430"/>
                </a:cubicBezTo>
                <a:lnTo>
                  <a:pt x="5596" y="4239"/>
                </a:lnTo>
                <a:cubicBezTo>
                  <a:pt x="5596" y="4085"/>
                  <a:pt x="5716" y="3966"/>
                  <a:pt x="5870" y="3966"/>
                </a:cubicBezTo>
                <a:lnTo>
                  <a:pt x="6251" y="3966"/>
                </a:lnTo>
                <a:lnTo>
                  <a:pt x="6251" y="7264"/>
                </a:lnTo>
                <a:lnTo>
                  <a:pt x="5870" y="7264"/>
                </a:lnTo>
                <a:cubicBezTo>
                  <a:pt x="5716" y="7264"/>
                  <a:pt x="5596" y="7144"/>
                  <a:pt x="5596" y="6990"/>
                </a:cubicBezTo>
                <a:lnTo>
                  <a:pt x="5596" y="5216"/>
                </a:lnTo>
                <a:cubicBezTo>
                  <a:pt x="5596" y="5132"/>
                  <a:pt x="5525" y="5061"/>
                  <a:pt x="5430" y="5061"/>
                </a:cubicBezTo>
                <a:cubicBezTo>
                  <a:pt x="5346" y="5061"/>
                  <a:pt x="5275" y="5132"/>
                  <a:pt x="5275" y="5216"/>
                </a:cubicBezTo>
                <a:lnTo>
                  <a:pt x="5275" y="6990"/>
                </a:lnTo>
                <a:cubicBezTo>
                  <a:pt x="5275" y="7323"/>
                  <a:pt x="5537" y="7597"/>
                  <a:pt x="5882" y="7597"/>
                </a:cubicBezTo>
                <a:lnTo>
                  <a:pt x="6263" y="7597"/>
                </a:lnTo>
                <a:lnTo>
                  <a:pt x="6263" y="8228"/>
                </a:lnTo>
                <a:cubicBezTo>
                  <a:pt x="6263" y="9228"/>
                  <a:pt x="5454" y="10038"/>
                  <a:pt x="4453" y="10038"/>
                </a:cubicBezTo>
                <a:lnTo>
                  <a:pt x="2144" y="10038"/>
                </a:lnTo>
                <a:cubicBezTo>
                  <a:pt x="1144" y="10038"/>
                  <a:pt x="334" y="9228"/>
                  <a:pt x="334" y="8228"/>
                </a:cubicBezTo>
                <a:lnTo>
                  <a:pt x="334" y="7597"/>
                </a:lnTo>
                <a:lnTo>
                  <a:pt x="715" y="7597"/>
                </a:lnTo>
                <a:cubicBezTo>
                  <a:pt x="1048" y="7597"/>
                  <a:pt x="1322" y="7335"/>
                  <a:pt x="1322" y="6990"/>
                </a:cubicBezTo>
                <a:lnTo>
                  <a:pt x="1322" y="6811"/>
                </a:lnTo>
                <a:cubicBezTo>
                  <a:pt x="1322" y="6728"/>
                  <a:pt x="1251" y="6644"/>
                  <a:pt x="1167" y="6644"/>
                </a:cubicBezTo>
                <a:cubicBezTo>
                  <a:pt x="1072" y="6644"/>
                  <a:pt x="1001" y="6728"/>
                  <a:pt x="1001" y="6811"/>
                </a:cubicBezTo>
                <a:lnTo>
                  <a:pt x="1001" y="6990"/>
                </a:lnTo>
                <a:cubicBezTo>
                  <a:pt x="1001" y="7144"/>
                  <a:pt x="882" y="7264"/>
                  <a:pt x="727" y="7264"/>
                </a:cubicBezTo>
                <a:lnTo>
                  <a:pt x="346" y="7264"/>
                </a:lnTo>
                <a:lnTo>
                  <a:pt x="346" y="3966"/>
                </a:lnTo>
                <a:lnTo>
                  <a:pt x="727" y="3966"/>
                </a:lnTo>
                <a:cubicBezTo>
                  <a:pt x="882" y="3966"/>
                  <a:pt x="1001" y="4085"/>
                  <a:pt x="1001" y="4239"/>
                </a:cubicBezTo>
                <a:lnTo>
                  <a:pt x="1001" y="6037"/>
                </a:lnTo>
                <a:cubicBezTo>
                  <a:pt x="1001" y="6132"/>
                  <a:pt x="1072" y="6204"/>
                  <a:pt x="1167" y="6204"/>
                </a:cubicBezTo>
                <a:cubicBezTo>
                  <a:pt x="1251" y="6204"/>
                  <a:pt x="1322" y="6132"/>
                  <a:pt x="1322" y="6037"/>
                </a:cubicBezTo>
                <a:lnTo>
                  <a:pt x="1322" y="4239"/>
                </a:lnTo>
                <a:cubicBezTo>
                  <a:pt x="1322" y="3906"/>
                  <a:pt x="1060" y="3620"/>
                  <a:pt x="715" y="3620"/>
                </a:cubicBezTo>
                <a:lnTo>
                  <a:pt x="334" y="3620"/>
                </a:lnTo>
                <a:lnTo>
                  <a:pt x="334" y="3501"/>
                </a:lnTo>
                <a:cubicBezTo>
                  <a:pt x="334" y="3418"/>
                  <a:pt x="251" y="3346"/>
                  <a:pt x="167" y="3346"/>
                </a:cubicBezTo>
                <a:cubicBezTo>
                  <a:pt x="72" y="3346"/>
                  <a:pt x="1" y="3418"/>
                  <a:pt x="1" y="3501"/>
                </a:cubicBezTo>
                <a:lnTo>
                  <a:pt x="1" y="8216"/>
                </a:lnTo>
                <a:cubicBezTo>
                  <a:pt x="1" y="9383"/>
                  <a:pt x="953" y="10347"/>
                  <a:pt x="2144" y="10347"/>
                </a:cubicBezTo>
                <a:lnTo>
                  <a:pt x="2334" y="10347"/>
                </a:lnTo>
                <a:lnTo>
                  <a:pt x="2334" y="10621"/>
                </a:lnTo>
                <a:cubicBezTo>
                  <a:pt x="2334" y="10943"/>
                  <a:pt x="2608" y="11228"/>
                  <a:pt x="2953" y="11228"/>
                </a:cubicBezTo>
                <a:lnTo>
                  <a:pt x="3644" y="11228"/>
                </a:lnTo>
                <a:cubicBezTo>
                  <a:pt x="3977" y="11228"/>
                  <a:pt x="4263" y="10966"/>
                  <a:pt x="4263" y="10621"/>
                </a:cubicBezTo>
                <a:lnTo>
                  <a:pt x="4263" y="10347"/>
                </a:lnTo>
                <a:lnTo>
                  <a:pt x="4465" y="10347"/>
                </a:lnTo>
                <a:cubicBezTo>
                  <a:pt x="5644" y="10347"/>
                  <a:pt x="6608" y="9407"/>
                  <a:pt x="6608" y="8216"/>
                </a:cubicBezTo>
                <a:lnTo>
                  <a:pt x="6608" y="2572"/>
                </a:lnTo>
                <a:cubicBezTo>
                  <a:pt x="6585" y="1156"/>
                  <a:pt x="5418" y="1"/>
                  <a:pt x="4001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467" name="Google Shape;10467;p59"/>
          <p:cNvGrpSpPr/>
          <p:nvPr/>
        </p:nvGrpSpPr>
        <p:grpSpPr>
          <a:xfrm>
            <a:off x="2710694" y="2802617"/>
            <a:ext cx="333809" cy="373277"/>
            <a:chOff x="861113" y="2885746"/>
            <a:chExt cx="333809" cy="373277"/>
          </a:xfrm>
        </p:grpSpPr>
        <p:sp>
          <p:nvSpPr>
            <p:cNvPr id="10468" name="Google Shape;10468;p59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9" name="Google Shape;10469;p59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0" name="Google Shape;10470;p59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71" name="Google Shape;10471;p59"/>
          <p:cNvSpPr/>
          <p:nvPr/>
        </p:nvSpPr>
        <p:spPr>
          <a:xfrm>
            <a:off x="4465586" y="2803413"/>
            <a:ext cx="371366" cy="372353"/>
          </a:xfrm>
          <a:custGeom>
            <a:avLst/>
            <a:gdLst/>
            <a:ahLst/>
            <a:cxnLst/>
            <a:rect l="l" t="t" r="r" b="b"/>
            <a:pathLst>
              <a:path w="11658" h="11689" extrusionOk="0">
                <a:moveTo>
                  <a:pt x="10514" y="382"/>
                </a:moveTo>
                <a:cubicBezTo>
                  <a:pt x="10657" y="382"/>
                  <a:pt x="10812" y="441"/>
                  <a:pt x="10907" y="548"/>
                </a:cubicBezTo>
                <a:lnTo>
                  <a:pt x="11181" y="810"/>
                </a:lnTo>
                <a:cubicBezTo>
                  <a:pt x="11288" y="917"/>
                  <a:pt x="11348" y="1072"/>
                  <a:pt x="11348" y="1215"/>
                </a:cubicBezTo>
                <a:cubicBezTo>
                  <a:pt x="11348" y="1370"/>
                  <a:pt x="11288" y="1513"/>
                  <a:pt x="11181" y="1620"/>
                </a:cubicBezTo>
                <a:lnTo>
                  <a:pt x="10240" y="2560"/>
                </a:lnTo>
                <a:lnTo>
                  <a:pt x="9169" y="1489"/>
                </a:lnTo>
                <a:lnTo>
                  <a:pt x="10109" y="548"/>
                </a:lnTo>
                <a:cubicBezTo>
                  <a:pt x="10217" y="441"/>
                  <a:pt x="10359" y="382"/>
                  <a:pt x="10514" y="382"/>
                </a:cubicBezTo>
                <a:close/>
                <a:moveTo>
                  <a:pt x="8919" y="1715"/>
                </a:moveTo>
                <a:lnTo>
                  <a:pt x="9990" y="2799"/>
                </a:lnTo>
                <a:lnTo>
                  <a:pt x="6954" y="5823"/>
                </a:lnTo>
                <a:lnTo>
                  <a:pt x="5883" y="4751"/>
                </a:lnTo>
                <a:lnTo>
                  <a:pt x="8919" y="1715"/>
                </a:lnTo>
                <a:close/>
                <a:moveTo>
                  <a:pt x="1966" y="8668"/>
                </a:moveTo>
                <a:lnTo>
                  <a:pt x="3037" y="9740"/>
                </a:lnTo>
                <a:lnTo>
                  <a:pt x="2370" y="10419"/>
                </a:lnTo>
                <a:cubicBezTo>
                  <a:pt x="2335" y="10454"/>
                  <a:pt x="2281" y="10472"/>
                  <a:pt x="2227" y="10472"/>
                </a:cubicBezTo>
                <a:cubicBezTo>
                  <a:pt x="2174" y="10472"/>
                  <a:pt x="2120" y="10454"/>
                  <a:pt x="2085" y="10419"/>
                </a:cubicBezTo>
                <a:lnTo>
                  <a:pt x="1299" y="9621"/>
                </a:lnTo>
                <a:cubicBezTo>
                  <a:pt x="1215" y="9549"/>
                  <a:pt x="1215" y="9418"/>
                  <a:pt x="1299" y="9347"/>
                </a:cubicBezTo>
                <a:lnTo>
                  <a:pt x="1966" y="8668"/>
                </a:lnTo>
                <a:close/>
                <a:moveTo>
                  <a:pt x="1311" y="10133"/>
                </a:moveTo>
                <a:lnTo>
                  <a:pt x="1596" y="10407"/>
                </a:lnTo>
                <a:lnTo>
                  <a:pt x="1061" y="10942"/>
                </a:lnTo>
                <a:cubicBezTo>
                  <a:pt x="1019" y="10984"/>
                  <a:pt x="965" y="11005"/>
                  <a:pt x="913" y="11005"/>
                </a:cubicBezTo>
                <a:cubicBezTo>
                  <a:pt x="861" y="11005"/>
                  <a:pt x="811" y="10984"/>
                  <a:pt x="775" y="10942"/>
                </a:cubicBezTo>
                <a:cubicBezTo>
                  <a:pt x="703" y="10859"/>
                  <a:pt x="703" y="10740"/>
                  <a:pt x="775" y="10669"/>
                </a:cubicBezTo>
                <a:lnTo>
                  <a:pt x="1311" y="10133"/>
                </a:lnTo>
                <a:close/>
                <a:moveTo>
                  <a:pt x="10467" y="1"/>
                </a:moveTo>
                <a:cubicBezTo>
                  <a:pt x="10228" y="1"/>
                  <a:pt x="9990" y="84"/>
                  <a:pt x="9812" y="263"/>
                </a:cubicBezTo>
                <a:lnTo>
                  <a:pt x="8871" y="1203"/>
                </a:lnTo>
                <a:lnTo>
                  <a:pt x="8728" y="1048"/>
                </a:lnTo>
                <a:cubicBezTo>
                  <a:pt x="8687" y="1013"/>
                  <a:pt x="8642" y="995"/>
                  <a:pt x="8597" y="995"/>
                </a:cubicBezTo>
                <a:cubicBezTo>
                  <a:pt x="8553" y="995"/>
                  <a:pt x="8508" y="1013"/>
                  <a:pt x="8466" y="1048"/>
                </a:cubicBezTo>
                <a:cubicBezTo>
                  <a:pt x="8395" y="1120"/>
                  <a:pt x="8395" y="1227"/>
                  <a:pt x="8466" y="1310"/>
                </a:cubicBezTo>
                <a:lnTo>
                  <a:pt x="8621" y="1453"/>
                </a:lnTo>
                <a:lnTo>
                  <a:pt x="5037" y="5037"/>
                </a:lnTo>
                <a:cubicBezTo>
                  <a:pt x="4954" y="5120"/>
                  <a:pt x="4954" y="5216"/>
                  <a:pt x="5037" y="5299"/>
                </a:cubicBezTo>
                <a:cubicBezTo>
                  <a:pt x="5073" y="5335"/>
                  <a:pt x="5118" y="5352"/>
                  <a:pt x="5162" y="5352"/>
                </a:cubicBezTo>
                <a:cubicBezTo>
                  <a:pt x="5207" y="5352"/>
                  <a:pt x="5252" y="5335"/>
                  <a:pt x="5287" y="5299"/>
                </a:cubicBezTo>
                <a:lnTo>
                  <a:pt x="5597" y="4977"/>
                </a:lnTo>
                <a:lnTo>
                  <a:pt x="6668" y="6049"/>
                </a:lnTo>
                <a:cubicBezTo>
                  <a:pt x="6299" y="6525"/>
                  <a:pt x="6073" y="6978"/>
                  <a:pt x="5883" y="7382"/>
                </a:cubicBezTo>
                <a:cubicBezTo>
                  <a:pt x="5430" y="8287"/>
                  <a:pt x="5097" y="9002"/>
                  <a:pt x="3275" y="9526"/>
                </a:cubicBezTo>
                <a:lnTo>
                  <a:pt x="2156" y="8406"/>
                </a:lnTo>
                <a:lnTo>
                  <a:pt x="4597" y="5966"/>
                </a:lnTo>
                <a:cubicBezTo>
                  <a:pt x="4680" y="5894"/>
                  <a:pt x="4680" y="5787"/>
                  <a:pt x="4597" y="5716"/>
                </a:cubicBezTo>
                <a:cubicBezTo>
                  <a:pt x="4561" y="5674"/>
                  <a:pt x="4516" y="5653"/>
                  <a:pt x="4472" y="5653"/>
                </a:cubicBezTo>
                <a:cubicBezTo>
                  <a:pt x="4427" y="5653"/>
                  <a:pt x="4382" y="5674"/>
                  <a:pt x="4347" y="5716"/>
                </a:cubicBezTo>
                <a:lnTo>
                  <a:pt x="989" y="9073"/>
                </a:lnTo>
                <a:cubicBezTo>
                  <a:pt x="775" y="9287"/>
                  <a:pt x="775" y="9645"/>
                  <a:pt x="989" y="9847"/>
                </a:cubicBezTo>
                <a:lnTo>
                  <a:pt x="1001" y="9859"/>
                </a:lnTo>
                <a:lnTo>
                  <a:pt x="465" y="10395"/>
                </a:lnTo>
                <a:cubicBezTo>
                  <a:pt x="299" y="10561"/>
                  <a:pt x="251" y="10811"/>
                  <a:pt x="358" y="11026"/>
                </a:cubicBezTo>
                <a:lnTo>
                  <a:pt x="1" y="11383"/>
                </a:lnTo>
                <a:cubicBezTo>
                  <a:pt x="1" y="11454"/>
                  <a:pt x="1" y="11562"/>
                  <a:pt x="61" y="11633"/>
                </a:cubicBezTo>
                <a:cubicBezTo>
                  <a:pt x="92" y="11670"/>
                  <a:pt x="139" y="11688"/>
                  <a:pt x="187" y="11688"/>
                </a:cubicBezTo>
                <a:cubicBezTo>
                  <a:pt x="232" y="11688"/>
                  <a:pt x="276" y="11673"/>
                  <a:pt x="311" y="11645"/>
                </a:cubicBezTo>
                <a:lnTo>
                  <a:pt x="668" y="11288"/>
                </a:lnTo>
                <a:cubicBezTo>
                  <a:pt x="745" y="11326"/>
                  <a:pt x="827" y="11345"/>
                  <a:pt x="908" y="11345"/>
                </a:cubicBezTo>
                <a:cubicBezTo>
                  <a:pt x="1052" y="11345"/>
                  <a:pt x="1192" y="11287"/>
                  <a:pt x="1299" y="11181"/>
                </a:cubicBezTo>
                <a:lnTo>
                  <a:pt x="1835" y="10645"/>
                </a:lnTo>
                <a:cubicBezTo>
                  <a:pt x="1942" y="10752"/>
                  <a:pt x="2073" y="10811"/>
                  <a:pt x="2204" y="10811"/>
                </a:cubicBezTo>
                <a:cubicBezTo>
                  <a:pt x="2358" y="10811"/>
                  <a:pt x="2501" y="10752"/>
                  <a:pt x="2608" y="10645"/>
                </a:cubicBezTo>
                <a:lnTo>
                  <a:pt x="3370" y="9895"/>
                </a:lnTo>
                <a:cubicBezTo>
                  <a:pt x="5371" y="9335"/>
                  <a:pt x="5776" y="8502"/>
                  <a:pt x="6240" y="7549"/>
                </a:cubicBezTo>
                <a:cubicBezTo>
                  <a:pt x="6442" y="7121"/>
                  <a:pt x="6668" y="6656"/>
                  <a:pt x="7073" y="6180"/>
                </a:cubicBezTo>
                <a:lnTo>
                  <a:pt x="10228" y="3025"/>
                </a:lnTo>
                <a:lnTo>
                  <a:pt x="10526" y="3322"/>
                </a:lnTo>
                <a:lnTo>
                  <a:pt x="8407" y="5442"/>
                </a:lnTo>
                <a:cubicBezTo>
                  <a:pt x="8347" y="5501"/>
                  <a:pt x="8335" y="5608"/>
                  <a:pt x="8395" y="5680"/>
                </a:cubicBezTo>
                <a:cubicBezTo>
                  <a:pt x="8426" y="5717"/>
                  <a:pt x="8473" y="5735"/>
                  <a:pt x="8522" y="5735"/>
                </a:cubicBezTo>
                <a:cubicBezTo>
                  <a:pt x="8566" y="5735"/>
                  <a:pt x="8611" y="5720"/>
                  <a:pt x="8645" y="5692"/>
                </a:cubicBezTo>
                <a:lnTo>
                  <a:pt x="10883" y="3465"/>
                </a:lnTo>
                <a:cubicBezTo>
                  <a:pt x="10955" y="3382"/>
                  <a:pt x="10955" y="3287"/>
                  <a:pt x="10883" y="3203"/>
                </a:cubicBezTo>
                <a:lnTo>
                  <a:pt x="10455" y="2775"/>
                </a:lnTo>
                <a:lnTo>
                  <a:pt x="11383" y="1834"/>
                </a:lnTo>
                <a:cubicBezTo>
                  <a:pt x="11562" y="1656"/>
                  <a:pt x="11657" y="1441"/>
                  <a:pt x="11657" y="1179"/>
                </a:cubicBezTo>
                <a:cubicBezTo>
                  <a:pt x="11657" y="929"/>
                  <a:pt x="11562" y="703"/>
                  <a:pt x="11383" y="524"/>
                </a:cubicBezTo>
                <a:lnTo>
                  <a:pt x="11121" y="263"/>
                </a:lnTo>
                <a:cubicBezTo>
                  <a:pt x="10943" y="84"/>
                  <a:pt x="10717" y="1"/>
                  <a:pt x="104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72" name="Google Shape;10472;p59"/>
          <p:cNvSpPr/>
          <p:nvPr/>
        </p:nvSpPr>
        <p:spPr>
          <a:xfrm>
            <a:off x="4009710" y="1377690"/>
            <a:ext cx="399780" cy="341740"/>
          </a:xfrm>
          <a:custGeom>
            <a:avLst/>
            <a:gdLst/>
            <a:ahLst/>
            <a:cxnLst/>
            <a:rect l="l" t="t" r="r" b="b"/>
            <a:pathLst>
              <a:path w="12550" h="10728" extrusionOk="0">
                <a:moveTo>
                  <a:pt x="6298" y="369"/>
                </a:moveTo>
                <a:cubicBezTo>
                  <a:pt x="6306" y="369"/>
                  <a:pt x="6315" y="369"/>
                  <a:pt x="6323" y="370"/>
                </a:cubicBezTo>
                <a:cubicBezTo>
                  <a:pt x="6442" y="393"/>
                  <a:pt x="6525" y="477"/>
                  <a:pt x="6525" y="596"/>
                </a:cubicBezTo>
                <a:cubicBezTo>
                  <a:pt x="6525" y="727"/>
                  <a:pt x="6430" y="834"/>
                  <a:pt x="6287" y="834"/>
                </a:cubicBezTo>
                <a:cubicBezTo>
                  <a:pt x="6156" y="834"/>
                  <a:pt x="6049" y="727"/>
                  <a:pt x="6049" y="596"/>
                </a:cubicBezTo>
                <a:cubicBezTo>
                  <a:pt x="6049" y="482"/>
                  <a:pt x="6136" y="369"/>
                  <a:pt x="6298" y="369"/>
                </a:cubicBezTo>
                <a:close/>
                <a:moveTo>
                  <a:pt x="6871" y="727"/>
                </a:moveTo>
                <a:lnTo>
                  <a:pt x="8668" y="2513"/>
                </a:lnTo>
                <a:lnTo>
                  <a:pt x="3906" y="2513"/>
                </a:lnTo>
                <a:lnTo>
                  <a:pt x="5716" y="727"/>
                </a:lnTo>
                <a:cubicBezTo>
                  <a:pt x="5775" y="1001"/>
                  <a:pt x="6013" y="1191"/>
                  <a:pt x="6287" y="1191"/>
                </a:cubicBezTo>
                <a:cubicBezTo>
                  <a:pt x="6573" y="1191"/>
                  <a:pt x="6811" y="1001"/>
                  <a:pt x="6871" y="727"/>
                </a:cubicBezTo>
                <a:close/>
                <a:moveTo>
                  <a:pt x="3573" y="8787"/>
                </a:moveTo>
                <a:cubicBezTo>
                  <a:pt x="5216" y="8787"/>
                  <a:pt x="5097" y="8787"/>
                  <a:pt x="5156" y="8799"/>
                </a:cubicBezTo>
                <a:cubicBezTo>
                  <a:pt x="5275" y="8823"/>
                  <a:pt x="5370" y="8942"/>
                  <a:pt x="5370" y="9061"/>
                </a:cubicBezTo>
                <a:lnTo>
                  <a:pt x="5370" y="9513"/>
                </a:lnTo>
                <a:lnTo>
                  <a:pt x="3287" y="9513"/>
                </a:lnTo>
                <a:cubicBezTo>
                  <a:pt x="3275" y="9049"/>
                  <a:pt x="3275" y="9049"/>
                  <a:pt x="3287" y="9002"/>
                </a:cubicBezTo>
                <a:cubicBezTo>
                  <a:pt x="3334" y="8859"/>
                  <a:pt x="3430" y="8787"/>
                  <a:pt x="3573" y="8787"/>
                </a:cubicBezTo>
                <a:close/>
                <a:moveTo>
                  <a:pt x="10651" y="2885"/>
                </a:moveTo>
                <a:cubicBezTo>
                  <a:pt x="11916" y="2885"/>
                  <a:pt x="11740" y="2894"/>
                  <a:pt x="11740" y="2929"/>
                </a:cubicBezTo>
                <a:cubicBezTo>
                  <a:pt x="11729" y="9255"/>
                  <a:pt x="11779" y="9516"/>
                  <a:pt x="11713" y="9516"/>
                </a:cubicBezTo>
                <a:cubicBezTo>
                  <a:pt x="11707" y="9516"/>
                  <a:pt x="11700" y="9513"/>
                  <a:pt x="11693" y="9513"/>
                </a:cubicBezTo>
                <a:lnTo>
                  <a:pt x="5739" y="9513"/>
                </a:lnTo>
                <a:lnTo>
                  <a:pt x="5739" y="9144"/>
                </a:lnTo>
                <a:lnTo>
                  <a:pt x="11193" y="9144"/>
                </a:lnTo>
                <a:cubicBezTo>
                  <a:pt x="11288" y="9144"/>
                  <a:pt x="11371" y="9049"/>
                  <a:pt x="11371" y="8966"/>
                </a:cubicBezTo>
                <a:lnTo>
                  <a:pt x="11371" y="3441"/>
                </a:lnTo>
                <a:cubicBezTo>
                  <a:pt x="11371" y="3334"/>
                  <a:pt x="11276" y="3263"/>
                  <a:pt x="11193" y="3263"/>
                </a:cubicBezTo>
                <a:lnTo>
                  <a:pt x="3346" y="3263"/>
                </a:lnTo>
                <a:cubicBezTo>
                  <a:pt x="3239" y="3263"/>
                  <a:pt x="3168" y="3346"/>
                  <a:pt x="3168" y="3441"/>
                </a:cubicBezTo>
                <a:cubicBezTo>
                  <a:pt x="3168" y="3537"/>
                  <a:pt x="3251" y="3620"/>
                  <a:pt x="3346" y="3620"/>
                </a:cubicBezTo>
                <a:lnTo>
                  <a:pt x="10990" y="3620"/>
                </a:lnTo>
                <a:lnTo>
                  <a:pt x="10990" y="8775"/>
                </a:lnTo>
                <a:lnTo>
                  <a:pt x="5656" y="8775"/>
                </a:lnTo>
                <a:cubicBezTo>
                  <a:pt x="5561" y="8585"/>
                  <a:pt x="5370" y="8454"/>
                  <a:pt x="5156" y="8430"/>
                </a:cubicBezTo>
                <a:cubicBezTo>
                  <a:pt x="5128" y="8422"/>
                  <a:pt x="4938" y="8419"/>
                  <a:pt x="4696" y="8419"/>
                </a:cubicBezTo>
                <a:cubicBezTo>
                  <a:pt x="4212" y="8419"/>
                  <a:pt x="3521" y="8430"/>
                  <a:pt x="3513" y="8430"/>
                </a:cubicBezTo>
                <a:cubicBezTo>
                  <a:pt x="3287" y="8442"/>
                  <a:pt x="3072" y="8573"/>
                  <a:pt x="2977" y="8775"/>
                </a:cubicBezTo>
                <a:lnTo>
                  <a:pt x="1608" y="8775"/>
                </a:lnTo>
                <a:lnTo>
                  <a:pt x="1608" y="3620"/>
                </a:lnTo>
                <a:lnTo>
                  <a:pt x="2656" y="3620"/>
                </a:lnTo>
                <a:cubicBezTo>
                  <a:pt x="2763" y="3620"/>
                  <a:pt x="2834" y="3525"/>
                  <a:pt x="2834" y="3441"/>
                </a:cubicBezTo>
                <a:cubicBezTo>
                  <a:pt x="2834" y="3334"/>
                  <a:pt x="2751" y="3263"/>
                  <a:pt x="2656" y="3263"/>
                </a:cubicBezTo>
                <a:lnTo>
                  <a:pt x="1429" y="3263"/>
                </a:lnTo>
                <a:cubicBezTo>
                  <a:pt x="1322" y="3263"/>
                  <a:pt x="1251" y="3346"/>
                  <a:pt x="1251" y="3441"/>
                </a:cubicBezTo>
                <a:lnTo>
                  <a:pt x="1251" y="8966"/>
                </a:lnTo>
                <a:cubicBezTo>
                  <a:pt x="1251" y="9061"/>
                  <a:pt x="1334" y="9144"/>
                  <a:pt x="1429" y="9144"/>
                </a:cubicBezTo>
                <a:lnTo>
                  <a:pt x="2918" y="9144"/>
                </a:lnTo>
                <a:lnTo>
                  <a:pt x="2918" y="9513"/>
                </a:lnTo>
                <a:lnTo>
                  <a:pt x="917" y="9513"/>
                </a:lnTo>
                <a:cubicBezTo>
                  <a:pt x="894" y="9513"/>
                  <a:pt x="870" y="9490"/>
                  <a:pt x="870" y="9466"/>
                </a:cubicBezTo>
                <a:cubicBezTo>
                  <a:pt x="892" y="3144"/>
                  <a:pt x="843" y="2892"/>
                  <a:pt x="900" y="2892"/>
                </a:cubicBezTo>
                <a:cubicBezTo>
                  <a:pt x="905" y="2892"/>
                  <a:pt x="911" y="2894"/>
                  <a:pt x="917" y="2894"/>
                </a:cubicBezTo>
                <a:cubicBezTo>
                  <a:pt x="6680" y="2894"/>
                  <a:pt x="9386" y="2885"/>
                  <a:pt x="10651" y="2885"/>
                </a:cubicBezTo>
                <a:close/>
                <a:moveTo>
                  <a:pt x="6277" y="0"/>
                </a:moveTo>
                <a:cubicBezTo>
                  <a:pt x="6049" y="0"/>
                  <a:pt x="5823" y="84"/>
                  <a:pt x="5656" y="250"/>
                </a:cubicBezTo>
                <a:lnTo>
                  <a:pt x="3370" y="2513"/>
                </a:lnTo>
                <a:lnTo>
                  <a:pt x="894" y="2513"/>
                </a:lnTo>
                <a:cubicBezTo>
                  <a:pt x="667" y="2513"/>
                  <a:pt x="477" y="2691"/>
                  <a:pt x="477" y="2929"/>
                </a:cubicBezTo>
                <a:lnTo>
                  <a:pt x="477" y="9513"/>
                </a:lnTo>
                <a:lnTo>
                  <a:pt x="417" y="9513"/>
                </a:lnTo>
                <a:cubicBezTo>
                  <a:pt x="191" y="9513"/>
                  <a:pt x="1" y="9692"/>
                  <a:pt x="1" y="9930"/>
                </a:cubicBezTo>
                <a:lnTo>
                  <a:pt x="1" y="10311"/>
                </a:lnTo>
                <a:cubicBezTo>
                  <a:pt x="1" y="10537"/>
                  <a:pt x="179" y="10728"/>
                  <a:pt x="417" y="10728"/>
                </a:cubicBezTo>
                <a:lnTo>
                  <a:pt x="7811" y="10728"/>
                </a:lnTo>
                <a:cubicBezTo>
                  <a:pt x="7918" y="10728"/>
                  <a:pt x="7990" y="10645"/>
                  <a:pt x="7990" y="10549"/>
                </a:cubicBezTo>
                <a:cubicBezTo>
                  <a:pt x="7990" y="10454"/>
                  <a:pt x="7895" y="10371"/>
                  <a:pt x="7811" y="10371"/>
                </a:cubicBezTo>
                <a:cubicBezTo>
                  <a:pt x="7049" y="10370"/>
                  <a:pt x="6364" y="10369"/>
                  <a:pt x="5749" y="10369"/>
                </a:cubicBezTo>
                <a:cubicBezTo>
                  <a:pt x="2782" y="10369"/>
                  <a:pt x="1447" y="10380"/>
                  <a:pt x="848" y="10380"/>
                </a:cubicBezTo>
                <a:cubicBezTo>
                  <a:pt x="301" y="10380"/>
                  <a:pt x="370" y="10371"/>
                  <a:pt x="370" y="10335"/>
                </a:cubicBezTo>
                <a:lnTo>
                  <a:pt x="370" y="9942"/>
                </a:lnTo>
                <a:cubicBezTo>
                  <a:pt x="370" y="9904"/>
                  <a:pt x="221" y="9896"/>
                  <a:pt x="1247" y="9896"/>
                </a:cubicBezTo>
                <a:cubicBezTo>
                  <a:pt x="2032" y="9896"/>
                  <a:pt x="3502" y="9901"/>
                  <a:pt x="6250" y="9901"/>
                </a:cubicBezTo>
                <a:cubicBezTo>
                  <a:pt x="7776" y="9901"/>
                  <a:pt x="9695" y="9899"/>
                  <a:pt x="12109" y="9894"/>
                </a:cubicBezTo>
                <a:cubicBezTo>
                  <a:pt x="12145" y="9894"/>
                  <a:pt x="12157" y="9918"/>
                  <a:pt x="12157" y="9942"/>
                </a:cubicBezTo>
                <a:lnTo>
                  <a:pt x="12157" y="10335"/>
                </a:lnTo>
                <a:cubicBezTo>
                  <a:pt x="12157" y="10359"/>
                  <a:pt x="12145" y="10371"/>
                  <a:pt x="12109" y="10371"/>
                </a:cubicBezTo>
                <a:lnTo>
                  <a:pt x="8478" y="10371"/>
                </a:lnTo>
                <a:cubicBezTo>
                  <a:pt x="8371" y="10371"/>
                  <a:pt x="8299" y="10466"/>
                  <a:pt x="8299" y="10549"/>
                </a:cubicBezTo>
                <a:cubicBezTo>
                  <a:pt x="8299" y="10656"/>
                  <a:pt x="8395" y="10728"/>
                  <a:pt x="8478" y="10728"/>
                </a:cubicBezTo>
                <a:lnTo>
                  <a:pt x="12145" y="10728"/>
                </a:lnTo>
                <a:cubicBezTo>
                  <a:pt x="12359" y="10728"/>
                  <a:pt x="12550" y="10549"/>
                  <a:pt x="12550" y="10311"/>
                </a:cubicBezTo>
                <a:lnTo>
                  <a:pt x="12550" y="9930"/>
                </a:lnTo>
                <a:cubicBezTo>
                  <a:pt x="12550" y="9704"/>
                  <a:pt x="12383" y="9513"/>
                  <a:pt x="12145" y="9513"/>
                </a:cubicBezTo>
                <a:lnTo>
                  <a:pt x="12086" y="9513"/>
                </a:lnTo>
                <a:lnTo>
                  <a:pt x="12086" y="2929"/>
                </a:lnTo>
                <a:cubicBezTo>
                  <a:pt x="12086" y="2715"/>
                  <a:pt x="11907" y="2513"/>
                  <a:pt x="11669" y="2513"/>
                </a:cubicBezTo>
                <a:lnTo>
                  <a:pt x="9180" y="2513"/>
                </a:lnTo>
                <a:lnTo>
                  <a:pt x="6906" y="250"/>
                </a:lnTo>
                <a:cubicBezTo>
                  <a:pt x="6734" y="84"/>
                  <a:pt x="6504" y="0"/>
                  <a:pt x="627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473" name="Google Shape;10473;p59"/>
          <p:cNvGrpSpPr/>
          <p:nvPr/>
        </p:nvGrpSpPr>
        <p:grpSpPr>
          <a:xfrm>
            <a:off x="3147235" y="1365936"/>
            <a:ext cx="349354" cy="362223"/>
            <a:chOff x="1297654" y="1504481"/>
            <a:chExt cx="349354" cy="362223"/>
          </a:xfrm>
        </p:grpSpPr>
        <p:sp>
          <p:nvSpPr>
            <p:cNvPr id="10474" name="Google Shape;10474;p59"/>
            <p:cNvSpPr/>
            <p:nvPr/>
          </p:nvSpPr>
          <p:spPr>
            <a:xfrm>
              <a:off x="1297654" y="1504481"/>
              <a:ext cx="349354" cy="362223"/>
            </a:xfrm>
            <a:custGeom>
              <a:avLst/>
              <a:gdLst/>
              <a:ahLst/>
              <a:cxnLst/>
              <a:rect l="l" t="t" r="r" b="b"/>
              <a:pathLst>
                <a:path w="10967" h="11371" extrusionOk="0">
                  <a:moveTo>
                    <a:pt x="6252" y="381"/>
                  </a:moveTo>
                  <a:cubicBezTo>
                    <a:pt x="6799" y="381"/>
                    <a:pt x="7335" y="679"/>
                    <a:pt x="7621" y="1155"/>
                  </a:cubicBezTo>
                  <a:cubicBezTo>
                    <a:pt x="7704" y="1274"/>
                    <a:pt x="7811" y="1655"/>
                    <a:pt x="8240" y="1786"/>
                  </a:cubicBezTo>
                  <a:cubicBezTo>
                    <a:pt x="8157" y="1858"/>
                    <a:pt x="7978" y="2036"/>
                    <a:pt x="7919" y="2108"/>
                  </a:cubicBezTo>
                  <a:cubicBezTo>
                    <a:pt x="7454" y="1870"/>
                    <a:pt x="7335" y="1501"/>
                    <a:pt x="7252" y="1381"/>
                  </a:cubicBezTo>
                  <a:cubicBezTo>
                    <a:pt x="7037" y="1036"/>
                    <a:pt x="6656" y="822"/>
                    <a:pt x="6252" y="822"/>
                  </a:cubicBezTo>
                  <a:lnTo>
                    <a:pt x="4644" y="822"/>
                  </a:lnTo>
                  <a:cubicBezTo>
                    <a:pt x="4239" y="822"/>
                    <a:pt x="3847" y="1036"/>
                    <a:pt x="3644" y="1381"/>
                  </a:cubicBezTo>
                  <a:cubicBezTo>
                    <a:pt x="3537" y="1512"/>
                    <a:pt x="3442" y="1846"/>
                    <a:pt x="3049" y="2072"/>
                  </a:cubicBezTo>
                  <a:lnTo>
                    <a:pt x="3025" y="2036"/>
                  </a:lnTo>
                  <a:lnTo>
                    <a:pt x="2870" y="1893"/>
                  </a:lnTo>
                  <a:cubicBezTo>
                    <a:pt x="2823" y="1846"/>
                    <a:pt x="2763" y="1798"/>
                    <a:pt x="2704" y="1751"/>
                  </a:cubicBezTo>
                  <a:cubicBezTo>
                    <a:pt x="3085" y="1608"/>
                    <a:pt x="3168" y="1310"/>
                    <a:pt x="3275" y="1155"/>
                  </a:cubicBezTo>
                  <a:cubicBezTo>
                    <a:pt x="3549" y="679"/>
                    <a:pt x="4073" y="381"/>
                    <a:pt x="4644" y="381"/>
                  </a:cubicBezTo>
                  <a:close/>
                  <a:moveTo>
                    <a:pt x="2620" y="3703"/>
                  </a:moveTo>
                  <a:lnTo>
                    <a:pt x="2823" y="3894"/>
                  </a:lnTo>
                  <a:cubicBezTo>
                    <a:pt x="2727" y="3989"/>
                    <a:pt x="2632" y="4096"/>
                    <a:pt x="2549" y="4191"/>
                  </a:cubicBezTo>
                  <a:lnTo>
                    <a:pt x="2334" y="3989"/>
                  </a:lnTo>
                  <a:lnTo>
                    <a:pt x="2620" y="3703"/>
                  </a:lnTo>
                  <a:close/>
                  <a:moveTo>
                    <a:pt x="8383" y="3703"/>
                  </a:moveTo>
                  <a:lnTo>
                    <a:pt x="8657" y="3989"/>
                  </a:lnTo>
                  <a:lnTo>
                    <a:pt x="8454" y="4191"/>
                  </a:lnTo>
                  <a:cubicBezTo>
                    <a:pt x="8383" y="4120"/>
                    <a:pt x="8276" y="4001"/>
                    <a:pt x="8169" y="3894"/>
                  </a:cubicBezTo>
                  <a:lnTo>
                    <a:pt x="8383" y="3703"/>
                  </a:lnTo>
                  <a:close/>
                  <a:moveTo>
                    <a:pt x="1727" y="1774"/>
                  </a:moveTo>
                  <a:cubicBezTo>
                    <a:pt x="2394" y="1774"/>
                    <a:pt x="2704" y="2251"/>
                    <a:pt x="2763" y="2286"/>
                  </a:cubicBezTo>
                  <a:cubicBezTo>
                    <a:pt x="2930" y="2453"/>
                    <a:pt x="2977" y="2691"/>
                    <a:pt x="2882" y="2905"/>
                  </a:cubicBezTo>
                  <a:cubicBezTo>
                    <a:pt x="2846" y="3013"/>
                    <a:pt x="2882" y="2965"/>
                    <a:pt x="1763" y="4072"/>
                  </a:cubicBezTo>
                  <a:cubicBezTo>
                    <a:pt x="1656" y="4185"/>
                    <a:pt x="1516" y="4242"/>
                    <a:pt x="1375" y="4242"/>
                  </a:cubicBezTo>
                  <a:cubicBezTo>
                    <a:pt x="1233" y="4242"/>
                    <a:pt x="1090" y="4185"/>
                    <a:pt x="977" y="4072"/>
                  </a:cubicBezTo>
                  <a:lnTo>
                    <a:pt x="834" y="3929"/>
                  </a:lnTo>
                  <a:cubicBezTo>
                    <a:pt x="37" y="3144"/>
                    <a:pt x="572" y="1774"/>
                    <a:pt x="1727" y="1774"/>
                  </a:cubicBezTo>
                  <a:close/>
                  <a:moveTo>
                    <a:pt x="6228" y="1155"/>
                  </a:moveTo>
                  <a:cubicBezTo>
                    <a:pt x="6514" y="1155"/>
                    <a:pt x="6799" y="1310"/>
                    <a:pt x="6930" y="1560"/>
                  </a:cubicBezTo>
                  <a:cubicBezTo>
                    <a:pt x="7026" y="1679"/>
                    <a:pt x="7180" y="2143"/>
                    <a:pt x="7740" y="2429"/>
                  </a:cubicBezTo>
                  <a:cubicBezTo>
                    <a:pt x="7645" y="2727"/>
                    <a:pt x="7716" y="3060"/>
                    <a:pt x="7954" y="3298"/>
                  </a:cubicBezTo>
                  <a:lnTo>
                    <a:pt x="8109" y="3453"/>
                  </a:lnTo>
                  <a:lnTo>
                    <a:pt x="7883" y="3679"/>
                  </a:lnTo>
                  <a:cubicBezTo>
                    <a:pt x="7190" y="3137"/>
                    <a:pt x="6339" y="2857"/>
                    <a:pt x="5480" y="2857"/>
                  </a:cubicBezTo>
                  <a:cubicBezTo>
                    <a:pt x="4980" y="2857"/>
                    <a:pt x="4478" y="2951"/>
                    <a:pt x="4001" y="3144"/>
                  </a:cubicBezTo>
                  <a:cubicBezTo>
                    <a:pt x="3906" y="3167"/>
                    <a:pt x="3870" y="3275"/>
                    <a:pt x="3906" y="3358"/>
                  </a:cubicBezTo>
                  <a:cubicBezTo>
                    <a:pt x="3933" y="3429"/>
                    <a:pt x="3999" y="3467"/>
                    <a:pt x="4065" y="3467"/>
                  </a:cubicBezTo>
                  <a:cubicBezTo>
                    <a:pt x="4088" y="3467"/>
                    <a:pt x="4111" y="3462"/>
                    <a:pt x="4132" y="3453"/>
                  </a:cubicBezTo>
                  <a:cubicBezTo>
                    <a:pt x="4579" y="3277"/>
                    <a:pt x="5034" y="3195"/>
                    <a:pt x="5479" y="3195"/>
                  </a:cubicBezTo>
                  <a:cubicBezTo>
                    <a:pt x="7404" y="3195"/>
                    <a:pt x="9133" y="4736"/>
                    <a:pt x="9133" y="6835"/>
                  </a:cubicBezTo>
                  <a:cubicBezTo>
                    <a:pt x="9133" y="8925"/>
                    <a:pt x="7411" y="10462"/>
                    <a:pt x="5498" y="10462"/>
                  </a:cubicBezTo>
                  <a:cubicBezTo>
                    <a:pt x="5047" y="10462"/>
                    <a:pt x="4585" y="10376"/>
                    <a:pt x="4132" y="10192"/>
                  </a:cubicBezTo>
                  <a:cubicBezTo>
                    <a:pt x="1442" y="9097"/>
                    <a:pt x="1049" y="5346"/>
                    <a:pt x="3585" y="3763"/>
                  </a:cubicBezTo>
                  <a:cubicBezTo>
                    <a:pt x="3656" y="3715"/>
                    <a:pt x="3692" y="3620"/>
                    <a:pt x="3644" y="3525"/>
                  </a:cubicBezTo>
                  <a:cubicBezTo>
                    <a:pt x="3611" y="3476"/>
                    <a:pt x="3551" y="3443"/>
                    <a:pt x="3489" y="3443"/>
                  </a:cubicBezTo>
                  <a:cubicBezTo>
                    <a:pt x="3461" y="3443"/>
                    <a:pt x="3432" y="3450"/>
                    <a:pt x="3406" y="3465"/>
                  </a:cubicBezTo>
                  <a:cubicBezTo>
                    <a:pt x="3299" y="3536"/>
                    <a:pt x="3192" y="3596"/>
                    <a:pt x="3096" y="3691"/>
                  </a:cubicBezTo>
                  <a:lnTo>
                    <a:pt x="2870" y="3465"/>
                  </a:lnTo>
                  <a:cubicBezTo>
                    <a:pt x="2942" y="3382"/>
                    <a:pt x="3287" y="3167"/>
                    <a:pt x="3287" y="2679"/>
                  </a:cubicBezTo>
                  <a:cubicBezTo>
                    <a:pt x="3287" y="2572"/>
                    <a:pt x="3275" y="2465"/>
                    <a:pt x="3227" y="2370"/>
                  </a:cubicBezTo>
                  <a:cubicBezTo>
                    <a:pt x="3704" y="2084"/>
                    <a:pt x="3835" y="1691"/>
                    <a:pt x="3930" y="1560"/>
                  </a:cubicBezTo>
                  <a:cubicBezTo>
                    <a:pt x="4073" y="1310"/>
                    <a:pt x="4347" y="1155"/>
                    <a:pt x="4620" y="1155"/>
                  </a:cubicBezTo>
                  <a:close/>
                  <a:moveTo>
                    <a:pt x="2811" y="9752"/>
                  </a:moveTo>
                  <a:cubicBezTo>
                    <a:pt x="3037" y="9954"/>
                    <a:pt x="3287" y="10133"/>
                    <a:pt x="3549" y="10287"/>
                  </a:cubicBezTo>
                  <a:lnTo>
                    <a:pt x="2906" y="10942"/>
                  </a:lnTo>
                  <a:cubicBezTo>
                    <a:pt x="2817" y="11031"/>
                    <a:pt x="2701" y="11076"/>
                    <a:pt x="2585" y="11076"/>
                  </a:cubicBezTo>
                  <a:cubicBezTo>
                    <a:pt x="2468" y="11076"/>
                    <a:pt x="2352" y="11031"/>
                    <a:pt x="2263" y="10942"/>
                  </a:cubicBezTo>
                  <a:cubicBezTo>
                    <a:pt x="2084" y="10764"/>
                    <a:pt x="2084" y="10478"/>
                    <a:pt x="2263" y="10299"/>
                  </a:cubicBezTo>
                  <a:lnTo>
                    <a:pt x="2811" y="9752"/>
                  </a:lnTo>
                  <a:close/>
                  <a:moveTo>
                    <a:pt x="8204" y="9752"/>
                  </a:moveTo>
                  <a:lnTo>
                    <a:pt x="8752" y="10299"/>
                  </a:lnTo>
                  <a:cubicBezTo>
                    <a:pt x="8931" y="10478"/>
                    <a:pt x="8931" y="10764"/>
                    <a:pt x="8752" y="10942"/>
                  </a:cubicBezTo>
                  <a:cubicBezTo>
                    <a:pt x="8663" y="11031"/>
                    <a:pt x="8547" y="11076"/>
                    <a:pt x="8430" y="11076"/>
                  </a:cubicBezTo>
                  <a:cubicBezTo>
                    <a:pt x="8314" y="11076"/>
                    <a:pt x="8198" y="11031"/>
                    <a:pt x="8109" y="10942"/>
                  </a:cubicBezTo>
                  <a:lnTo>
                    <a:pt x="7454" y="10287"/>
                  </a:lnTo>
                  <a:cubicBezTo>
                    <a:pt x="7740" y="10121"/>
                    <a:pt x="7978" y="9954"/>
                    <a:pt x="8204" y="9752"/>
                  </a:cubicBezTo>
                  <a:close/>
                  <a:moveTo>
                    <a:pt x="4644" y="0"/>
                  </a:moveTo>
                  <a:cubicBezTo>
                    <a:pt x="3978" y="0"/>
                    <a:pt x="3335" y="358"/>
                    <a:pt x="2989" y="929"/>
                  </a:cubicBezTo>
                  <a:lnTo>
                    <a:pt x="2858" y="1167"/>
                  </a:lnTo>
                  <a:cubicBezTo>
                    <a:pt x="2693" y="1433"/>
                    <a:pt x="2436" y="1452"/>
                    <a:pt x="2316" y="1452"/>
                  </a:cubicBezTo>
                  <a:cubicBezTo>
                    <a:pt x="2296" y="1452"/>
                    <a:pt x="2280" y="1451"/>
                    <a:pt x="2269" y="1451"/>
                  </a:cubicBezTo>
                  <a:cubicBezTo>
                    <a:pt x="2260" y="1451"/>
                    <a:pt x="2254" y="1452"/>
                    <a:pt x="2251" y="1453"/>
                  </a:cubicBezTo>
                  <a:cubicBezTo>
                    <a:pt x="2091" y="1402"/>
                    <a:pt x="1925" y="1376"/>
                    <a:pt x="1760" y="1376"/>
                  </a:cubicBezTo>
                  <a:cubicBezTo>
                    <a:pt x="1350" y="1376"/>
                    <a:pt x="943" y="1535"/>
                    <a:pt x="620" y="1858"/>
                  </a:cubicBezTo>
                  <a:cubicBezTo>
                    <a:pt x="1" y="2477"/>
                    <a:pt x="1" y="3489"/>
                    <a:pt x="620" y="4132"/>
                  </a:cubicBezTo>
                  <a:cubicBezTo>
                    <a:pt x="715" y="4191"/>
                    <a:pt x="918" y="4537"/>
                    <a:pt x="1394" y="4537"/>
                  </a:cubicBezTo>
                  <a:cubicBezTo>
                    <a:pt x="1846" y="4537"/>
                    <a:pt x="2073" y="4227"/>
                    <a:pt x="2108" y="4191"/>
                  </a:cubicBezTo>
                  <a:lnTo>
                    <a:pt x="2334" y="4418"/>
                  </a:lnTo>
                  <a:cubicBezTo>
                    <a:pt x="1144" y="6025"/>
                    <a:pt x="1370" y="8192"/>
                    <a:pt x="2585" y="9466"/>
                  </a:cubicBezTo>
                  <a:lnTo>
                    <a:pt x="2037" y="10013"/>
                  </a:lnTo>
                  <a:cubicBezTo>
                    <a:pt x="1549" y="10502"/>
                    <a:pt x="1894" y="11371"/>
                    <a:pt x="2608" y="11371"/>
                  </a:cubicBezTo>
                  <a:cubicBezTo>
                    <a:pt x="2811" y="11371"/>
                    <a:pt x="3001" y="11287"/>
                    <a:pt x="3168" y="11133"/>
                  </a:cubicBezTo>
                  <a:lnTo>
                    <a:pt x="3894" y="10394"/>
                  </a:lnTo>
                  <a:cubicBezTo>
                    <a:pt x="4403" y="10628"/>
                    <a:pt x="4958" y="10747"/>
                    <a:pt x="5518" y="10747"/>
                  </a:cubicBezTo>
                  <a:cubicBezTo>
                    <a:pt x="6071" y="10747"/>
                    <a:pt x="6630" y="10631"/>
                    <a:pt x="7157" y="10394"/>
                  </a:cubicBezTo>
                  <a:lnTo>
                    <a:pt x="7883" y="11133"/>
                  </a:lnTo>
                  <a:cubicBezTo>
                    <a:pt x="8038" y="11276"/>
                    <a:pt x="8240" y="11371"/>
                    <a:pt x="8454" y="11371"/>
                  </a:cubicBezTo>
                  <a:cubicBezTo>
                    <a:pt x="9157" y="11371"/>
                    <a:pt x="9514" y="10514"/>
                    <a:pt x="9014" y="10013"/>
                  </a:cubicBezTo>
                  <a:lnTo>
                    <a:pt x="8466" y="9466"/>
                  </a:lnTo>
                  <a:cubicBezTo>
                    <a:pt x="9752" y="8061"/>
                    <a:pt x="9871" y="5953"/>
                    <a:pt x="8716" y="4418"/>
                  </a:cubicBezTo>
                  <a:lnTo>
                    <a:pt x="8942" y="4191"/>
                  </a:lnTo>
                  <a:cubicBezTo>
                    <a:pt x="8990" y="4239"/>
                    <a:pt x="9192" y="4537"/>
                    <a:pt x="9657" y="4537"/>
                  </a:cubicBezTo>
                  <a:cubicBezTo>
                    <a:pt x="9895" y="4537"/>
                    <a:pt x="10121" y="4441"/>
                    <a:pt x="10288" y="4287"/>
                  </a:cubicBezTo>
                  <a:cubicBezTo>
                    <a:pt x="10300" y="4251"/>
                    <a:pt x="10967" y="3775"/>
                    <a:pt x="10859" y="2858"/>
                  </a:cubicBezTo>
                  <a:cubicBezTo>
                    <a:pt x="10848" y="2770"/>
                    <a:pt x="10786" y="2702"/>
                    <a:pt x="10701" y="2702"/>
                  </a:cubicBezTo>
                  <a:cubicBezTo>
                    <a:pt x="10695" y="2702"/>
                    <a:pt x="10688" y="2702"/>
                    <a:pt x="10681" y="2703"/>
                  </a:cubicBezTo>
                  <a:cubicBezTo>
                    <a:pt x="10597" y="2727"/>
                    <a:pt x="10526" y="2798"/>
                    <a:pt x="10538" y="2882"/>
                  </a:cubicBezTo>
                  <a:cubicBezTo>
                    <a:pt x="10609" y="3632"/>
                    <a:pt x="10074" y="4001"/>
                    <a:pt x="10026" y="4060"/>
                  </a:cubicBezTo>
                  <a:cubicBezTo>
                    <a:pt x="9922" y="4164"/>
                    <a:pt x="9777" y="4221"/>
                    <a:pt x="9630" y="4221"/>
                  </a:cubicBezTo>
                  <a:cubicBezTo>
                    <a:pt x="9491" y="4221"/>
                    <a:pt x="9350" y="4170"/>
                    <a:pt x="9240" y="4060"/>
                  </a:cubicBezTo>
                  <a:lnTo>
                    <a:pt x="8228" y="3048"/>
                  </a:lnTo>
                  <a:cubicBezTo>
                    <a:pt x="8002" y="2822"/>
                    <a:pt x="8026" y="2477"/>
                    <a:pt x="8228" y="2263"/>
                  </a:cubicBezTo>
                  <a:cubicBezTo>
                    <a:pt x="8300" y="2203"/>
                    <a:pt x="8621" y="1739"/>
                    <a:pt x="9276" y="1739"/>
                  </a:cubicBezTo>
                  <a:cubicBezTo>
                    <a:pt x="9716" y="1739"/>
                    <a:pt x="10109" y="1965"/>
                    <a:pt x="10324" y="2298"/>
                  </a:cubicBezTo>
                  <a:cubicBezTo>
                    <a:pt x="10353" y="2350"/>
                    <a:pt x="10406" y="2379"/>
                    <a:pt x="10462" y="2379"/>
                  </a:cubicBezTo>
                  <a:cubicBezTo>
                    <a:pt x="10495" y="2379"/>
                    <a:pt x="10530" y="2368"/>
                    <a:pt x="10562" y="2346"/>
                  </a:cubicBezTo>
                  <a:cubicBezTo>
                    <a:pt x="10645" y="2298"/>
                    <a:pt x="10669" y="2203"/>
                    <a:pt x="10609" y="2108"/>
                  </a:cubicBezTo>
                  <a:cubicBezTo>
                    <a:pt x="10297" y="1640"/>
                    <a:pt x="9787" y="1384"/>
                    <a:pt x="9254" y="1384"/>
                  </a:cubicBezTo>
                  <a:cubicBezTo>
                    <a:pt x="9095" y="1384"/>
                    <a:pt x="8934" y="1406"/>
                    <a:pt x="8776" y="1453"/>
                  </a:cubicBezTo>
                  <a:lnTo>
                    <a:pt x="8526" y="1453"/>
                  </a:lnTo>
                  <a:cubicBezTo>
                    <a:pt x="8335" y="1453"/>
                    <a:pt x="8145" y="1358"/>
                    <a:pt x="8038" y="1167"/>
                  </a:cubicBezTo>
                  <a:lnTo>
                    <a:pt x="7907" y="929"/>
                  </a:lnTo>
                  <a:cubicBezTo>
                    <a:pt x="7561" y="358"/>
                    <a:pt x="6918" y="0"/>
                    <a:pt x="62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5" name="Google Shape;10475;p59"/>
            <p:cNvSpPr/>
            <p:nvPr/>
          </p:nvSpPr>
          <p:spPr>
            <a:xfrm>
              <a:off x="1354930" y="1618713"/>
              <a:ext cx="224960" cy="206516"/>
            </a:xfrm>
            <a:custGeom>
              <a:avLst/>
              <a:gdLst/>
              <a:ahLst/>
              <a:cxnLst/>
              <a:rect l="l" t="t" r="r" b="b"/>
              <a:pathLst>
                <a:path w="7062" h="6483" extrusionOk="0">
                  <a:moveTo>
                    <a:pt x="3753" y="1"/>
                  </a:moveTo>
                  <a:cubicBezTo>
                    <a:pt x="2094" y="1"/>
                    <a:pt x="465" y="1260"/>
                    <a:pt x="465" y="3249"/>
                  </a:cubicBezTo>
                  <a:cubicBezTo>
                    <a:pt x="465" y="5198"/>
                    <a:pt x="2076" y="6483"/>
                    <a:pt x="3742" y="6483"/>
                  </a:cubicBezTo>
                  <a:cubicBezTo>
                    <a:pt x="4589" y="6483"/>
                    <a:pt x="5450" y="6150"/>
                    <a:pt x="6121" y="5404"/>
                  </a:cubicBezTo>
                  <a:cubicBezTo>
                    <a:pt x="6347" y="5165"/>
                    <a:pt x="6513" y="4880"/>
                    <a:pt x="6656" y="4582"/>
                  </a:cubicBezTo>
                  <a:cubicBezTo>
                    <a:pt x="6704" y="4487"/>
                    <a:pt x="6656" y="4403"/>
                    <a:pt x="6561" y="4356"/>
                  </a:cubicBezTo>
                  <a:cubicBezTo>
                    <a:pt x="6540" y="4347"/>
                    <a:pt x="6518" y="4342"/>
                    <a:pt x="6496" y="4342"/>
                  </a:cubicBezTo>
                  <a:cubicBezTo>
                    <a:pt x="6433" y="4342"/>
                    <a:pt x="6373" y="4380"/>
                    <a:pt x="6347" y="4451"/>
                  </a:cubicBezTo>
                  <a:cubicBezTo>
                    <a:pt x="5882" y="5463"/>
                    <a:pt x="4858" y="6142"/>
                    <a:pt x="3704" y="6142"/>
                  </a:cubicBezTo>
                  <a:cubicBezTo>
                    <a:pt x="1358" y="6142"/>
                    <a:pt x="1" y="3499"/>
                    <a:pt x="1322" y="1594"/>
                  </a:cubicBezTo>
                  <a:cubicBezTo>
                    <a:pt x="1903" y="762"/>
                    <a:pt x="2811" y="339"/>
                    <a:pt x="3721" y="339"/>
                  </a:cubicBezTo>
                  <a:cubicBezTo>
                    <a:pt x="4621" y="339"/>
                    <a:pt x="5522" y="753"/>
                    <a:pt x="6109" y="1594"/>
                  </a:cubicBezTo>
                  <a:cubicBezTo>
                    <a:pt x="6561" y="2260"/>
                    <a:pt x="6716" y="3082"/>
                    <a:pt x="6549" y="3844"/>
                  </a:cubicBezTo>
                  <a:cubicBezTo>
                    <a:pt x="6537" y="3927"/>
                    <a:pt x="6597" y="4022"/>
                    <a:pt x="6680" y="4034"/>
                  </a:cubicBezTo>
                  <a:cubicBezTo>
                    <a:pt x="6688" y="4035"/>
                    <a:pt x="6696" y="4036"/>
                    <a:pt x="6704" y="4036"/>
                  </a:cubicBezTo>
                  <a:cubicBezTo>
                    <a:pt x="6789" y="4036"/>
                    <a:pt x="6861" y="3980"/>
                    <a:pt x="6883" y="3903"/>
                  </a:cubicBezTo>
                  <a:cubicBezTo>
                    <a:pt x="7061" y="3046"/>
                    <a:pt x="6894" y="2141"/>
                    <a:pt x="6359" y="1379"/>
                  </a:cubicBezTo>
                  <a:cubicBezTo>
                    <a:pt x="5689" y="426"/>
                    <a:pt x="4716" y="1"/>
                    <a:pt x="37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6" name="Google Shape;10476;p59"/>
            <p:cNvSpPr/>
            <p:nvPr/>
          </p:nvSpPr>
          <p:spPr>
            <a:xfrm>
              <a:off x="1453553" y="1643305"/>
              <a:ext cx="73235" cy="141436"/>
            </a:xfrm>
            <a:custGeom>
              <a:avLst/>
              <a:gdLst/>
              <a:ahLst/>
              <a:cxnLst/>
              <a:rect l="l" t="t" r="r" b="b"/>
              <a:pathLst>
                <a:path w="2299" h="4440" extrusionOk="0">
                  <a:moveTo>
                    <a:pt x="572" y="345"/>
                  </a:moveTo>
                  <a:cubicBezTo>
                    <a:pt x="703" y="345"/>
                    <a:pt x="810" y="441"/>
                    <a:pt x="810" y="583"/>
                  </a:cubicBezTo>
                  <a:lnTo>
                    <a:pt x="810" y="2191"/>
                  </a:lnTo>
                  <a:cubicBezTo>
                    <a:pt x="727" y="2155"/>
                    <a:pt x="640" y="2137"/>
                    <a:pt x="555" y="2137"/>
                  </a:cubicBezTo>
                  <a:cubicBezTo>
                    <a:pt x="471" y="2137"/>
                    <a:pt x="387" y="2155"/>
                    <a:pt x="310" y="2191"/>
                  </a:cubicBezTo>
                  <a:lnTo>
                    <a:pt x="310" y="583"/>
                  </a:lnTo>
                  <a:lnTo>
                    <a:pt x="334" y="583"/>
                  </a:lnTo>
                  <a:cubicBezTo>
                    <a:pt x="334" y="452"/>
                    <a:pt x="429" y="345"/>
                    <a:pt x="572" y="345"/>
                  </a:cubicBezTo>
                  <a:close/>
                  <a:moveTo>
                    <a:pt x="610" y="2488"/>
                  </a:moveTo>
                  <a:cubicBezTo>
                    <a:pt x="726" y="2488"/>
                    <a:pt x="736" y="2510"/>
                    <a:pt x="1905" y="3703"/>
                  </a:cubicBezTo>
                  <a:cubicBezTo>
                    <a:pt x="1977" y="3798"/>
                    <a:pt x="1977" y="3941"/>
                    <a:pt x="1893" y="4036"/>
                  </a:cubicBezTo>
                  <a:cubicBezTo>
                    <a:pt x="1846" y="4078"/>
                    <a:pt x="1783" y="4099"/>
                    <a:pt x="1721" y="4099"/>
                  </a:cubicBezTo>
                  <a:cubicBezTo>
                    <a:pt x="1658" y="4099"/>
                    <a:pt x="1596" y="4078"/>
                    <a:pt x="1548" y="4036"/>
                  </a:cubicBezTo>
                  <a:lnTo>
                    <a:pt x="417" y="2905"/>
                  </a:lnTo>
                  <a:cubicBezTo>
                    <a:pt x="274" y="2750"/>
                    <a:pt x="369" y="2488"/>
                    <a:pt x="596" y="2488"/>
                  </a:cubicBezTo>
                  <a:cubicBezTo>
                    <a:pt x="600" y="2488"/>
                    <a:pt x="605" y="2488"/>
                    <a:pt x="610" y="2488"/>
                  </a:cubicBezTo>
                  <a:close/>
                  <a:moveTo>
                    <a:pt x="584" y="0"/>
                  </a:moveTo>
                  <a:cubicBezTo>
                    <a:pt x="250" y="0"/>
                    <a:pt x="0" y="274"/>
                    <a:pt x="0" y="583"/>
                  </a:cubicBezTo>
                  <a:lnTo>
                    <a:pt x="0" y="2715"/>
                  </a:lnTo>
                  <a:cubicBezTo>
                    <a:pt x="0" y="2858"/>
                    <a:pt x="60" y="3024"/>
                    <a:pt x="167" y="3131"/>
                  </a:cubicBezTo>
                  <a:cubicBezTo>
                    <a:pt x="1322" y="4262"/>
                    <a:pt x="1310" y="4334"/>
                    <a:pt x="1524" y="4405"/>
                  </a:cubicBezTo>
                  <a:cubicBezTo>
                    <a:pt x="1589" y="4428"/>
                    <a:pt x="1655" y="4439"/>
                    <a:pt x="1720" y="4439"/>
                  </a:cubicBezTo>
                  <a:cubicBezTo>
                    <a:pt x="2023" y="4439"/>
                    <a:pt x="2298" y="4201"/>
                    <a:pt x="2298" y="3858"/>
                  </a:cubicBezTo>
                  <a:cubicBezTo>
                    <a:pt x="2298" y="3703"/>
                    <a:pt x="2227" y="3572"/>
                    <a:pt x="2132" y="3453"/>
                  </a:cubicBezTo>
                  <a:lnTo>
                    <a:pt x="1167" y="2488"/>
                  </a:lnTo>
                  <a:lnTo>
                    <a:pt x="1167" y="583"/>
                  </a:lnTo>
                  <a:cubicBezTo>
                    <a:pt x="1167" y="250"/>
                    <a:pt x="893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77" name="Google Shape;10477;p59"/>
          <p:cNvSpPr/>
          <p:nvPr/>
        </p:nvSpPr>
        <p:spPr>
          <a:xfrm>
            <a:off x="5794959" y="1392184"/>
            <a:ext cx="381209" cy="312466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478" name="Google Shape;10478;p59"/>
          <p:cNvGrpSpPr/>
          <p:nvPr/>
        </p:nvGrpSpPr>
        <p:grpSpPr>
          <a:xfrm>
            <a:off x="2701966" y="1372371"/>
            <a:ext cx="353145" cy="351998"/>
            <a:chOff x="852385" y="1510916"/>
            <a:chExt cx="353145" cy="351998"/>
          </a:xfrm>
        </p:grpSpPr>
        <p:sp>
          <p:nvSpPr>
            <p:cNvPr id="10479" name="Google Shape;10479;p59"/>
            <p:cNvSpPr/>
            <p:nvPr/>
          </p:nvSpPr>
          <p:spPr>
            <a:xfrm>
              <a:off x="852385" y="1510916"/>
              <a:ext cx="353145" cy="187785"/>
            </a:xfrm>
            <a:custGeom>
              <a:avLst/>
              <a:gdLst/>
              <a:ahLst/>
              <a:cxnLst/>
              <a:rect l="l" t="t" r="r" b="b"/>
              <a:pathLst>
                <a:path w="11086" h="5895" extrusionOk="0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0" name="Google Shape;10480;p59"/>
            <p:cNvSpPr/>
            <p:nvPr/>
          </p:nvSpPr>
          <p:spPr>
            <a:xfrm>
              <a:off x="852385" y="1609921"/>
              <a:ext cx="353145" cy="252992"/>
            </a:xfrm>
            <a:custGeom>
              <a:avLst/>
              <a:gdLst/>
              <a:ahLst/>
              <a:cxnLst/>
              <a:rect l="l" t="t" r="r" b="b"/>
              <a:pathLst>
                <a:path w="11086" h="7942" extrusionOk="0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1" name="Google Shape;10481;p59"/>
            <p:cNvSpPr/>
            <p:nvPr/>
          </p:nvSpPr>
          <p:spPr>
            <a:xfrm>
              <a:off x="928264" y="1584501"/>
              <a:ext cx="198775" cy="140735"/>
            </a:xfrm>
            <a:custGeom>
              <a:avLst/>
              <a:gdLst/>
              <a:ahLst/>
              <a:cxnLst/>
              <a:rect l="l" t="t" r="r" b="b"/>
              <a:pathLst>
                <a:path w="6240" h="4418" extrusionOk="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482" name="Google Shape;10482;p59"/>
          <p:cNvGrpSpPr/>
          <p:nvPr/>
        </p:nvGrpSpPr>
        <p:grpSpPr>
          <a:xfrm>
            <a:off x="3594798" y="1376926"/>
            <a:ext cx="343269" cy="342505"/>
            <a:chOff x="1745217" y="1515471"/>
            <a:chExt cx="343269" cy="342505"/>
          </a:xfrm>
        </p:grpSpPr>
        <p:sp>
          <p:nvSpPr>
            <p:cNvPr id="10483" name="Google Shape;10483;p59"/>
            <p:cNvSpPr/>
            <p:nvPr/>
          </p:nvSpPr>
          <p:spPr>
            <a:xfrm>
              <a:off x="1854448" y="1647096"/>
              <a:ext cx="22012" cy="21630"/>
            </a:xfrm>
            <a:custGeom>
              <a:avLst/>
              <a:gdLst/>
              <a:ahLst/>
              <a:cxnLst/>
              <a:rect l="l" t="t" r="r" b="b"/>
              <a:pathLst>
                <a:path w="691" h="679" extrusionOk="0">
                  <a:moveTo>
                    <a:pt x="346" y="0"/>
                  </a:moveTo>
                  <a:cubicBezTo>
                    <a:pt x="155" y="0"/>
                    <a:pt x="0" y="155"/>
                    <a:pt x="0" y="345"/>
                  </a:cubicBezTo>
                  <a:cubicBezTo>
                    <a:pt x="0" y="536"/>
                    <a:pt x="155" y="679"/>
                    <a:pt x="346" y="679"/>
                  </a:cubicBezTo>
                  <a:cubicBezTo>
                    <a:pt x="536" y="679"/>
                    <a:pt x="691" y="536"/>
                    <a:pt x="691" y="345"/>
                  </a:cubicBezTo>
                  <a:cubicBezTo>
                    <a:pt x="691" y="155"/>
                    <a:pt x="536" y="0"/>
                    <a:pt x="3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4" name="Google Shape;10484;p59"/>
            <p:cNvSpPr/>
            <p:nvPr/>
          </p:nvSpPr>
          <p:spPr>
            <a:xfrm>
              <a:off x="1906021" y="1647096"/>
              <a:ext cx="21661" cy="21630"/>
            </a:xfrm>
            <a:custGeom>
              <a:avLst/>
              <a:gdLst/>
              <a:ahLst/>
              <a:cxnLst/>
              <a:rect l="l" t="t" r="r" b="b"/>
              <a:pathLst>
                <a:path w="680" h="679" extrusionOk="0">
                  <a:moveTo>
                    <a:pt x="334" y="0"/>
                  </a:moveTo>
                  <a:cubicBezTo>
                    <a:pt x="143" y="0"/>
                    <a:pt x="0" y="155"/>
                    <a:pt x="0" y="345"/>
                  </a:cubicBezTo>
                  <a:cubicBezTo>
                    <a:pt x="0" y="536"/>
                    <a:pt x="143" y="679"/>
                    <a:pt x="334" y="679"/>
                  </a:cubicBezTo>
                  <a:cubicBezTo>
                    <a:pt x="524" y="679"/>
                    <a:pt x="679" y="536"/>
                    <a:pt x="679" y="345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5" name="Google Shape;10485;p59"/>
            <p:cNvSpPr/>
            <p:nvPr/>
          </p:nvSpPr>
          <p:spPr>
            <a:xfrm>
              <a:off x="1956830" y="1647096"/>
              <a:ext cx="22044" cy="21630"/>
            </a:xfrm>
            <a:custGeom>
              <a:avLst/>
              <a:gdLst/>
              <a:ahLst/>
              <a:cxnLst/>
              <a:rect l="l" t="t" r="r" b="b"/>
              <a:pathLst>
                <a:path w="692" h="679" extrusionOk="0">
                  <a:moveTo>
                    <a:pt x="346" y="0"/>
                  </a:moveTo>
                  <a:cubicBezTo>
                    <a:pt x="156" y="0"/>
                    <a:pt x="1" y="155"/>
                    <a:pt x="1" y="345"/>
                  </a:cubicBezTo>
                  <a:cubicBezTo>
                    <a:pt x="1" y="536"/>
                    <a:pt x="156" y="679"/>
                    <a:pt x="346" y="679"/>
                  </a:cubicBezTo>
                  <a:cubicBezTo>
                    <a:pt x="537" y="679"/>
                    <a:pt x="691" y="536"/>
                    <a:pt x="691" y="345"/>
                  </a:cubicBezTo>
                  <a:cubicBezTo>
                    <a:pt x="691" y="155"/>
                    <a:pt x="537" y="0"/>
                    <a:pt x="3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" name="Google Shape;10486;p59"/>
            <p:cNvSpPr/>
            <p:nvPr/>
          </p:nvSpPr>
          <p:spPr>
            <a:xfrm>
              <a:off x="1745217" y="1515471"/>
              <a:ext cx="343269" cy="342505"/>
            </a:xfrm>
            <a:custGeom>
              <a:avLst/>
              <a:gdLst/>
              <a:ahLst/>
              <a:cxnLst/>
              <a:rect l="l" t="t" r="r" b="b"/>
              <a:pathLst>
                <a:path w="10776" h="10752" extrusionOk="0">
                  <a:moveTo>
                    <a:pt x="5382" y="1"/>
                  </a:moveTo>
                  <a:cubicBezTo>
                    <a:pt x="3953" y="1"/>
                    <a:pt x="2608" y="453"/>
                    <a:pt x="1596" y="1286"/>
                  </a:cubicBezTo>
                  <a:cubicBezTo>
                    <a:pt x="560" y="2144"/>
                    <a:pt x="0" y="3251"/>
                    <a:pt x="0" y="4465"/>
                  </a:cubicBezTo>
                  <a:cubicBezTo>
                    <a:pt x="0" y="5513"/>
                    <a:pt x="465" y="6561"/>
                    <a:pt x="1274" y="7359"/>
                  </a:cubicBezTo>
                  <a:cubicBezTo>
                    <a:pt x="2072" y="8121"/>
                    <a:pt x="3120" y="8645"/>
                    <a:pt x="4298" y="8835"/>
                  </a:cubicBezTo>
                  <a:cubicBezTo>
                    <a:pt x="4310" y="9442"/>
                    <a:pt x="4108" y="10014"/>
                    <a:pt x="3703" y="10478"/>
                  </a:cubicBezTo>
                  <a:cubicBezTo>
                    <a:pt x="3655" y="10514"/>
                    <a:pt x="3644" y="10597"/>
                    <a:pt x="3679" y="10657"/>
                  </a:cubicBezTo>
                  <a:cubicBezTo>
                    <a:pt x="3703" y="10704"/>
                    <a:pt x="3763" y="10752"/>
                    <a:pt x="3834" y="10752"/>
                  </a:cubicBezTo>
                  <a:cubicBezTo>
                    <a:pt x="5025" y="10752"/>
                    <a:pt x="6084" y="9966"/>
                    <a:pt x="6442" y="8835"/>
                  </a:cubicBezTo>
                  <a:cubicBezTo>
                    <a:pt x="7406" y="8668"/>
                    <a:pt x="8287" y="8299"/>
                    <a:pt x="9013" y="7752"/>
                  </a:cubicBezTo>
                  <a:cubicBezTo>
                    <a:pt x="9097" y="7692"/>
                    <a:pt x="9109" y="7585"/>
                    <a:pt x="9049" y="7513"/>
                  </a:cubicBezTo>
                  <a:cubicBezTo>
                    <a:pt x="9014" y="7465"/>
                    <a:pt x="8963" y="7441"/>
                    <a:pt x="8913" y="7441"/>
                  </a:cubicBezTo>
                  <a:cubicBezTo>
                    <a:pt x="8877" y="7441"/>
                    <a:pt x="8841" y="7453"/>
                    <a:pt x="8811" y="7478"/>
                  </a:cubicBezTo>
                  <a:cubicBezTo>
                    <a:pt x="8096" y="8014"/>
                    <a:pt x="7215" y="8371"/>
                    <a:pt x="6275" y="8502"/>
                  </a:cubicBezTo>
                  <a:cubicBezTo>
                    <a:pt x="6203" y="8525"/>
                    <a:pt x="6156" y="8561"/>
                    <a:pt x="6132" y="8621"/>
                  </a:cubicBezTo>
                  <a:cubicBezTo>
                    <a:pt x="5894" y="9549"/>
                    <a:pt x="5120" y="10216"/>
                    <a:pt x="4215" y="10371"/>
                  </a:cubicBezTo>
                  <a:cubicBezTo>
                    <a:pt x="4537" y="9859"/>
                    <a:pt x="4703" y="9264"/>
                    <a:pt x="4644" y="8656"/>
                  </a:cubicBezTo>
                  <a:cubicBezTo>
                    <a:pt x="4644" y="8585"/>
                    <a:pt x="4572" y="8502"/>
                    <a:pt x="4489" y="8490"/>
                  </a:cubicBezTo>
                  <a:cubicBezTo>
                    <a:pt x="2084" y="8144"/>
                    <a:pt x="346" y="6442"/>
                    <a:pt x="346" y="4430"/>
                  </a:cubicBezTo>
                  <a:cubicBezTo>
                    <a:pt x="346" y="2156"/>
                    <a:pt x="2608" y="310"/>
                    <a:pt x="5382" y="310"/>
                  </a:cubicBezTo>
                  <a:cubicBezTo>
                    <a:pt x="8168" y="310"/>
                    <a:pt x="10430" y="2156"/>
                    <a:pt x="10430" y="4430"/>
                  </a:cubicBezTo>
                  <a:cubicBezTo>
                    <a:pt x="10430" y="5370"/>
                    <a:pt x="10025" y="6287"/>
                    <a:pt x="9311" y="7013"/>
                  </a:cubicBezTo>
                  <a:cubicBezTo>
                    <a:pt x="9251" y="7097"/>
                    <a:pt x="9251" y="7192"/>
                    <a:pt x="9311" y="7252"/>
                  </a:cubicBezTo>
                  <a:cubicBezTo>
                    <a:pt x="9353" y="7281"/>
                    <a:pt x="9397" y="7296"/>
                    <a:pt x="9439" y="7296"/>
                  </a:cubicBezTo>
                  <a:cubicBezTo>
                    <a:pt x="9481" y="7296"/>
                    <a:pt x="9519" y="7281"/>
                    <a:pt x="9549" y="7252"/>
                  </a:cubicBezTo>
                  <a:cubicBezTo>
                    <a:pt x="10347" y="6466"/>
                    <a:pt x="10775" y="5454"/>
                    <a:pt x="10775" y="4430"/>
                  </a:cubicBezTo>
                  <a:cubicBezTo>
                    <a:pt x="10775" y="3263"/>
                    <a:pt x="10204" y="2144"/>
                    <a:pt x="9180" y="1286"/>
                  </a:cubicBezTo>
                  <a:cubicBezTo>
                    <a:pt x="8168" y="453"/>
                    <a:pt x="6811" y="1"/>
                    <a:pt x="5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87" name="Google Shape;10487;p59"/>
          <p:cNvSpPr/>
          <p:nvPr/>
        </p:nvSpPr>
        <p:spPr>
          <a:xfrm>
            <a:off x="5358801" y="1366892"/>
            <a:ext cx="365632" cy="363561"/>
          </a:xfrm>
          <a:custGeom>
            <a:avLst/>
            <a:gdLst/>
            <a:ahLst/>
            <a:cxnLst/>
            <a:rect l="l" t="t" r="r" b="b"/>
            <a:pathLst>
              <a:path w="11478" h="11413" extrusionOk="0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488" name="Google Shape;10488;p59"/>
          <p:cNvGrpSpPr/>
          <p:nvPr/>
        </p:nvGrpSpPr>
        <p:grpSpPr>
          <a:xfrm>
            <a:off x="4892284" y="1390592"/>
            <a:ext cx="411535" cy="315587"/>
            <a:chOff x="3042703" y="1529137"/>
            <a:chExt cx="411535" cy="315587"/>
          </a:xfrm>
        </p:grpSpPr>
        <p:sp>
          <p:nvSpPr>
            <p:cNvPr id="10489" name="Google Shape;10489;p59"/>
            <p:cNvSpPr/>
            <p:nvPr/>
          </p:nvSpPr>
          <p:spPr>
            <a:xfrm>
              <a:off x="3042703" y="1529137"/>
              <a:ext cx="411535" cy="315587"/>
            </a:xfrm>
            <a:custGeom>
              <a:avLst/>
              <a:gdLst/>
              <a:ahLst/>
              <a:cxnLst/>
              <a:rect l="l" t="t" r="r" b="b"/>
              <a:pathLst>
                <a:path w="12919" h="9907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9716"/>
                  </a:lnTo>
                  <a:cubicBezTo>
                    <a:pt x="1" y="9823"/>
                    <a:pt x="96" y="9906"/>
                    <a:pt x="191" y="9906"/>
                  </a:cubicBezTo>
                  <a:lnTo>
                    <a:pt x="2394" y="9906"/>
                  </a:lnTo>
                  <a:cubicBezTo>
                    <a:pt x="2501" y="9906"/>
                    <a:pt x="2584" y="9823"/>
                    <a:pt x="2584" y="9716"/>
                  </a:cubicBezTo>
                  <a:cubicBezTo>
                    <a:pt x="2584" y="9609"/>
                    <a:pt x="2501" y="9525"/>
                    <a:pt x="2394" y="9525"/>
                  </a:cubicBezTo>
                  <a:lnTo>
                    <a:pt x="382" y="9525"/>
                  </a:lnTo>
                  <a:lnTo>
                    <a:pt x="382" y="7989"/>
                  </a:lnTo>
                  <a:lnTo>
                    <a:pt x="8287" y="7989"/>
                  </a:lnTo>
                  <a:cubicBezTo>
                    <a:pt x="8394" y="7989"/>
                    <a:pt x="8478" y="7894"/>
                    <a:pt x="8478" y="7799"/>
                  </a:cubicBezTo>
                  <a:cubicBezTo>
                    <a:pt x="8478" y="7692"/>
                    <a:pt x="8394" y="7596"/>
                    <a:pt x="8287" y="7596"/>
                  </a:cubicBezTo>
                  <a:lnTo>
                    <a:pt x="382" y="7596"/>
                  </a:lnTo>
                  <a:lnTo>
                    <a:pt x="382" y="2167"/>
                  </a:lnTo>
                  <a:lnTo>
                    <a:pt x="12550" y="2167"/>
                  </a:lnTo>
                  <a:lnTo>
                    <a:pt x="12550" y="7596"/>
                  </a:lnTo>
                  <a:lnTo>
                    <a:pt x="9287" y="7596"/>
                  </a:lnTo>
                  <a:cubicBezTo>
                    <a:pt x="9180" y="7596"/>
                    <a:pt x="9097" y="7692"/>
                    <a:pt x="9097" y="7799"/>
                  </a:cubicBezTo>
                  <a:cubicBezTo>
                    <a:pt x="9097" y="7894"/>
                    <a:pt x="9180" y="7989"/>
                    <a:pt x="9287" y="7989"/>
                  </a:cubicBezTo>
                  <a:lnTo>
                    <a:pt x="12538" y="7989"/>
                  </a:lnTo>
                  <a:lnTo>
                    <a:pt x="12538" y="9525"/>
                  </a:lnTo>
                  <a:lnTo>
                    <a:pt x="3251" y="9525"/>
                  </a:lnTo>
                  <a:cubicBezTo>
                    <a:pt x="3144" y="9525"/>
                    <a:pt x="3049" y="9609"/>
                    <a:pt x="3049" y="9716"/>
                  </a:cubicBezTo>
                  <a:cubicBezTo>
                    <a:pt x="3049" y="9823"/>
                    <a:pt x="3144" y="9906"/>
                    <a:pt x="3251" y="9906"/>
                  </a:cubicBezTo>
                  <a:lnTo>
                    <a:pt x="12728" y="9906"/>
                  </a:lnTo>
                  <a:cubicBezTo>
                    <a:pt x="12835" y="9906"/>
                    <a:pt x="12919" y="9823"/>
                    <a:pt x="12919" y="9716"/>
                  </a:cubicBezTo>
                  <a:lnTo>
                    <a:pt x="12919" y="191"/>
                  </a:lnTo>
                  <a:cubicBezTo>
                    <a:pt x="12907" y="84"/>
                    <a:pt x="12835" y="0"/>
                    <a:pt x="12728" y="0"/>
                  </a:cubicBezTo>
                  <a:lnTo>
                    <a:pt x="6859" y="0"/>
                  </a:lnTo>
                  <a:cubicBezTo>
                    <a:pt x="6763" y="0"/>
                    <a:pt x="6668" y="84"/>
                    <a:pt x="6668" y="191"/>
                  </a:cubicBezTo>
                  <a:cubicBezTo>
                    <a:pt x="6668" y="298"/>
                    <a:pt x="6763" y="381"/>
                    <a:pt x="6859" y="381"/>
                  </a:cubicBezTo>
                  <a:lnTo>
                    <a:pt x="12538" y="381"/>
                  </a:lnTo>
                  <a:lnTo>
                    <a:pt x="12538" y="1810"/>
                  </a:lnTo>
                  <a:lnTo>
                    <a:pt x="370" y="1810"/>
                  </a:lnTo>
                  <a:lnTo>
                    <a:pt x="370" y="381"/>
                  </a:lnTo>
                  <a:lnTo>
                    <a:pt x="6001" y="381"/>
                  </a:lnTo>
                  <a:cubicBezTo>
                    <a:pt x="6108" y="381"/>
                    <a:pt x="6192" y="298"/>
                    <a:pt x="6192" y="191"/>
                  </a:cubicBezTo>
                  <a:cubicBezTo>
                    <a:pt x="6192" y="84"/>
                    <a:pt x="6097" y="0"/>
                    <a:pt x="60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" name="Google Shape;10490;p59"/>
            <p:cNvSpPr/>
            <p:nvPr/>
          </p:nvSpPr>
          <p:spPr>
            <a:xfrm>
              <a:off x="3077967" y="1557965"/>
              <a:ext cx="12169" cy="12551"/>
            </a:xfrm>
            <a:custGeom>
              <a:avLst/>
              <a:gdLst/>
              <a:ahLst/>
              <a:cxnLst/>
              <a:rect l="l" t="t" r="r" b="b"/>
              <a:pathLst>
                <a:path w="382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cubicBezTo>
                    <a:pt x="298" y="393"/>
                    <a:pt x="382" y="298"/>
                    <a:pt x="382" y="191"/>
                  </a:cubicBezTo>
                  <a:cubicBezTo>
                    <a:pt x="382" y="95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" name="Google Shape;10491;p59"/>
            <p:cNvSpPr/>
            <p:nvPr/>
          </p:nvSpPr>
          <p:spPr>
            <a:xfrm>
              <a:off x="3099978" y="1557965"/>
              <a:ext cx="12551" cy="12551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03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98"/>
                    <a:pt x="96" y="393"/>
                    <a:pt x="203" y="393"/>
                  </a:cubicBezTo>
                  <a:cubicBezTo>
                    <a:pt x="298" y="393"/>
                    <a:pt x="393" y="298"/>
                    <a:pt x="393" y="191"/>
                  </a:cubicBezTo>
                  <a:cubicBezTo>
                    <a:pt x="393" y="95"/>
                    <a:pt x="298" y="0"/>
                    <a:pt x="2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" name="Google Shape;10492;p59"/>
            <p:cNvSpPr/>
            <p:nvPr/>
          </p:nvSpPr>
          <p:spPr>
            <a:xfrm>
              <a:off x="3122341" y="1557965"/>
              <a:ext cx="12551" cy="12551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98"/>
                    <a:pt x="96" y="393"/>
                    <a:pt x="191" y="393"/>
                  </a:cubicBezTo>
                  <a:cubicBezTo>
                    <a:pt x="298" y="393"/>
                    <a:pt x="394" y="298"/>
                    <a:pt x="394" y="191"/>
                  </a:cubicBezTo>
                  <a:cubicBezTo>
                    <a:pt x="394" y="95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" name="Google Shape;10493;p59"/>
            <p:cNvSpPr/>
            <p:nvPr/>
          </p:nvSpPr>
          <p:spPr>
            <a:xfrm>
              <a:off x="3342331" y="1557965"/>
              <a:ext cx="79669" cy="12551"/>
            </a:xfrm>
            <a:custGeom>
              <a:avLst/>
              <a:gdLst/>
              <a:ahLst/>
              <a:cxnLst/>
              <a:rect l="l" t="t" r="r" b="b"/>
              <a:pathLst>
                <a:path w="2501" h="394" extrusionOk="0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cubicBezTo>
                    <a:pt x="0" y="298"/>
                    <a:pt x="96" y="393"/>
                    <a:pt x="191" y="393"/>
                  </a:cubicBezTo>
                  <a:lnTo>
                    <a:pt x="2310" y="393"/>
                  </a:lnTo>
                  <a:cubicBezTo>
                    <a:pt x="2417" y="393"/>
                    <a:pt x="2501" y="298"/>
                    <a:pt x="2501" y="191"/>
                  </a:cubicBezTo>
                  <a:cubicBezTo>
                    <a:pt x="2501" y="95"/>
                    <a:pt x="2417" y="0"/>
                    <a:pt x="23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" name="Google Shape;10494;p59"/>
            <p:cNvSpPr/>
            <p:nvPr/>
          </p:nvSpPr>
          <p:spPr>
            <a:xfrm>
              <a:off x="3306303" y="1557965"/>
              <a:ext cx="26949" cy="12551"/>
            </a:xfrm>
            <a:custGeom>
              <a:avLst/>
              <a:gdLst/>
              <a:ahLst/>
              <a:cxnLst/>
              <a:rect l="l" t="t" r="r" b="b"/>
              <a:pathLst>
                <a:path w="846" h="394" extrusionOk="0">
                  <a:moveTo>
                    <a:pt x="191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98"/>
                    <a:pt x="96" y="393"/>
                    <a:pt x="191" y="393"/>
                  </a:cubicBezTo>
                  <a:lnTo>
                    <a:pt x="655" y="393"/>
                  </a:lnTo>
                  <a:cubicBezTo>
                    <a:pt x="762" y="393"/>
                    <a:pt x="846" y="298"/>
                    <a:pt x="846" y="191"/>
                  </a:cubicBezTo>
                  <a:cubicBezTo>
                    <a:pt x="846" y="95"/>
                    <a:pt x="762" y="0"/>
                    <a:pt x="6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" name="Google Shape;10495;p59"/>
            <p:cNvSpPr/>
            <p:nvPr/>
          </p:nvSpPr>
          <p:spPr>
            <a:xfrm>
              <a:off x="3165217" y="1622822"/>
              <a:ext cx="166888" cy="121750"/>
            </a:xfrm>
            <a:custGeom>
              <a:avLst/>
              <a:gdLst/>
              <a:ahLst/>
              <a:cxnLst/>
              <a:rect l="l" t="t" r="r" b="b"/>
              <a:pathLst>
                <a:path w="5239" h="3822" extrusionOk="0">
                  <a:moveTo>
                    <a:pt x="4048" y="381"/>
                  </a:moveTo>
                  <a:cubicBezTo>
                    <a:pt x="4489" y="381"/>
                    <a:pt x="4846" y="738"/>
                    <a:pt x="4846" y="1179"/>
                  </a:cubicBezTo>
                  <a:lnTo>
                    <a:pt x="4846" y="2655"/>
                  </a:lnTo>
                  <a:cubicBezTo>
                    <a:pt x="4846" y="3096"/>
                    <a:pt x="4489" y="3453"/>
                    <a:pt x="4048" y="3453"/>
                  </a:cubicBezTo>
                  <a:lnTo>
                    <a:pt x="1155" y="3453"/>
                  </a:lnTo>
                  <a:cubicBezTo>
                    <a:pt x="715" y="3453"/>
                    <a:pt x="357" y="3096"/>
                    <a:pt x="357" y="2655"/>
                  </a:cubicBezTo>
                  <a:lnTo>
                    <a:pt x="357" y="1179"/>
                  </a:lnTo>
                  <a:cubicBezTo>
                    <a:pt x="357" y="738"/>
                    <a:pt x="715" y="381"/>
                    <a:pt x="1155" y="381"/>
                  </a:cubicBezTo>
                  <a:close/>
                  <a:moveTo>
                    <a:pt x="1167" y="0"/>
                  </a:moveTo>
                  <a:cubicBezTo>
                    <a:pt x="512" y="0"/>
                    <a:pt x="0" y="536"/>
                    <a:pt x="0" y="1179"/>
                  </a:cubicBezTo>
                  <a:lnTo>
                    <a:pt x="0" y="2655"/>
                  </a:lnTo>
                  <a:cubicBezTo>
                    <a:pt x="0" y="3310"/>
                    <a:pt x="536" y="3822"/>
                    <a:pt x="1167" y="3822"/>
                  </a:cubicBezTo>
                  <a:lnTo>
                    <a:pt x="4060" y="3822"/>
                  </a:lnTo>
                  <a:cubicBezTo>
                    <a:pt x="4715" y="3822"/>
                    <a:pt x="5239" y="3286"/>
                    <a:pt x="5239" y="2655"/>
                  </a:cubicBezTo>
                  <a:lnTo>
                    <a:pt x="5239" y="1179"/>
                  </a:lnTo>
                  <a:cubicBezTo>
                    <a:pt x="5239" y="524"/>
                    <a:pt x="4703" y="0"/>
                    <a:pt x="4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" name="Google Shape;10496;p59"/>
            <p:cNvSpPr/>
            <p:nvPr/>
          </p:nvSpPr>
          <p:spPr>
            <a:xfrm>
              <a:off x="3222843" y="1657226"/>
              <a:ext cx="54281" cy="53612"/>
            </a:xfrm>
            <a:custGeom>
              <a:avLst/>
              <a:gdLst/>
              <a:ahLst/>
              <a:cxnLst/>
              <a:rect l="l" t="t" r="r" b="b"/>
              <a:pathLst>
                <a:path w="1704" h="1683" extrusionOk="0">
                  <a:moveTo>
                    <a:pt x="394" y="396"/>
                  </a:moveTo>
                  <a:lnTo>
                    <a:pt x="1287" y="849"/>
                  </a:lnTo>
                  <a:lnTo>
                    <a:pt x="394" y="1278"/>
                  </a:lnTo>
                  <a:lnTo>
                    <a:pt x="394" y="396"/>
                  </a:lnTo>
                  <a:close/>
                  <a:moveTo>
                    <a:pt x="358" y="0"/>
                  </a:moveTo>
                  <a:cubicBezTo>
                    <a:pt x="293" y="0"/>
                    <a:pt x="227" y="18"/>
                    <a:pt x="168" y="51"/>
                  </a:cubicBezTo>
                  <a:cubicBezTo>
                    <a:pt x="61" y="111"/>
                    <a:pt x="1" y="230"/>
                    <a:pt x="1" y="349"/>
                  </a:cubicBezTo>
                  <a:lnTo>
                    <a:pt x="1" y="1325"/>
                  </a:lnTo>
                  <a:cubicBezTo>
                    <a:pt x="1" y="1444"/>
                    <a:pt x="61" y="1563"/>
                    <a:pt x="168" y="1623"/>
                  </a:cubicBezTo>
                  <a:cubicBezTo>
                    <a:pt x="227" y="1647"/>
                    <a:pt x="287" y="1682"/>
                    <a:pt x="358" y="1682"/>
                  </a:cubicBezTo>
                  <a:cubicBezTo>
                    <a:pt x="418" y="1682"/>
                    <a:pt x="465" y="1659"/>
                    <a:pt x="513" y="1647"/>
                  </a:cubicBezTo>
                  <a:lnTo>
                    <a:pt x="1489" y="1170"/>
                  </a:lnTo>
                  <a:cubicBezTo>
                    <a:pt x="1608" y="1111"/>
                    <a:pt x="1680" y="992"/>
                    <a:pt x="1680" y="861"/>
                  </a:cubicBezTo>
                  <a:cubicBezTo>
                    <a:pt x="1704" y="706"/>
                    <a:pt x="1620" y="575"/>
                    <a:pt x="1489" y="516"/>
                  </a:cubicBezTo>
                  <a:lnTo>
                    <a:pt x="513" y="39"/>
                  </a:lnTo>
                  <a:cubicBezTo>
                    <a:pt x="465" y="12"/>
                    <a:pt x="412" y="0"/>
                    <a:pt x="3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7" name="Google Shape;10497;p59"/>
            <p:cNvSpPr/>
            <p:nvPr/>
          </p:nvSpPr>
          <p:spPr>
            <a:xfrm>
              <a:off x="3087459" y="1800700"/>
              <a:ext cx="160454" cy="12519"/>
            </a:xfrm>
            <a:custGeom>
              <a:avLst/>
              <a:gdLst/>
              <a:ahLst/>
              <a:cxnLst/>
              <a:rect l="l" t="t" r="r" b="b"/>
              <a:pathLst>
                <a:path w="5037" h="393" extrusionOk="0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cubicBezTo>
                    <a:pt x="0" y="298"/>
                    <a:pt x="84" y="393"/>
                    <a:pt x="191" y="393"/>
                  </a:cubicBezTo>
                  <a:lnTo>
                    <a:pt x="4846" y="393"/>
                  </a:lnTo>
                  <a:cubicBezTo>
                    <a:pt x="4953" y="393"/>
                    <a:pt x="5037" y="298"/>
                    <a:pt x="5037" y="191"/>
                  </a:cubicBezTo>
                  <a:cubicBezTo>
                    <a:pt x="5037" y="95"/>
                    <a:pt x="4953" y="0"/>
                    <a:pt x="48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8" name="Google Shape;10498;p59"/>
            <p:cNvSpPr/>
            <p:nvPr/>
          </p:nvSpPr>
          <p:spPr>
            <a:xfrm>
              <a:off x="3368866" y="1800318"/>
              <a:ext cx="43673" cy="12169"/>
            </a:xfrm>
            <a:custGeom>
              <a:avLst/>
              <a:gdLst/>
              <a:ahLst/>
              <a:cxnLst/>
              <a:rect l="l" t="t" r="r" b="b"/>
              <a:pathLst>
                <a:path w="1371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1180" y="381"/>
                  </a:lnTo>
                  <a:cubicBezTo>
                    <a:pt x="1287" y="381"/>
                    <a:pt x="1370" y="298"/>
                    <a:pt x="1370" y="191"/>
                  </a:cubicBezTo>
                  <a:cubicBezTo>
                    <a:pt x="1370" y="84"/>
                    <a:pt x="1287" y="0"/>
                    <a:pt x="1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499" name="Google Shape;10499;p59"/>
          <p:cNvGrpSpPr/>
          <p:nvPr/>
        </p:nvGrpSpPr>
        <p:grpSpPr>
          <a:xfrm>
            <a:off x="4478870" y="1406137"/>
            <a:ext cx="350501" cy="284497"/>
            <a:chOff x="2629289" y="1544682"/>
            <a:chExt cx="350501" cy="284497"/>
          </a:xfrm>
        </p:grpSpPr>
        <p:sp>
          <p:nvSpPr>
            <p:cNvPr id="10500" name="Google Shape;10500;p59"/>
            <p:cNvSpPr/>
            <p:nvPr/>
          </p:nvSpPr>
          <p:spPr>
            <a:xfrm>
              <a:off x="2835614" y="1818507"/>
              <a:ext cx="10289" cy="10671"/>
            </a:xfrm>
            <a:custGeom>
              <a:avLst/>
              <a:gdLst/>
              <a:ahLst/>
              <a:cxnLst/>
              <a:rect l="l" t="t" r="r" b="b"/>
              <a:pathLst>
                <a:path w="323" h="335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3"/>
                    <a:pt x="72" y="334"/>
                    <a:pt x="167" y="334"/>
                  </a:cubicBezTo>
                  <a:cubicBezTo>
                    <a:pt x="251" y="334"/>
                    <a:pt x="322" y="263"/>
                    <a:pt x="322" y="167"/>
                  </a:cubicBezTo>
                  <a:cubicBezTo>
                    <a:pt x="322" y="84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1" name="Google Shape;10501;p59"/>
            <p:cNvSpPr/>
            <p:nvPr/>
          </p:nvSpPr>
          <p:spPr>
            <a:xfrm>
              <a:off x="2629289" y="1544682"/>
              <a:ext cx="318614" cy="284497"/>
            </a:xfrm>
            <a:custGeom>
              <a:avLst/>
              <a:gdLst/>
              <a:ahLst/>
              <a:cxnLst/>
              <a:rect l="l" t="t" r="r" b="b"/>
              <a:pathLst>
                <a:path w="10002" h="8931" extrusionOk="0">
                  <a:moveTo>
                    <a:pt x="6978" y="334"/>
                  </a:moveTo>
                  <a:cubicBezTo>
                    <a:pt x="7049" y="334"/>
                    <a:pt x="7109" y="358"/>
                    <a:pt x="7168" y="405"/>
                  </a:cubicBezTo>
                  <a:cubicBezTo>
                    <a:pt x="7228" y="453"/>
                    <a:pt x="8085" y="1310"/>
                    <a:pt x="8764" y="2001"/>
                  </a:cubicBezTo>
                  <a:cubicBezTo>
                    <a:pt x="9216" y="2441"/>
                    <a:pt x="9597" y="2810"/>
                    <a:pt x="9621" y="2846"/>
                  </a:cubicBezTo>
                  <a:cubicBezTo>
                    <a:pt x="9657" y="2894"/>
                    <a:pt x="9692" y="2965"/>
                    <a:pt x="9692" y="3036"/>
                  </a:cubicBezTo>
                  <a:cubicBezTo>
                    <a:pt x="9692" y="3108"/>
                    <a:pt x="9657" y="3167"/>
                    <a:pt x="9621" y="3227"/>
                  </a:cubicBezTo>
                  <a:lnTo>
                    <a:pt x="6549" y="6299"/>
                  </a:lnTo>
                  <a:lnTo>
                    <a:pt x="3727" y="3489"/>
                  </a:lnTo>
                  <a:lnTo>
                    <a:pt x="6787" y="405"/>
                  </a:lnTo>
                  <a:cubicBezTo>
                    <a:pt x="6835" y="358"/>
                    <a:pt x="6906" y="334"/>
                    <a:pt x="6978" y="334"/>
                  </a:cubicBezTo>
                  <a:close/>
                  <a:moveTo>
                    <a:pt x="6978" y="0"/>
                  </a:moveTo>
                  <a:cubicBezTo>
                    <a:pt x="6906" y="0"/>
                    <a:pt x="6835" y="12"/>
                    <a:pt x="6752" y="48"/>
                  </a:cubicBezTo>
                  <a:cubicBezTo>
                    <a:pt x="6680" y="72"/>
                    <a:pt x="6621" y="119"/>
                    <a:pt x="6561" y="179"/>
                  </a:cubicBezTo>
                  <a:lnTo>
                    <a:pt x="3382" y="3358"/>
                  </a:lnTo>
                  <a:lnTo>
                    <a:pt x="179" y="6561"/>
                  </a:lnTo>
                  <a:cubicBezTo>
                    <a:pt x="120" y="6620"/>
                    <a:pt x="72" y="6680"/>
                    <a:pt x="48" y="6751"/>
                  </a:cubicBezTo>
                  <a:cubicBezTo>
                    <a:pt x="13" y="6835"/>
                    <a:pt x="1" y="6906"/>
                    <a:pt x="1" y="6977"/>
                  </a:cubicBezTo>
                  <a:cubicBezTo>
                    <a:pt x="1" y="7049"/>
                    <a:pt x="13" y="7132"/>
                    <a:pt x="48" y="7204"/>
                  </a:cubicBezTo>
                  <a:cubicBezTo>
                    <a:pt x="72" y="7275"/>
                    <a:pt x="120" y="7335"/>
                    <a:pt x="179" y="7394"/>
                  </a:cubicBezTo>
                  <a:lnTo>
                    <a:pt x="1477" y="8692"/>
                  </a:lnTo>
                  <a:cubicBezTo>
                    <a:pt x="1549" y="8763"/>
                    <a:pt x="1644" y="8823"/>
                    <a:pt x="1739" y="8871"/>
                  </a:cubicBezTo>
                  <a:cubicBezTo>
                    <a:pt x="1846" y="8918"/>
                    <a:pt x="1953" y="8930"/>
                    <a:pt x="2049" y="8930"/>
                  </a:cubicBezTo>
                  <a:lnTo>
                    <a:pt x="6013" y="8930"/>
                  </a:lnTo>
                  <a:cubicBezTo>
                    <a:pt x="6109" y="8930"/>
                    <a:pt x="6180" y="8859"/>
                    <a:pt x="6180" y="8763"/>
                  </a:cubicBezTo>
                  <a:cubicBezTo>
                    <a:pt x="6180" y="8680"/>
                    <a:pt x="6073" y="8597"/>
                    <a:pt x="6001" y="8597"/>
                  </a:cubicBezTo>
                  <a:lnTo>
                    <a:pt x="2025" y="8597"/>
                  </a:lnTo>
                  <a:cubicBezTo>
                    <a:pt x="1894" y="8597"/>
                    <a:pt x="1775" y="8561"/>
                    <a:pt x="1679" y="8454"/>
                  </a:cubicBezTo>
                  <a:lnTo>
                    <a:pt x="394" y="7156"/>
                  </a:lnTo>
                  <a:cubicBezTo>
                    <a:pt x="346" y="7108"/>
                    <a:pt x="310" y="7037"/>
                    <a:pt x="310" y="6966"/>
                  </a:cubicBezTo>
                  <a:cubicBezTo>
                    <a:pt x="310" y="6894"/>
                    <a:pt x="346" y="6835"/>
                    <a:pt x="394" y="6775"/>
                  </a:cubicBezTo>
                  <a:lnTo>
                    <a:pt x="3477" y="3679"/>
                  </a:lnTo>
                  <a:lnTo>
                    <a:pt x="6299" y="6489"/>
                  </a:lnTo>
                  <a:lnTo>
                    <a:pt x="4787" y="7989"/>
                  </a:lnTo>
                  <a:cubicBezTo>
                    <a:pt x="4763" y="8025"/>
                    <a:pt x="4751" y="8061"/>
                    <a:pt x="4751" y="8109"/>
                  </a:cubicBezTo>
                  <a:cubicBezTo>
                    <a:pt x="4751" y="8156"/>
                    <a:pt x="4763" y="8204"/>
                    <a:pt x="4787" y="8228"/>
                  </a:cubicBezTo>
                  <a:cubicBezTo>
                    <a:pt x="4823" y="8263"/>
                    <a:pt x="4870" y="8275"/>
                    <a:pt x="4906" y="8275"/>
                  </a:cubicBezTo>
                  <a:cubicBezTo>
                    <a:pt x="4954" y="8275"/>
                    <a:pt x="5001" y="8263"/>
                    <a:pt x="5025" y="8228"/>
                  </a:cubicBezTo>
                  <a:lnTo>
                    <a:pt x="9823" y="3441"/>
                  </a:lnTo>
                  <a:cubicBezTo>
                    <a:pt x="9883" y="3382"/>
                    <a:pt x="9931" y="3322"/>
                    <a:pt x="9954" y="3239"/>
                  </a:cubicBezTo>
                  <a:cubicBezTo>
                    <a:pt x="9990" y="3167"/>
                    <a:pt x="10002" y="3096"/>
                    <a:pt x="10002" y="3025"/>
                  </a:cubicBezTo>
                  <a:cubicBezTo>
                    <a:pt x="10002" y="2941"/>
                    <a:pt x="9990" y="2870"/>
                    <a:pt x="9954" y="2798"/>
                  </a:cubicBezTo>
                  <a:cubicBezTo>
                    <a:pt x="9931" y="2727"/>
                    <a:pt x="9883" y="2667"/>
                    <a:pt x="9823" y="2608"/>
                  </a:cubicBezTo>
                  <a:lnTo>
                    <a:pt x="8156" y="941"/>
                  </a:lnTo>
                  <a:lnTo>
                    <a:pt x="7394" y="179"/>
                  </a:lnTo>
                  <a:cubicBezTo>
                    <a:pt x="7335" y="119"/>
                    <a:pt x="7275" y="72"/>
                    <a:pt x="7204" y="48"/>
                  </a:cubicBezTo>
                  <a:cubicBezTo>
                    <a:pt x="7133" y="12"/>
                    <a:pt x="7049" y="0"/>
                    <a:pt x="697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2" name="Google Shape;10502;p59"/>
            <p:cNvSpPr/>
            <p:nvPr/>
          </p:nvSpPr>
          <p:spPr>
            <a:xfrm>
              <a:off x="2876962" y="1818507"/>
              <a:ext cx="30740" cy="10671"/>
            </a:xfrm>
            <a:custGeom>
              <a:avLst/>
              <a:gdLst/>
              <a:ahLst/>
              <a:cxnLst/>
              <a:rect l="l" t="t" r="r" b="b"/>
              <a:pathLst>
                <a:path w="965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798" y="334"/>
                  </a:lnTo>
                  <a:cubicBezTo>
                    <a:pt x="893" y="334"/>
                    <a:pt x="965" y="263"/>
                    <a:pt x="965" y="167"/>
                  </a:cubicBezTo>
                  <a:cubicBezTo>
                    <a:pt x="965" y="84"/>
                    <a:pt x="893" y="1"/>
                    <a:pt x="7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3" name="Google Shape;10503;p59"/>
            <p:cNvSpPr/>
            <p:nvPr/>
          </p:nvSpPr>
          <p:spPr>
            <a:xfrm>
              <a:off x="2969118" y="1818507"/>
              <a:ext cx="10671" cy="10671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3"/>
                    <a:pt x="72" y="334"/>
                    <a:pt x="167" y="334"/>
                  </a:cubicBezTo>
                  <a:cubicBezTo>
                    <a:pt x="251" y="334"/>
                    <a:pt x="334" y="263"/>
                    <a:pt x="334" y="167"/>
                  </a:cubicBezTo>
                  <a:cubicBezTo>
                    <a:pt x="334" y="84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4" name="Google Shape;10504;p59"/>
            <p:cNvSpPr/>
            <p:nvPr/>
          </p:nvSpPr>
          <p:spPr>
            <a:xfrm>
              <a:off x="2916780" y="1818507"/>
              <a:ext cx="34563" cy="10671"/>
            </a:xfrm>
            <a:custGeom>
              <a:avLst/>
              <a:gdLst/>
              <a:ahLst/>
              <a:cxnLst/>
              <a:rect l="l" t="t" r="r" b="b"/>
              <a:pathLst>
                <a:path w="1085" h="335" extrusionOk="0">
                  <a:moveTo>
                    <a:pt x="155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3"/>
                    <a:pt x="72" y="334"/>
                    <a:pt x="155" y="334"/>
                  </a:cubicBezTo>
                  <a:lnTo>
                    <a:pt x="917" y="334"/>
                  </a:lnTo>
                  <a:cubicBezTo>
                    <a:pt x="1013" y="334"/>
                    <a:pt x="1084" y="263"/>
                    <a:pt x="1084" y="167"/>
                  </a:cubicBezTo>
                  <a:cubicBezTo>
                    <a:pt x="1084" y="84"/>
                    <a:pt x="1001" y="1"/>
                    <a:pt x="9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577" name="Google Shape;10577;p59"/>
          <p:cNvGrpSpPr/>
          <p:nvPr/>
        </p:nvGrpSpPr>
        <p:grpSpPr>
          <a:xfrm>
            <a:off x="4049146" y="2338043"/>
            <a:ext cx="312179" cy="353431"/>
            <a:chOff x="2199565" y="2421172"/>
            <a:chExt cx="312179" cy="353431"/>
          </a:xfrm>
        </p:grpSpPr>
        <p:sp>
          <p:nvSpPr>
            <p:cNvPr id="10578" name="Google Shape;10578;p59"/>
            <p:cNvSpPr/>
            <p:nvPr/>
          </p:nvSpPr>
          <p:spPr>
            <a:xfrm>
              <a:off x="2199565" y="2421172"/>
              <a:ext cx="312179" cy="353431"/>
            </a:xfrm>
            <a:custGeom>
              <a:avLst/>
              <a:gdLst/>
              <a:ahLst/>
              <a:cxnLst/>
              <a:rect l="l" t="t" r="r" b="b"/>
              <a:pathLst>
                <a:path w="9800" h="11095" extrusionOk="0">
                  <a:moveTo>
                    <a:pt x="5156" y="322"/>
                  </a:moveTo>
                  <a:cubicBezTo>
                    <a:pt x="5228" y="322"/>
                    <a:pt x="5311" y="370"/>
                    <a:pt x="5311" y="465"/>
                  </a:cubicBezTo>
                  <a:lnTo>
                    <a:pt x="5311" y="858"/>
                  </a:lnTo>
                  <a:cubicBezTo>
                    <a:pt x="5202" y="822"/>
                    <a:pt x="5100" y="806"/>
                    <a:pt x="4999" y="806"/>
                  </a:cubicBezTo>
                  <a:cubicBezTo>
                    <a:pt x="4968" y="806"/>
                    <a:pt x="4937" y="807"/>
                    <a:pt x="4906" y="810"/>
                  </a:cubicBezTo>
                  <a:cubicBezTo>
                    <a:pt x="4775" y="810"/>
                    <a:pt x="4656" y="822"/>
                    <a:pt x="4549" y="858"/>
                  </a:cubicBezTo>
                  <a:lnTo>
                    <a:pt x="4549" y="465"/>
                  </a:lnTo>
                  <a:cubicBezTo>
                    <a:pt x="4549" y="394"/>
                    <a:pt x="4609" y="322"/>
                    <a:pt x="4692" y="322"/>
                  </a:cubicBezTo>
                  <a:close/>
                  <a:moveTo>
                    <a:pt x="4906" y="1132"/>
                  </a:moveTo>
                  <a:cubicBezTo>
                    <a:pt x="5502" y="1132"/>
                    <a:pt x="6002" y="1608"/>
                    <a:pt x="6002" y="2227"/>
                  </a:cubicBezTo>
                  <a:cubicBezTo>
                    <a:pt x="6002" y="2838"/>
                    <a:pt x="5504" y="3302"/>
                    <a:pt x="4927" y="3302"/>
                  </a:cubicBezTo>
                  <a:cubicBezTo>
                    <a:pt x="4807" y="3302"/>
                    <a:pt x="4684" y="3282"/>
                    <a:pt x="4561" y="3239"/>
                  </a:cubicBezTo>
                  <a:cubicBezTo>
                    <a:pt x="4144" y="3084"/>
                    <a:pt x="3847" y="2680"/>
                    <a:pt x="3847" y="2227"/>
                  </a:cubicBezTo>
                  <a:cubicBezTo>
                    <a:pt x="3835" y="1632"/>
                    <a:pt x="4311" y="1132"/>
                    <a:pt x="4906" y="1132"/>
                  </a:cubicBezTo>
                  <a:close/>
                  <a:moveTo>
                    <a:pt x="4978" y="3620"/>
                  </a:moveTo>
                  <a:lnTo>
                    <a:pt x="6061" y="6251"/>
                  </a:lnTo>
                  <a:lnTo>
                    <a:pt x="5621" y="6251"/>
                  </a:lnTo>
                  <a:cubicBezTo>
                    <a:pt x="5621" y="5918"/>
                    <a:pt x="5335" y="5644"/>
                    <a:pt x="4990" y="5644"/>
                  </a:cubicBezTo>
                  <a:lnTo>
                    <a:pt x="4847" y="5644"/>
                  </a:lnTo>
                  <a:cubicBezTo>
                    <a:pt x="4501" y="5644"/>
                    <a:pt x="4216" y="5918"/>
                    <a:pt x="4216" y="6251"/>
                  </a:cubicBezTo>
                  <a:lnTo>
                    <a:pt x="3775" y="6251"/>
                  </a:lnTo>
                  <a:lnTo>
                    <a:pt x="4859" y="3620"/>
                  </a:lnTo>
                  <a:close/>
                  <a:moveTo>
                    <a:pt x="1406" y="6573"/>
                  </a:moveTo>
                  <a:lnTo>
                    <a:pt x="1323" y="6740"/>
                  </a:lnTo>
                  <a:lnTo>
                    <a:pt x="430" y="6740"/>
                  </a:lnTo>
                  <a:cubicBezTo>
                    <a:pt x="423" y="6741"/>
                    <a:pt x="417" y="6742"/>
                    <a:pt x="411" y="6742"/>
                  </a:cubicBezTo>
                  <a:cubicBezTo>
                    <a:pt x="370" y="6742"/>
                    <a:pt x="334" y="6708"/>
                    <a:pt x="334" y="6656"/>
                  </a:cubicBezTo>
                  <a:cubicBezTo>
                    <a:pt x="334" y="6609"/>
                    <a:pt x="382" y="6573"/>
                    <a:pt x="430" y="6573"/>
                  </a:cubicBezTo>
                  <a:close/>
                  <a:moveTo>
                    <a:pt x="6204" y="6573"/>
                  </a:moveTo>
                  <a:lnTo>
                    <a:pt x="6276" y="6752"/>
                  </a:lnTo>
                  <a:lnTo>
                    <a:pt x="5621" y="6752"/>
                  </a:lnTo>
                  <a:lnTo>
                    <a:pt x="5621" y="6573"/>
                  </a:lnTo>
                  <a:close/>
                  <a:moveTo>
                    <a:pt x="9419" y="6573"/>
                  </a:moveTo>
                  <a:cubicBezTo>
                    <a:pt x="9454" y="6573"/>
                    <a:pt x="9502" y="6609"/>
                    <a:pt x="9502" y="6656"/>
                  </a:cubicBezTo>
                  <a:cubicBezTo>
                    <a:pt x="9502" y="6716"/>
                    <a:pt x="9454" y="6752"/>
                    <a:pt x="9419" y="6752"/>
                  </a:cubicBezTo>
                  <a:lnTo>
                    <a:pt x="8526" y="6752"/>
                  </a:lnTo>
                  <a:cubicBezTo>
                    <a:pt x="8526" y="6752"/>
                    <a:pt x="8451" y="6592"/>
                    <a:pt x="8434" y="6573"/>
                  </a:cubicBezTo>
                  <a:close/>
                  <a:moveTo>
                    <a:pt x="4216" y="6585"/>
                  </a:moveTo>
                  <a:lnTo>
                    <a:pt x="4216" y="6763"/>
                  </a:lnTo>
                  <a:lnTo>
                    <a:pt x="3573" y="6763"/>
                  </a:lnTo>
                  <a:lnTo>
                    <a:pt x="3644" y="6585"/>
                  </a:lnTo>
                  <a:close/>
                  <a:moveTo>
                    <a:pt x="4990" y="5954"/>
                  </a:moveTo>
                  <a:cubicBezTo>
                    <a:pt x="5156" y="5954"/>
                    <a:pt x="5287" y="6097"/>
                    <a:pt x="5287" y="6251"/>
                  </a:cubicBezTo>
                  <a:lnTo>
                    <a:pt x="5287" y="7061"/>
                  </a:lnTo>
                  <a:cubicBezTo>
                    <a:pt x="5287" y="7228"/>
                    <a:pt x="5156" y="7359"/>
                    <a:pt x="4990" y="7359"/>
                  </a:cubicBezTo>
                  <a:lnTo>
                    <a:pt x="4847" y="7359"/>
                  </a:lnTo>
                  <a:cubicBezTo>
                    <a:pt x="4680" y="7359"/>
                    <a:pt x="4549" y="7228"/>
                    <a:pt x="4549" y="7061"/>
                  </a:cubicBezTo>
                  <a:lnTo>
                    <a:pt x="4549" y="6251"/>
                  </a:lnTo>
                  <a:cubicBezTo>
                    <a:pt x="4549" y="6097"/>
                    <a:pt x="4680" y="5954"/>
                    <a:pt x="4847" y="5954"/>
                  </a:cubicBezTo>
                  <a:close/>
                  <a:moveTo>
                    <a:pt x="1299" y="10157"/>
                  </a:moveTo>
                  <a:lnTo>
                    <a:pt x="1477" y="10228"/>
                  </a:lnTo>
                  <a:lnTo>
                    <a:pt x="1287" y="10454"/>
                  </a:lnTo>
                  <a:lnTo>
                    <a:pt x="1299" y="10157"/>
                  </a:lnTo>
                  <a:close/>
                  <a:moveTo>
                    <a:pt x="8538" y="10157"/>
                  </a:moveTo>
                  <a:lnTo>
                    <a:pt x="8550" y="10454"/>
                  </a:lnTo>
                  <a:lnTo>
                    <a:pt x="8359" y="10228"/>
                  </a:lnTo>
                  <a:lnTo>
                    <a:pt x="8538" y="10157"/>
                  </a:lnTo>
                  <a:close/>
                  <a:moveTo>
                    <a:pt x="4680" y="1"/>
                  </a:moveTo>
                  <a:cubicBezTo>
                    <a:pt x="4430" y="1"/>
                    <a:pt x="4204" y="215"/>
                    <a:pt x="4204" y="477"/>
                  </a:cubicBezTo>
                  <a:lnTo>
                    <a:pt x="4204" y="1001"/>
                  </a:lnTo>
                  <a:cubicBezTo>
                    <a:pt x="3716" y="1287"/>
                    <a:pt x="3418" y="1870"/>
                    <a:pt x="3525" y="2441"/>
                  </a:cubicBezTo>
                  <a:lnTo>
                    <a:pt x="3108" y="3263"/>
                  </a:lnTo>
                  <a:cubicBezTo>
                    <a:pt x="3061" y="3334"/>
                    <a:pt x="3085" y="3442"/>
                    <a:pt x="3180" y="3489"/>
                  </a:cubicBezTo>
                  <a:cubicBezTo>
                    <a:pt x="3202" y="3504"/>
                    <a:pt x="3227" y="3511"/>
                    <a:pt x="3253" y="3511"/>
                  </a:cubicBezTo>
                  <a:cubicBezTo>
                    <a:pt x="3311" y="3511"/>
                    <a:pt x="3373" y="3476"/>
                    <a:pt x="3406" y="3418"/>
                  </a:cubicBezTo>
                  <a:lnTo>
                    <a:pt x="3680" y="2858"/>
                  </a:lnTo>
                  <a:cubicBezTo>
                    <a:pt x="3859" y="3203"/>
                    <a:pt x="4168" y="3453"/>
                    <a:pt x="4549" y="3561"/>
                  </a:cubicBezTo>
                  <a:cubicBezTo>
                    <a:pt x="4442" y="3811"/>
                    <a:pt x="2287" y="9073"/>
                    <a:pt x="1930" y="9919"/>
                  </a:cubicBezTo>
                  <a:cubicBezTo>
                    <a:pt x="1900" y="9968"/>
                    <a:pt x="1845" y="9993"/>
                    <a:pt x="1794" y="9993"/>
                  </a:cubicBezTo>
                  <a:cubicBezTo>
                    <a:pt x="1783" y="9993"/>
                    <a:pt x="1773" y="9992"/>
                    <a:pt x="1763" y="9990"/>
                  </a:cubicBezTo>
                  <a:lnTo>
                    <a:pt x="1168" y="9752"/>
                  </a:lnTo>
                  <a:cubicBezTo>
                    <a:pt x="1120" y="9740"/>
                    <a:pt x="1096" y="9692"/>
                    <a:pt x="1096" y="9645"/>
                  </a:cubicBezTo>
                  <a:cubicBezTo>
                    <a:pt x="882" y="7990"/>
                    <a:pt x="1632" y="6906"/>
                    <a:pt x="1692" y="6763"/>
                  </a:cubicBezTo>
                  <a:cubicBezTo>
                    <a:pt x="1846" y="6430"/>
                    <a:pt x="2847" y="4501"/>
                    <a:pt x="3120" y="3977"/>
                  </a:cubicBezTo>
                  <a:cubicBezTo>
                    <a:pt x="3156" y="3906"/>
                    <a:pt x="3132" y="3799"/>
                    <a:pt x="3037" y="3751"/>
                  </a:cubicBezTo>
                  <a:cubicBezTo>
                    <a:pt x="3016" y="3741"/>
                    <a:pt x="2992" y="3735"/>
                    <a:pt x="2968" y="3735"/>
                  </a:cubicBezTo>
                  <a:cubicBezTo>
                    <a:pt x="2909" y="3735"/>
                    <a:pt x="2848" y="3767"/>
                    <a:pt x="2823" y="3834"/>
                  </a:cubicBezTo>
                  <a:lnTo>
                    <a:pt x="1573" y="6251"/>
                  </a:lnTo>
                  <a:lnTo>
                    <a:pt x="430" y="6251"/>
                  </a:lnTo>
                  <a:cubicBezTo>
                    <a:pt x="203" y="6251"/>
                    <a:pt x="1" y="6430"/>
                    <a:pt x="1" y="6668"/>
                  </a:cubicBezTo>
                  <a:cubicBezTo>
                    <a:pt x="1" y="6894"/>
                    <a:pt x="180" y="7085"/>
                    <a:pt x="430" y="7085"/>
                  </a:cubicBezTo>
                  <a:lnTo>
                    <a:pt x="1156" y="7085"/>
                  </a:lnTo>
                  <a:cubicBezTo>
                    <a:pt x="775" y="7906"/>
                    <a:pt x="644" y="8799"/>
                    <a:pt x="751" y="9704"/>
                  </a:cubicBezTo>
                  <a:cubicBezTo>
                    <a:pt x="763" y="9847"/>
                    <a:pt x="858" y="9978"/>
                    <a:pt x="977" y="10038"/>
                  </a:cubicBezTo>
                  <a:lnTo>
                    <a:pt x="930" y="10919"/>
                  </a:lnTo>
                  <a:cubicBezTo>
                    <a:pt x="930" y="11017"/>
                    <a:pt x="1014" y="11081"/>
                    <a:pt x="1101" y="11081"/>
                  </a:cubicBezTo>
                  <a:cubicBezTo>
                    <a:pt x="1141" y="11081"/>
                    <a:pt x="1182" y="11068"/>
                    <a:pt x="1215" y="11038"/>
                  </a:cubicBezTo>
                  <a:lnTo>
                    <a:pt x="1823" y="10347"/>
                  </a:lnTo>
                  <a:cubicBezTo>
                    <a:pt x="1989" y="10335"/>
                    <a:pt x="2132" y="10228"/>
                    <a:pt x="2215" y="10061"/>
                  </a:cubicBezTo>
                  <a:lnTo>
                    <a:pt x="3430" y="7109"/>
                  </a:lnTo>
                  <a:lnTo>
                    <a:pt x="4204" y="7109"/>
                  </a:lnTo>
                  <a:cubicBezTo>
                    <a:pt x="4204" y="7442"/>
                    <a:pt x="4490" y="7716"/>
                    <a:pt x="4823" y="7716"/>
                  </a:cubicBezTo>
                  <a:lnTo>
                    <a:pt x="4978" y="7716"/>
                  </a:lnTo>
                  <a:cubicBezTo>
                    <a:pt x="5323" y="7716"/>
                    <a:pt x="5597" y="7442"/>
                    <a:pt x="5597" y="7109"/>
                  </a:cubicBezTo>
                  <a:lnTo>
                    <a:pt x="6371" y="7109"/>
                  </a:lnTo>
                  <a:lnTo>
                    <a:pt x="7014" y="8668"/>
                  </a:lnTo>
                  <a:cubicBezTo>
                    <a:pt x="7040" y="8730"/>
                    <a:pt x="7099" y="8766"/>
                    <a:pt x="7161" y="8766"/>
                  </a:cubicBezTo>
                  <a:cubicBezTo>
                    <a:pt x="7184" y="8766"/>
                    <a:pt x="7206" y="8761"/>
                    <a:pt x="7228" y="8752"/>
                  </a:cubicBezTo>
                  <a:cubicBezTo>
                    <a:pt x="7311" y="8728"/>
                    <a:pt x="7347" y="8621"/>
                    <a:pt x="7311" y="8549"/>
                  </a:cubicBezTo>
                  <a:cubicBezTo>
                    <a:pt x="7192" y="8252"/>
                    <a:pt x="5394" y="3870"/>
                    <a:pt x="5275" y="3608"/>
                  </a:cubicBezTo>
                  <a:cubicBezTo>
                    <a:pt x="5644" y="3501"/>
                    <a:pt x="5954" y="3251"/>
                    <a:pt x="6133" y="2906"/>
                  </a:cubicBezTo>
                  <a:cubicBezTo>
                    <a:pt x="6168" y="2953"/>
                    <a:pt x="8145" y="6811"/>
                    <a:pt x="8264" y="7061"/>
                  </a:cubicBezTo>
                  <a:cubicBezTo>
                    <a:pt x="8681" y="7859"/>
                    <a:pt x="8847" y="8776"/>
                    <a:pt x="8728" y="9680"/>
                  </a:cubicBezTo>
                  <a:cubicBezTo>
                    <a:pt x="8728" y="9728"/>
                    <a:pt x="8692" y="9764"/>
                    <a:pt x="8657" y="9788"/>
                  </a:cubicBezTo>
                  <a:lnTo>
                    <a:pt x="8061" y="10026"/>
                  </a:lnTo>
                  <a:cubicBezTo>
                    <a:pt x="8047" y="10031"/>
                    <a:pt x="8032" y="10034"/>
                    <a:pt x="8017" y="10034"/>
                  </a:cubicBezTo>
                  <a:cubicBezTo>
                    <a:pt x="7969" y="10034"/>
                    <a:pt x="7922" y="10005"/>
                    <a:pt x="7895" y="9942"/>
                  </a:cubicBezTo>
                  <a:lnTo>
                    <a:pt x="7573" y="9145"/>
                  </a:lnTo>
                  <a:cubicBezTo>
                    <a:pt x="7546" y="9072"/>
                    <a:pt x="7477" y="9041"/>
                    <a:pt x="7414" y="9041"/>
                  </a:cubicBezTo>
                  <a:cubicBezTo>
                    <a:pt x="7395" y="9041"/>
                    <a:pt x="7376" y="9044"/>
                    <a:pt x="7359" y="9049"/>
                  </a:cubicBezTo>
                  <a:cubicBezTo>
                    <a:pt x="7276" y="9085"/>
                    <a:pt x="7240" y="9192"/>
                    <a:pt x="7276" y="9264"/>
                  </a:cubicBezTo>
                  <a:lnTo>
                    <a:pt x="7597" y="10061"/>
                  </a:lnTo>
                  <a:cubicBezTo>
                    <a:pt x="7657" y="10228"/>
                    <a:pt x="7823" y="10335"/>
                    <a:pt x="7990" y="10347"/>
                  </a:cubicBezTo>
                  <a:lnTo>
                    <a:pt x="8597" y="11038"/>
                  </a:lnTo>
                  <a:cubicBezTo>
                    <a:pt x="8632" y="11077"/>
                    <a:pt x="8676" y="11094"/>
                    <a:pt x="8717" y="11094"/>
                  </a:cubicBezTo>
                  <a:cubicBezTo>
                    <a:pt x="8803" y="11094"/>
                    <a:pt x="8883" y="11023"/>
                    <a:pt x="8883" y="10919"/>
                  </a:cubicBezTo>
                  <a:lnTo>
                    <a:pt x="8835" y="10038"/>
                  </a:lnTo>
                  <a:cubicBezTo>
                    <a:pt x="8954" y="9966"/>
                    <a:pt x="9038" y="9847"/>
                    <a:pt x="9062" y="9704"/>
                  </a:cubicBezTo>
                  <a:cubicBezTo>
                    <a:pt x="9181" y="8811"/>
                    <a:pt x="9038" y="7906"/>
                    <a:pt x="8657" y="7085"/>
                  </a:cubicBezTo>
                  <a:lnTo>
                    <a:pt x="9383" y="7085"/>
                  </a:lnTo>
                  <a:cubicBezTo>
                    <a:pt x="9609" y="7085"/>
                    <a:pt x="9800" y="6906"/>
                    <a:pt x="9800" y="6668"/>
                  </a:cubicBezTo>
                  <a:cubicBezTo>
                    <a:pt x="9800" y="6430"/>
                    <a:pt x="9633" y="6251"/>
                    <a:pt x="9419" y="6251"/>
                  </a:cubicBezTo>
                  <a:lnTo>
                    <a:pt x="8264" y="6251"/>
                  </a:lnTo>
                  <a:lnTo>
                    <a:pt x="6299" y="2441"/>
                  </a:lnTo>
                  <a:cubicBezTo>
                    <a:pt x="6395" y="1846"/>
                    <a:pt x="6109" y="1287"/>
                    <a:pt x="5621" y="1001"/>
                  </a:cubicBezTo>
                  <a:lnTo>
                    <a:pt x="5621" y="477"/>
                  </a:lnTo>
                  <a:cubicBezTo>
                    <a:pt x="5621" y="227"/>
                    <a:pt x="5406" y="1"/>
                    <a:pt x="5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9" name="Google Shape;10579;p59"/>
            <p:cNvSpPr/>
            <p:nvPr/>
          </p:nvSpPr>
          <p:spPr>
            <a:xfrm>
              <a:off x="2335745" y="2471248"/>
              <a:ext cx="40997" cy="40615"/>
            </a:xfrm>
            <a:custGeom>
              <a:avLst/>
              <a:gdLst/>
              <a:ahLst/>
              <a:cxnLst/>
              <a:rect l="l" t="t" r="r" b="b"/>
              <a:pathLst>
                <a:path w="1287" h="1275" extrusionOk="0">
                  <a:moveTo>
                    <a:pt x="643" y="322"/>
                  </a:moveTo>
                  <a:cubicBezTo>
                    <a:pt x="822" y="322"/>
                    <a:pt x="953" y="477"/>
                    <a:pt x="953" y="631"/>
                  </a:cubicBezTo>
                  <a:cubicBezTo>
                    <a:pt x="953" y="798"/>
                    <a:pt x="810" y="953"/>
                    <a:pt x="643" y="953"/>
                  </a:cubicBezTo>
                  <a:cubicBezTo>
                    <a:pt x="477" y="953"/>
                    <a:pt x="334" y="798"/>
                    <a:pt x="334" y="631"/>
                  </a:cubicBezTo>
                  <a:cubicBezTo>
                    <a:pt x="334" y="477"/>
                    <a:pt x="465" y="322"/>
                    <a:pt x="643" y="322"/>
                  </a:cubicBezTo>
                  <a:close/>
                  <a:moveTo>
                    <a:pt x="643" y="0"/>
                  </a:moveTo>
                  <a:cubicBezTo>
                    <a:pt x="286" y="0"/>
                    <a:pt x="0" y="274"/>
                    <a:pt x="0" y="631"/>
                  </a:cubicBezTo>
                  <a:cubicBezTo>
                    <a:pt x="0" y="989"/>
                    <a:pt x="286" y="1274"/>
                    <a:pt x="643" y="1274"/>
                  </a:cubicBezTo>
                  <a:cubicBezTo>
                    <a:pt x="1000" y="1274"/>
                    <a:pt x="1286" y="989"/>
                    <a:pt x="1286" y="631"/>
                  </a:cubicBezTo>
                  <a:cubicBezTo>
                    <a:pt x="1286" y="274"/>
                    <a:pt x="1000" y="0"/>
                    <a:pt x="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580" name="Google Shape;10580;p59"/>
          <p:cNvGrpSpPr/>
          <p:nvPr/>
        </p:nvGrpSpPr>
        <p:grpSpPr>
          <a:xfrm>
            <a:off x="3600468" y="2342598"/>
            <a:ext cx="320143" cy="343269"/>
            <a:chOff x="1750887" y="2425727"/>
            <a:chExt cx="320143" cy="343269"/>
          </a:xfrm>
        </p:grpSpPr>
        <p:sp>
          <p:nvSpPr>
            <p:cNvPr id="10581" name="Google Shape;10581;p59"/>
            <p:cNvSpPr/>
            <p:nvPr/>
          </p:nvSpPr>
          <p:spPr>
            <a:xfrm>
              <a:off x="1750887" y="2425727"/>
              <a:ext cx="320143" cy="289052"/>
            </a:xfrm>
            <a:custGeom>
              <a:avLst/>
              <a:gdLst/>
              <a:ahLst/>
              <a:cxnLst/>
              <a:rect l="l" t="t" r="r" b="b"/>
              <a:pathLst>
                <a:path w="10050" h="9074" extrusionOk="0">
                  <a:moveTo>
                    <a:pt x="1668" y="322"/>
                  </a:moveTo>
                  <a:cubicBezTo>
                    <a:pt x="1834" y="322"/>
                    <a:pt x="1953" y="453"/>
                    <a:pt x="1953" y="608"/>
                  </a:cubicBezTo>
                  <a:lnTo>
                    <a:pt x="1953" y="1275"/>
                  </a:lnTo>
                  <a:cubicBezTo>
                    <a:pt x="1953" y="1441"/>
                    <a:pt x="1811" y="1560"/>
                    <a:pt x="1668" y="1560"/>
                  </a:cubicBezTo>
                  <a:cubicBezTo>
                    <a:pt x="1513" y="1560"/>
                    <a:pt x="1382" y="1429"/>
                    <a:pt x="1382" y="1275"/>
                  </a:cubicBezTo>
                  <a:lnTo>
                    <a:pt x="1382" y="929"/>
                  </a:lnTo>
                  <a:lnTo>
                    <a:pt x="1382" y="608"/>
                  </a:lnTo>
                  <a:cubicBezTo>
                    <a:pt x="1370" y="453"/>
                    <a:pt x="1501" y="322"/>
                    <a:pt x="1668" y="322"/>
                  </a:cubicBezTo>
                  <a:close/>
                  <a:moveTo>
                    <a:pt x="3918" y="322"/>
                  </a:moveTo>
                  <a:cubicBezTo>
                    <a:pt x="4061" y="322"/>
                    <a:pt x="4192" y="453"/>
                    <a:pt x="4192" y="608"/>
                  </a:cubicBezTo>
                  <a:lnTo>
                    <a:pt x="4192" y="1275"/>
                  </a:lnTo>
                  <a:cubicBezTo>
                    <a:pt x="4192" y="1441"/>
                    <a:pt x="4061" y="1560"/>
                    <a:pt x="3918" y="1560"/>
                  </a:cubicBezTo>
                  <a:cubicBezTo>
                    <a:pt x="3763" y="1560"/>
                    <a:pt x="3632" y="1429"/>
                    <a:pt x="3632" y="1275"/>
                  </a:cubicBezTo>
                  <a:lnTo>
                    <a:pt x="3632" y="608"/>
                  </a:lnTo>
                  <a:cubicBezTo>
                    <a:pt x="3632" y="441"/>
                    <a:pt x="3763" y="322"/>
                    <a:pt x="3918" y="322"/>
                  </a:cubicBezTo>
                  <a:close/>
                  <a:moveTo>
                    <a:pt x="6180" y="322"/>
                  </a:moveTo>
                  <a:cubicBezTo>
                    <a:pt x="6323" y="322"/>
                    <a:pt x="6454" y="453"/>
                    <a:pt x="6454" y="608"/>
                  </a:cubicBezTo>
                  <a:lnTo>
                    <a:pt x="6454" y="1275"/>
                  </a:lnTo>
                  <a:cubicBezTo>
                    <a:pt x="6454" y="1441"/>
                    <a:pt x="6323" y="1560"/>
                    <a:pt x="6180" y="1560"/>
                  </a:cubicBezTo>
                  <a:cubicBezTo>
                    <a:pt x="6025" y="1560"/>
                    <a:pt x="5894" y="1429"/>
                    <a:pt x="5894" y="1275"/>
                  </a:cubicBezTo>
                  <a:lnTo>
                    <a:pt x="5894" y="608"/>
                  </a:lnTo>
                  <a:cubicBezTo>
                    <a:pt x="5894" y="441"/>
                    <a:pt x="6025" y="322"/>
                    <a:pt x="6180" y="322"/>
                  </a:cubicBezTo>
                  <a:close/>
                  <a:moveTo>
                    <a:pt x="8419" y="322"/>
                  </a:moveTo>
                  <a:cubicBezTo>
                    <a:pt x="8573" y="322"/>
                    <a:pt x="8704" y="453"/>
                    <a:pt x="8704" y="608"/>
                  </a:cubicBezTo>
                  <a:lnTo>
                    <a:pt x="8704" y="929"/>
                  </a:lnTo>
                  <a:lnTo>
                    <a:pt x="8704" y="1275"/>
                  </a:lnTo>
                  <a:cubicBezTo>
                    <a:pt x="8704" y="1441"/>
                    <a:pt x="8573" y="1560"/>
                    <a:pt x="8419" y="1560"/>
                  </a:cubicBezTo>
                  <a:cubicBezTo>
                    <a:pt x="8276" y="1560"/>
                    <a:pt x="8145" y="1429"/>
                    <a:pt x="8145" y="1275"/>
                  </a:cubicBezTo>
                  <a:lnTo>
                    <a:pt x="8145" y="608"/>
                  </a:lnTo>
                  <a:cubicBezTo>
                    <a:pt x="8145" y="441"/>
                    <a:pt x="8276" y="322"/>
                    <a:pt x="8419" y="322"/>
                  </a:cubicBezTo>
                  <a:close/>
                  <a:moveTo>
                    <a:pt x="9526" y="1096"/>
                  </a:moveTo>
                  <a:cubicBezTo>
                    <a:pt x="9669" y="1096"/>
                    <a:pt x="9788" y="1215"/>
                    <a:pt x="9788" y="1370"/>
                  </a:cubicBezTo>
                  <a:lnTo>
                    <a:pt x="9788" y="2525"/>
                  </a:lnTo>
                  <a:lnTo>
                    <a:pt x="370" y="2525"/>
                  </a:lnTo>
                  <a:lnTo>
                    <a:pt x="370" y="1370"/>
                  </a:lnTo>
                  <a:cubicBezTo>
                    <a:pt x="370" y="1215"/>
                    <a:pt x="489" y="1096"/>
                    <a:pt x="644" y="1096"/>
                  </a:cubicBezTo>
                  <a:lnTo>
                    <a:pt x="1060" y="1096"/>
                  </a:lnTo>
                  <a:lnTo>
                    <a:pt x="1060" y="1275"/>
                  </a:lnTo>
                  <a:cubicBezTo>
                    <a:pt x="1060" y="1596"/>
                    <a:pt x="1322" y="1882"/>
                    <a:pt x="1668" y="1882"/>
                  </a:cubicBezTo>
                  <a:cubicBezTo>
                    <a:pt x="1989" y="1882"/>
                    <a:pt x="2275" y="1620"/>
                    <a:pt x="2275" y="1275"/>
                  </a:cubicBezTo>
                  <a:lnTo>
                    <a:pt x="2275" y="1096"/>
                  </a:lnTo>
                  <a:lnTo>
                    <a:pt x="3335" y="1096"/>
                  </a:lnTo>
                  <a:lnTo>
                    <a:pt x="3335" y="1275"/>
                  </a:lnTo>
                  <a:cubicBezTo>
                    <a:pt x="3335" y="1596"/>
                    <a:pt x="3597" y="1882"/>
                    <a:pt x="3942" y="1882"/>
                  </a:cubicBezTo>
                  <a:cubicBezTo>
                    <a:pt x="4287" y="1882"/>
                    <a:pt x="4549" y="1620"/>
                    <a:pt x="4549" y="1275"/>
                  </a:cubicBezTo>
                  <a:lnTo>
                    <a:pt x="4549" y="1096"/>
                  </a:lnTo>
                  <a:lnTo>
                    <a:pt x="5609" y="1096"/>
                  </a:lnTo>
                  <a:lnTo>
                    <a:pt x="5609" y="1275"/>
                  </a:lnTo>
                  <a:cubicBezTo>
                    <a:pt x="5609" y="1596"/>
                    <a:pt x="5883" y="1882"/>
                    <a:pt x="6216" y="1882"/>
                  </a:cubicBezTo>
                  <a:cubicBezTo>
                    <a:pt x="6561" y="1882"/>
                    <a:pt x="6835" y="1620"/>
                    <a:pt x="6835" y="1275"/>
                  </a:cubicBezTo>
                  <a:lnTo>
                    <a:pt x="6835" y="1096"/>
                  </a:lnTo>
                  <a:lnTo>
                    <a:pt x="7883" y="1096"/>
                  </a:lnTo>
                  <a:lnTo>
                    <a:pt x="7883" y="1275"/>
                  </a:lnTo>
                  <a:cubicBezTo>
                    <a:pt x="7883" y="1596"/>
                    <a:pt x="8157" y="1882"/>
                    <a:pt x="8502" y="1882"/>
                  </a:cubicBezTo>
                  <a:cubicBezTo>
                    <a:pt x="8823" y="1882"/>
                    <a:pt x="9109" y="1620"/>
                    <a:pt x="9109" y="1275"/>
                  </a:cubicBezTo>
                  <a:lnTo>
                    <a:pt x="9109" y="1096"/>
                  </a:lnTo>
                  <a:close/>
                  <a:moveTo>
                    <a:pt x="1608" y="1"/>
                  </a:moveTo>
                  <a:cubicBezTo>
                    <a:pt x="1275" y="1"/>
                    <a:pt x="989" y="262"/>
                    <a:pt x="989" y="608"/>
                  </a:cubicBezTo>
                  <a:lnTo>
                    <a:pt x="989" y="786"/>
                  </a:lnTo>
                  <a:lnTo>
                    <a:pt x="572" y="786"/>
                  </a:lnTo>
                  <a:cubicBezTo>
                    <a:pt x="251" y="786"/>
                    <a:pt x="1" y="1048"/>
                    <a:pt x="1" y="1370"/>
                  </a:cubicBezTo>
                  <a:lnTo>
                    <a:pt x="1" y="3584"/>
                  </a:lnTo>
                  <a:cubicBezTo>
                    <a:pt x="1" y="3668"/>
                    <a:pt x="72" y="3751"/>
                    <a:pt x="156" y="3751"/>
                  </a:cubicBezTo>
                  <a:cubicBezTo>
                    <a:pt x="251" y="3751"/>
                    <a:pt x="322" y="3668"/>
                    <a:pt x="322" y="3584"/>
                  </a:cubicBezTo>
                  <a:lnTo>
                    <a:pt x="322" y="2834"/>
                  </a:lnTo>
                  <a:lnTo>
                    <a:pt x="9681" y="2834"/>
                  </a:lnTo>
                  <a:lnTo>
                    <a:pt x="9681" y="8906"/>
                  </a:lnTo>
                  <a:cubicBezTo>
                    <a:pt x="9681" y="9002"/>
                    <a:pt x="9764" y="9073"/>
                    <a:pt x="9847" y="9073"/>
                  </a:cubicBezTo>
                  <a:cubicBezTo>
                    <a:pt x="9943" y="9073"/>
                    <a:pt x="10014" y="9002"/>
                    <a:pt x="10014" y="8906"/>
                  </a:cubicBezTo>
                  <a:lnTo>
                    <a:pt x="10014" y="1346"/>
                  </a:lnTo>
                  <a:cubicBezTo>
                    <a:pt x="10050" y="1036"/>
                    <a:pt x="9776" y="786"/>
                    <a:pt x="9466" y="786"/>
                  </a:cubicBezTo>
                  <a:lnTo>
                    <a:pt x="9050" y="786"/>
                  </a:lnTo>
                  <a:lnTo>
                    <a:pt x="9050" y="608"/>
                  </a:lnTo>
                  <a:cubicBezTo>
                    <a:pt x="9050" y="274"/>
                    <a:pt x="8776" y="1"/>
                    <a:pt x="8430" y="1"/>
                  </a:cubicBezTo>
                  <a:cubicBezTo>
                    <a:pt x="8109" y="1"/>
                    <a:pt x="7823" y="262"/>
                    <a:pt x="7823" y="608"/>
                  </a:cubicBezTo>
                  <a:lnTo>
                    <a:pt x="7823" y="786"/>
                  </a:lnTo>
                  <a:lnTo>
                    <a:pt x="6764" y="786"/>
                  </a:lnTo>
                  <a:lnTo>
                    <a:pt x="6764" y="608"/>
                  </a:lnTo>
                  <a:cubicBezTo>
                    <a:pt x="6764" y="274"/>
                    <a:pt x="6502" y="1"/>
                    <a:pt x="6156" y="1"/>
                  </a:cubicBezTo>
                  <a:cubicBezTo>
                    <a:pt x="5811" y="1"/>
                    <a:pt x="5549" y="262"/>
                    <a:pt x="5549" y="608"/>
                  </a:cubicBezTo>
                  <a:lnTo>
                    <a:pt x="5549" y="786"/>
                  </a:lnTo>
                  <a:lnTo>
                    <a:pt x="4489" y="786"/>
                  </a:lnTo>
                  <a:lnTo>
                    <a:pt x="4489" y="608"/>
                  </a:lnTo>
                  <a:cubicBezTo>
                    <a:pt x="4489" y="274"/>
                    <a:pt x="4228" y="1"/>
                    <a:pt x="3882" y="1"/>
                  </a:cubicBezTo>
                  <a:cubicBezTo>
                    <a:pt x="3549" y="1"/>
                    <a:pt x="3275" y="262"/>
                    <a:pt x="3275" y="608"/>
                  </a:cubicBezTo>
                  <a:lnTo>
                    <a:pt x="3275" y="786"/>
                  </a:lnTo>
                  <a:lnTo>
                    <a:pt x="2215" y="786"/>
                  </a:lnTo>
                  <a:lnTo>
                    <a:pt x="2215" y="608"/>
                  </a:lnTo>
                  <a:cubicBezTo>
                    <a:pt x="2215" y="274"/>
                    <a:pt x="1942" y="1"/>
                    <a:pt x="1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2" name="Google Shape;10582;p59"/>
            <p:cNvSpPr/>
            <p:nvPr/>
          </p:nvSpPr>
          <p:spPr>
            <a:xfrm>
              <a:off x="1751652" y="2558467"/>
              <a:ext cx="319378" cy="210530"/>
            </a:xfrm>
            <a:custGeom>
              <a:avLst/>
              <a:gdLst/>
              <a:ahLst/>
              <a:cxnLst/>
              <a:rect l="l" t="t" r="r" b="b"/>
              <a:pathLst>
                <a:path w="10026" h="6609" extrusionOk="0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6025"/>
                  </a:lnTo>
                  <a:cubicBezTo>
                    <a:pt x="1" y="6347"/>
                    <a:pt x="274" y="6609"/>
                    <a:pt x="584" y="6609"/>
                  </a:cubicBezTo>
                  <a:lnTo>
                    <a:pt x="9407" y="6609"/>
                  </a:lnTo>
                  <a:cubicBezTo>
                    <a:pt x="9740" y="6609"/>
                    <a:pt x="9990" y="6335"/>
                    <a:pt x="9990" y="6025"/>
                  </a:cubicBezTo>
                  <a:lnTo>
                    <a:pt x="9990" y="5501"/>
                  </a:lnTo>
                  <a:cubicBezTo>
                    <a:pt x="10026" y="5418"/>
                    <a:pt x="9942" y="5335"/>
                    <a:pt x="9859" y="5335"/>
                  </a:cubicBezTo>
                  <a:cubicBezTo>
                    <a:pt x="9764" y="5335"/>
                    <a:pt x="9692" y="5418"/>
                    <a:pt x="9692" y="5501"/>
                  </a:cubicBezTo>
                  <a:lnTo>
                    <a:pt x="9692" y="6025"/>
                  </a:lnTo>
                  <a:cubicBezTo>
                    <a:pt x="9692" y="6168"/>
                    <a:pt x="9573" y="6287"/>
                    <a:pt x="9430" y="6287"/>
                  </a:cubicBezTo>
                  <a:lnTo>
                    <a:pt x="596" y="6287"/>
                  </a:lnTo>
                  <a:cubicBezTo>
                    <a:pt x="453" y="6287"/>
                    <a:pt x="334" y="6168"/>
                    <a:pt x="334" y="6025"/>
                  </a:cubicBezTo>
                  <a:lnTo>
                    <a:pt x="334" y="156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583" name="Google Shape;10583;p59"/>
          <p:cNvGrpSpPr/>
          <p:nvPr/>
        </p:nvGrpSpPr>
        <p:grpSpPr>
          <a:xfrm>
            <a:off x="3147618" y="2342598"/>
            <a:ext cx="338364" cy="342887"/>
            <a:chOff x="1298037" y="2425727"/>
            <a:chExt cx="338364" cy="342887"/>
          </a:xfrm>
        </p:grpSpPr>
        <p:sp>
          <p:nvSpPr>
            <p:cNvPr id="10584" name="Google Shape;10584;p59"/>
            <p:cNvSpPr/>
            <p:nvPr/>
          </p:nvSpPr>
          <p:spPr>
            <a:xfrm>
              <a:off x="1339384" y="2471631"/>
              <a:ext cx="256050" cy="136180"/>
            </a:xfrm>
            <a:custGeom>
              <a:avLst/>
              <a:gdLst/>
              <a:ahLst/>
              <a:cxnLst/>
              <a:rect l="l" t="t" r="r" b="b"/>
              <a:pathLst>
                <a:path w="8038" h="4275" extrusionOk="0">
                  <a:moveTo>
                    <a:pt x="7704" y="1477"/>
                  </a:moveTo>
                  <a:lnTo>
                    <a:pt x="7704" y="3501"/>
                  </a:lnTo>
                  <a:cubicBezTo>
                    <a:pt x="7704" y="3751"/>
                    <a:pt x="7513" y="3941"/>
                    <a:pt x="7263" y="3941"/>
                  </a:cubicBezTo>
                  <a:lnTo>
                    <a:pt x="774" y="3941"/>
                  </a:lnTo>
                  <a:cubicBezTo>
                    <a:pt x="524" y="3941"/>
                    <a:pt x="322" y="3751"/>
                    <a:pt x="322" y="3501"/>
                  </a:cubicBezTo>
                  <a:lnTo>
                    <a:pt x="322" y="1477"/>
                  </a:lnTo>
                  <a:close/>
                  <a:moveTo>
                    <a:pt x="774" y="0"/>
                  </a:moveTo>
                  <a:cubicBezTo>
                    <a:pt x="346" y="0"/>
                    <a:pt x="1" y="345"/>
                    <a:pt x="1" y="774"/>
                  </a:cubicBezTo>
                  <a:lnTo>
                    <a:pt x="1" y="3501"/>
                  </a:lnTo>
                  <a:cubicBezTo>
                    <a:pt x="1" y="3929"/>
                    <a:pt x="346" y="4275"/>
                    <a:pt x="774" y="4275"/>
                  </a:cubicBezTo>
                  <a:lnTo>
                    <a:pt x="7263" y="4275"/>
                  </a:lnTo>
                  <a:cubicBezTo>
                    <a:pt x="7692" y="4275"/>
                    <a:pt x="8037" y="3929"/>
                    <a:pt x="8037" y="3501"/>
                  </a:cubicBezTo>
                  <a:lnTo>
                    <a:pt x="8037" y="774"/>
                  </a:lnTo>
                  <a:cubicBezTo>
                    <a:pt x="8025" y="345"/>
                    <a:pt x="7680" y="0"/>
                    <a:pt x="7263" y="0"/>
                  </a:cubicBezTo>
                  <a:lnTo>
                    <a:pt x="5787" y="0"/>
                  </a:lnTo>
                  <a:cubicBezTo>
                    <a:pt x="5704" y="0"/>
                    <a:pt x="5620" y="72"/>
                    <a:pt x="5620" y="167"/>
                  </a:cubicBezTo>
                  <a:cubicBezTo>
                    <a:pt x="5620" y="250"/>
                    <a:pt x="5704" y="322"/>
                    <a:pt x="5787" y="322"/>
                  </a:cubicBezTo>
                  <a:lnTo>
                    <a:pt x="7263" y="322"/>
                  </a:lnTo>
                  <a:cubicBezTo>
                    <a:pt x="7513" y="322"/>
                    <a:pt x="7704" y="524"/>
                    <a:pt x="7704" y="774"/>
                  </a:cubicBezTo>
                  <a:lnTo>
                    <a:pt x="7704" y="1155"/>
                  </a:lnTo>
                  <a:lnTo>
                    <a:pt x="322" y="1155"/>
                  </a:lnTo>
                  <a:lnTo>
                    <a:pt x="322" y="774"/>
                  </a:lnTo>
                  <a:cubicBezTo>
                    <a:pt x="322" y="524"/>
                    <a:pt x="524" y="322"/>
                    <a:pt x="774" y="322"/>
                  </a:cubicBezTo>
                  <a:lnTo>
                    <a:pt x="5049" y="322"/>
                  </a:lnTo>
                  <a:cubicBezTo>
                    <a:pt x="5132" y="322"/>
                    <a:pt x="5204" y="250"/>
                    <a:pt x="5204" y="167"/>
                  </a:cubicBezTo>
                  <a:cubicBezTo>
                    <a:pt x="5204" y="72"/>
                    <a:pt x="5132" y="0"/>
                    <a:pt x="50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5" name="Google Shape;10585;p59"/>
            <p:cNvSpPr/>
            <p:nvPr/>
          </p:nvSpPr>
          <p:spPr>
            <a:xfrm>
              <a:off x="1341646" y="2618036"/>
              <a:ext cx="50490" cy="50458"/>
            </a:xfrm>
            <a:custGeom>
              <a:avLst/>
              <a:gdLst/>
              <a:ahLst/>
              <a:cxnLst/>
              <a:rect l="l" t="t" r="r" b="b"/>
              <a:pathLst>
                <a:path w="1585" h="1584" extrusionOk="0">
                  <a:moveTo>
                    <a:pt x="787" y="321"/>
                  </a:moveTo>
                  <a:cubicBezTo>
                    <a:pt x="1049" y="321"/>
                    <a:pt x="1251" y="536"/>
                    <a:pt x="1251" y="786"/>
                  </a:cubicBezTo>
                  <a:cubicBezTo>
                    <a:pt x="1251" y="1048"/>
                    <a:pt x="1049" y="1250"/>
                    <a:pt x="787" y="1250"/>
                  </a:cubicBezTo>
                  <a:cubicBezTo>
                    <a:pt x="537" y="1250"/>
                    <a:pt x="334" y="1048"/>
                    <a:pt x="334" y="786"/>
                  </a:cubicBezTo>
                  <a:cubicBezTo>
                    <a:pt x="334" y="536"/>
                    <a:pt x="537" y="321"/>
                    <a:pt x="787" y="321"/>
                  </a:cubicBezTo>
                  <a:close/>
                  <a:moveTo>
                    <a:pt x="787" y="0"/>
                  </a:moveTo>
                  <a:cubicBezTo>
                    <a:pt x="358" y="0"/>
                    <a:pt x="1" y="357"/>
                    <a:pt x="1" y="786"/>
                  </a:cubicBezTo>
                  <a:cubicBezTo>
                    <a:pt x="1" y="1226"/>
                    <a:pt x="358" y="1584"/>
                    <a:pt x="787" y="1584"/>
                  </a:cubicBezTo>
                  <a:cubicBezTo>
                    <a:pt x="1227" y="1584"/>
                    <a:pt x="1585" y="1226"/>
                    <a:pt x="1585" y="786"/>
                  </a:cubicBezTo>
                  <a:cubicBezTo>
                    <a:pt x="1585" y="357"/>
                    <a:pt x="1227" y="0"/>
                    <a:pt x="7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6" name="Google Shape;10586;p59"/>
            <p:cNvSpPr/>
            <p:nvPr/>
          </p:nvSpPr>
          <p:spPr>
            <a:xfrm>
              <a:off x="1542301" y="2618036"/>
              <a:ext cx="50076" cy="50458"/>
            </a:xfrm>
            <a:custGeom>
              <a:avLst/>
              <a:gdLst/>
              <a:ahLst/>
              <a:cxnLst/>
              <a:rect l="l" t="t" r="r" b="b"/>
              <a:pathLst>
                <a:path w="1572" h="1584" extrusionOk="0">
                  <a:moveTo>
                    <a:pt x="786" y="321"/>
                  </a:moveTo>
                  <a:cubicBezTo>
                    <a:pt x="1036" y="321"/>
                    <a:pt x="1251" y="536"/>
                    <a:pt x="1251" y="786"/>
                  </a:cubicBezTo>
                  <a:cubicBezTo>
                    <a:pt x="1251" y="1048"/>
                    <a:pt x="1036" y="1250"/>
                    <a:pt x="786" y="1250"/>
                  </a:cubicBezTo>
                  <a:cubicBezTo>
                    <a:pt x="536" y="1250"/>
                    <a:pt x="322" y="1048"/>
                    <a:pt x="322" y="786"/>
                  </a:cubicBezTo>
                  <a:cubicBezTo>
                    <a:pt x="322" y="536"/>
                    <a:pt x="536" y="321"/>
                    <a:pt x="786" y="321"/>
                  </a:cubicBezTo>
                  <a:close/>
                  <a:moveTo>
                    <a:pt x="786" y="0"/>
                  </a:moveTo>
                  <a:cubicBezTo>
                    <a:pt x="358" y="0"/>
                    <a:pt x="0" y="357"/>
                    <a:pt x="0" y="786"/>
                  </a:cubicBezTo>
                  <a:cubicBezTo>
                    <a:pt x="0" y="1226"/>
                    <a:pt x="358" y="1584"/>
                    <a:pt x="786" y="1584"/>
                  </a:cubicBezTo>
                  <a:cubicBezTo>
                    <a:pt x="1215" y="1584"/>
                    <a:pt x="1572" y="1226"/>
                    <a:pt x="1572" y="786"/>
                  </a:cubicBezTo>
                  <a:cubicBezTo>
                    <a:pt x="1572" y="357"/>
                    <a:pt x="1215" y="0"/>
                    <a:pt x="7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7" name="Google Shape;10587;p59"/>
            <p:cNvSpPr/>
            <p:nvPr/>
          </p:nvSpPr>
          <p:spPr>
            <a:xfrm>
              <a:off x="1298037" y="2425727"/>
              <a:ext cx="338364" cy="342887"/>
            </a:xfrm>
            <a:custGeom>
              <a:avLst/>
              <a:gdLst/>
              <a:ahLst/>
              <a:cxnLst/>
              <a:rect l="l" t="t" r="r" b="b"/>
              <a:pathLst>
                <a:path w="10622" h="10764" extrusionOk="0">
                  <a:moveTo>
                    <a:pt x="715" y="2525"/>
                  </a:moveTo>
                  <a:lnTo>
                    <a:pt x="715" y="4644"/>
                  </a:lnTo>
                  <a:lnTo>
                    <a:pt x="560" y="4644"/>
                  </a:lnTo>
                  <a:lnTo>
                    <a:pt x="560" y="4656"/>
                  </a:lnTo>
                  <a:cubicBezTo>
                    <a:pt x="429" y="4656"/>
                    <a:pt x="322" y="4549"/>
                    <a:pt x="322" y="4418"/>
                  </a:cubicBezTo>
                  <a:lnTo>
                    <a:pt x="322" y="2763"/>
                  </a:lnTo>
                  <a:cubicBezTo>
                    <a:pt x="322" y="2632"/>
                    <a:pt x="429" y="2525"/>
                    <a:pt x="560" y="2525"/>
                  </a:cubicBezTo>
                  <a:close/>
                  <a:moveTo>
                    <a:pt x="10050" y="2537"/>
                  </a:moveTo>
                  <a:cubicBezTo>
                    <a:pt x="10181" y="2537"/>
                    <a:pt x="10288" y="2644"/>
                    <a:pt x="10288" y="2775"/>
                  </a:cubicBezTo>
                  <a:lnTo>
                    <a:pt x="10288" y="4418"/>
                  </a:lnTo>
                  <a:cubicBezTo>
                    <a:pt x="10288" y="4549"/>
                    <a:pt x="10181" y="4656"/>
                    <a:pt x="10050" y="4656"/>
                  </a:cubicBezTo>
                  <a:lnTo>
                    <a:pt x="9895" y="4656"/>
                  </a:lnTo>
                  <a:lnTo>
                    <a:pt x="9895" y="2537"/>
                  </a:lnTo>
                  <a:close/>
                  <a:moveTo>
                    <a:pt x="6418" y="6263"/>
                  </a:moveTo>
                  <a:cubicBezTo>
                    <a:pt x="6680" y="6263"/>
                    <a:pt x="6906" y="6489"/>
                    <a:pt x="6906" y="6751"/>
                  </a:cubicBezTo>
                  <a:lnTo>
                    <a:pt x="6906" y="7930"/>
                  </a:lnTo>
                  <a:lnTo>
                    <a:pt x="3727" y="7930"/>
                  </a:lnTo>
                  <a:lnTo>
                    <a:pt x="3727" y="6751"/>
                  </a:lnTo>
                  <a:cubicBezTo>
                    <a:pt x="3727" y="6489"/>
                    <a:pt x="3942" y="6263"/>
                    <a:pt x="4216" y="6263"/>
                  </a:cubicBezTo>
                  <a:close/>
                  <a:moveTo>
                    <a:pt x="8347" y="334"/>
                  </a:moveTo>
                  <a:cubicBezTo>
                    <a:pt x="9026" y="334"/>
                    <a:pt x="9561" y="870"/>
                    <a:pt x="9561" y="1536"/>
                  </a:cubicBezTo>
                  <a:lnTo>
                    <a:pt x="9561" y="2382"/>
                  </a:lnTo>
                  <a:lnTo>
                    <a:pt x="9561" y="4811"/>
                  </a:lnTo>
                  <a:lnTo>
                    <a:pt x="9561" y="7930"/>
                  </a:lnTo>
                  <a:lnTo>
                    <a:pt x="7204" y="7930"/>
                  </a:lnTo>
                  <a:lnTo>
                    <a:pt x="7204" y="6751"/>
                  </a:lnTo>
                  <a:cubicBezTo>
                    <a:pt x="7204" y="6299"/>
                    <a:pt x="6847" y="5930"/>
                    <a:pt x="6383" y="5930"/>
                  </a:cubicBezTo>
                  <a:lnTo>
                    <a:pt x="4180" y="5930"/>
                  </a:lnTo>
                  <a:cubicBezTo>
                    <a:pt x="3739" y="5930"/>
                    <a:pt x="3370" y="6287"/>
                    <a:pt x="3370" y="6751"/>
                  </a:cubicBezTo>
                  <a:lnTo>
                    <a:pt x="3370" y="7930"/>
                  </a:lnTo>
                  <a:lnTo>
                    <a:pt x="3215" y="7930"/>
                  </a:lnTo>
                  <a:cubicBezTo>
                    <a:pt x="3120" y="7930"/>
                    <a:pt x="3049" y="8002"/>
                    <a:pt x="3049" y="8085"/>
                  </a:cubicBezTo>
                  <a:cubicBezTo>
                    <a:pt x="3049" y="8180"/>
                    <a:pt x="3120" y="8252"/>
                    <a:pt x="3215" y="8252"/>
                  </a:cubicBezTo>
                  <a:lnTo>
                    <a:pt x="9931" y="8252"/>
                  </a:lnTo>
                  <a:cubicBezTo>
                    <a:pt x="9990" y="8252"/>
                    <a:pt x="10050" y="8299"/>
                    <a:pt x="10050" y="8371"/>
                  </a:cubicBezTo>
                  <a:lnTo>
                    <a:pt x="10050" y="9323"/>
                  </a:lnTo>
                  <a:cubicBezTo>
                    <a:pt x="10050" y="9383"/>
                    <a:pt x="10002" y="9442"/>
                    <a:pt x="9931" y="9442"/>
                  </a:cubicBezTo>
                  <a:lnTo>
                    <a:pt x="763" y="9442"/>
                  </a:lnTo>
                  <a:cubicBezTo>
                    <a:pt x="703" y="9442"/>
                    <a:pt x="644" y="9406"/>
                    <a:pt x="644" y="9323"/>
                  </a:cubicBezTo>
                  <a:lnTo>
                    <a:pt x="644" y="8371"/>
                  </a:lnTo>
                  <a:cubicBezTo>
                    <a:pt x="644" y="8311"/>
                    <a:pt x="691" y="8252"/>
                    <a:pt x="763" y="8252"/>
                  </a:cubicBezTo>
                  <a:lnTo>
                    <a:pt x="2477" y="8252"/>
                  </a:lnTo>
                  <a:cubicBezTo>
                    <a:pt x="2561" y="8252"/>
                    <a:pt x="2632" y="8180"/>
                    <a:pt x="2632" y="8085"/>
                  </a:cubicBezTo>
                  <a:cubicBezTo>
                    <a:pt x="2632" y="8002"/>
                    <a:pt x="2561" y="7930"/>
                    <a:pt x="2477" y="7930"/>
                  </a:cubicBezTo>
                  <a:lnTo>
                    <a:pt x="1013" y="7930"/>
                  </a:lnTo>
                  <a:lnTo>
                    <a:pt x="1013" y="4811"/>
                  </a:lnTo>
                  <a:lnTo>
                    <a:pt x="1013" y="2382"/>
                  </a:lnTo>
                  <a:lnTo>
                    <a:pt x="1013" y="1536"/>
                  </a:lnTo>
                  <a:cubicBezTo>
                    <a:pt x="1013" y="870"/>
                    <a:pt x="1549" y="334"/>
                    <a:pt x="2215" y="334"/>
                  </a:cubicBezTo>
                  <a:close/>
                  <a:moveTo>
                    <a:pt x="6906" y="9740"/>
                  </a:moveTo>
                  <a:cubicBezTo>
                    <a:pt x="6859" y="9835"/>
                    <a:pt x="6775" y="9883"/>
                    <a:pt x="6668" y="9883"/>
                  </a:cubicBezTo>
                  <a:lnTo>
                    <a:pt x="3930" y="9883"/>
                  </a:lnTo>
                  <a:cubicBezTo>
                    <a:pt x="3823" y="9883"/>
                    <a:pt x="3739" y="9835"/>
                    <a:pt x="3692" y="9740"/>
                  </a:cubicBezTo>
                  <a:close/>
                  <a:moveTo>
                    <a:pt x="2751" y="9764"/>
                  </a:moveTo>
                  <a:lnTo>
                    <a:pt x="2751" y="10311"/>
                  </a:lnTo>
                  <a:cubicBezTo>
                    <a:pt x="2751" y="10383"/>
                    <a:pt x="2692" y="10454"/>
                    <a:pt x="2608" y="10454"/>
                  </a:cubicBezTo>
                  <a:lnTo>
                    <a:pt x="1430" y="10454"/>
                  </a:lnTo>
                  <a:cubicBezTo>
                    <a:pt x="1346" y="10454"/>
                    <a:pt x="1287" y="10383"/>
                    <a:pt x="1287" y="10311"/>
                  </a:cubicBezTo>
                  <a:lnTo>
                    <a:pt x="1287" y="9764"/>
                  </a:lnTo>
                  <a:close/>
                  <a:moveTo>
                    <a:pt x="9442" y="9764"/>
                  </a:moveTo>
                  <a:lnTo>
                    <a:pt x="9442" y="10311"/>
                  </a:lnTo>
                  <a:cubicBezTo>
                    <a:pt x="9442" y="10395"/>
                    <a:pt x="9359" y="10454"/>
                    <a:pt x="9288" y="10454"/>
                  </a:cubicBezTo>
                  <a:lnTo>
                    <a:pt x="8109" y="10454"/>
                  </a:lnTo>
                  <a:cubicBezTo>
                    <a:pt x="8026" y="10454"/>
                    <a:pt x="7966" y="10383"/>
                    <a:pt x="7966" y="10311"/>
                  </a:cubicBezTo>
                  <a:lnTo>
                    <a:pt x="7966" y="9764"/>
                  </a:lnTo>
                  <a:close/>
                  <a:moveTo>
                    <a:pt x="2239" y="1"/>
                  </a:moveTo>
                  <a:cubicBezTo>
                    <a:pt x="1382" y="1"/>
                    <a:pt x="703" y="679"/>
                    <a:pt x="703" y="1525"/>
                  </a:cubicBezTo>
                  <a:lnTo>
                    <a:pt x="703" y="2215"/>
                  </a:lnTo>
                  <a:lnTo>
                    <a:pt x="548" y="2215"/>
                  </a:lnTo>
                  <a:cubicBezTo>
                    <a:pt x="239" y="2215"/>
                    <a:pt x="1" y="2465"/>
                    <a:pt x="1" y="2763"/>
                  </a:cubicBezTo>
                  <a:lnTo>
                    <a:pt x="1" y="4418"/>
                  </a:lnTo>
                  <a:cubicBezTo>
                    <a:pt x="1" y="4727"/>
                    <a:pt x="251" y="4965"/>
                    <a:pt x="548" y="4965"/>
                  </a:cubicBezTo>
                  <a:lnTo>
                    <a:pt x="703" y="4965"/>
                  </a:lnTo>
                  <a:lnTo>
                    <a:pt x="703" y="7930"/>
                  </a:lnTo>
                  <a:cubicBezTo>
                    <a:pt x="489" y="7954"/>
                    <a:pt x="346" y="8133"/>
                    <a:pt x="346" y="8359"/>
                  </a:cubicBezTo>
                  <a:lnTo>
                    <a:pt x="346" y="9311"/>
                  </a:lnTo>
                  <a:cubicBezTo>
                    <a:pt x="346" y="9549"/>
                    <a:pt x="537" y="9740"/>
                    <a:pt x="775" y="9740"/>
                  </a:cubicBezTo>
                  <a:lnTo>
                    <a:pt x="953" y="9740"/>
                  </a:lnTo>
                  <a:lnTo>
                    <a:pt x="953" y="10288"/>
                  </a:lnTo>
                  <a:cubicBezTo>
                    <a:pt x="953" y="10549"/>
                    <a:pt x="1156" y="10764"/>
                    <a:pt x="1430" y="10764"/>
                  </a:cubicBezTo>
                  <a:lnTo>
                    <a:pt x="2608" y="10764"/>
                  </a:lnTo>
                  <a:cubicBezTo>
                    <a:pt x="2858" y="10764"/>
                    <a:pt x="3084" y="10561"/>
                    <a:pt x="3084" y="10299"/>
                  </a:cubicBezTo>
                  <a:lnTo>
                    <a:pt x="3084" y="9740"/>
                  </a:lnTo>
                  <a:lnTo>
                    <a:pt x="3346" y="9740"/>
                  </a:lnTo>
                  <a:cubicBezTo>
                    <a:pt x="3418" y="10002"/>
                    <a:pt x="3668" y="10192"/>
                    <a:pt x="3942" y="10192"/>
                  </a:cubicBezTo>
                  <a:lnTo>
                    <a:pt x="6680" y="10192"/>
                  </a:lnTo>
                  <a:cubicBezTo>
                    <a:pt x="6966" y="10192"/>
                    <a:pt x="7204" y="10002"/>
                    <a:pt x="7275" y="9740"/>
                  </a:cubicBezTo>
                  <a:lnTo>
                    <a:pt x="7645" y="9740"/>
                  </a:lnTo>
                  <a:lnTo>
                    <a:pt x="7645" y="10299"/>
                  </a:lnTo>
                  <a:cubicBezTo>
                    <a:pt x="7645" y="10549"/>
                    <a:pt x="7859" y="10764"/>
                    <a:pt x="8121" y="10764"/>
                  </a:cubicBezTo>
                  <a:lnTo>
                    <a:pt x="9300" y="10764"/>
                  </a:lnTo>
                  <a:cubicBezTo>
                    <a:pt x="9550" y="10764"/>
                    <a:pt x="9776" y="10561"/>
                    <a:pt x="9776" y="10299"/>
                  </a:cubicBezTo>
                  <a:lnTo>
                    <a:pt x="9776" y="9740"/>
                  </a:lnTo>
                  <a:lnTo>
                    <a:pt x="9954" y="9740"/>
                  </a:lnTo>
                  <a:cubicBezTo>
                    <a:pt x="10193" y="9740"/>
                    <a:pt x="10383" y="9549"/>
                    <a:pt x="10383" y="9311"/>
                  </a:cubicBezTo>
                  <a:lnTo>
                    <a:pt x="10383" y="8359"/>
                  </a:lnTo>
                  <a:cubicBezTo>
                    <a:pt x="10383" y="8121"/>
                    <a:pt x="10193" y="7930"/>
                    <a:pt x="9954" y="7930"/>
                  </a:cubicBezTo>
                  <a:lnTo>
                    <a:pt x="9931" y="7930"/>
                  </a:lnTo>
                  <a:lnTo>
                    <a:pt x="9931" y="4965"/>
                  </a:lnTo>
                  <a:lnTo>
                    <a:pt x="10073" y="4965"/>
                  </a:lnTo>
                  <a:cubicBezTo>
                    <a:pt x="10383" y="4965"/>
                    <a:pt x="10621" y="4715"/>
                    <a:pt x="10621" y="4418"/>
                  </a:cubicBezTo>
                  <a:lnTo>
                    <a:pt x="10621" y="2763"/>
                  </a:lnTo>
                  <a:cubicBezTo>
                    <a:pt x="10609" y="2465"/>
                    <a:pt x="10359" y="2215"/>
                    <a:pt x="10050" y="2215"/>
                  </a:cubicBezTo>
                  <a:lnTo>
                    <a:pt x="9895" y="2215"/>
                  </a:lnTo>
                  <a:lnTo>
                    <a:pt x="9895" y="1525"/>
                  </a:lnTo>
                  <a:cubicBezTo>
                    <a:pt x="9895" y="679"/>
                    <a:pt x="9216" y="1"/>
                    <a:pt x="83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588" name="Google Shape;10588;p59"/>
          <p:cNvSpPr/>
          <p:nvPr/>
        </p:nvSpPr>
        <p:spPr>
          <a:xfrm>
            <a:off x="2698558" y="2335399"/>
            <a:ext cx="347060" cy="357286"/>
          </a:xfrm>
          <a:custGeom>
            <a:avLst/>
            <a:gdLst/>
            <a:ahLst/>
            <a:cxnLst/>
            <a:rect l="l" t="t" r="r" b="b"/>
            <a:pathLst>
              <a:path w="10895" h="11216" extrusionOk="0">
                <a:moveTo>
                  <a:pt x="5454" y="322"/>
                </a:moveTo>
                <a:cubicBezTo>
                  <a:pt x="5740" y="322"/>
                  <a:pt x="5954" y="548"/>
                  <a:pt x="5954" y="834"/>
                </a:cubicBezTo>
                <a:cubicBezTo>
                  <a:pt x="5954" y="1012"/>
                  <a:pt x="5871" y="1155"/>
                  <a:pt x="5716" y="1250"/>
                </a:cubicBezTo>
                <a:lnTo>
                  <a:pt x="5704" y="1262"/>
                </a:lnTo>
                <a:lnTo>
                  <a:pt x="5692" y="1262"/>
                </a:lnTo>
                <a:cubicBezTo>
                  <a:pt x="5680" y="1262"/>
                  <a:pt x="5680" y="1274"/>
                  <a:pt x="5656" y="1274"/>
                </a:cubicBezTo>
                <a:lnTo>
                  <a:pt x="5644" y="1274"/>
                </a:lnTo>
                <a:cubicBezTo>
                  <a:pt x="5644" y="1274"/>
                  <a:pt x="5632" y="1274"/>
                  <a:pt x="5632" y="1298"/>
                </a:cubicBezTo>
                <a:lnTo>
                  <a:pt x="5621" y="1298"/>
                </a:lnTo>
                <a:cubicBezTo>
                  <a:pt x="5597" y="1298"/>
                  <a:pt x="5597" y="1298"/>
                  <a:pt x="5585" y="1310"/>
                </a:cubicBezTo>
                <a:lnTo>
                  <a:pt x="5263" y="1310"/>
                </a:lnTo>
                <a:cubicBezTo>
                  <a:pt x="5240" y="1310"/>
                  <a:pt x="5240" y="1310"/>
                  <a:pt x="5228" y="1298"/>
                </a:cubicBezTo>
                <a:lnTo>
                  <a:pt x="5216" y="1298"/>
                </a:lnTo>
                <a:cubicBezTo>
                  <a:pt x="5216" y="1298"/>
                  <a:pt x="5204" y="1298"/>
                  <a:pt x="5204" y="1274"/>
                </a:cubicBezTo>
                <a:lnTo>
                  <a:pt x="5180" y="1274"/>
                </a:lnTo>
                <a:cubicBezTo>
                  <a:pt x="5168" y="1274"/>
                  <a:pt x="5168" y="1262"/>
                  <a:pt x="5156" y="1262"/>
                </a:cubicBezTo>
                <a:lnTo>
                  <a:pt x="5144" y="1262"/>
                </a:lnTo>
                <a:cubicBezTo>
                  <a:pt x="5144" y="1262"/>
                  <a:pt x="5120" y="1262"/>
                  <a:pt x="5120" y="1250"/>
                </a:cubicBezTo>
                <a:cubicBezTo>
                  <a:pt x="4989" y="1155"/>
                  <a:pt x="4882" y="1012"/>
                  <a:pt x="4882" y="834"/>
                </a:cubicBezTo>
                <a:cubicBezTo>
                  <a:pt x="4942" y="548"/>
                  <a:pt x="5168" y="322"/>
                  <a:pt x="5454" y="322"/>
                </a:cubicBezTo>
                <a:close/>
                <a:moveTo>
                  <a:pt x="5644" y="1631"/>
                </a:moveTo>
                <a:lnTo>
                  <a:pt x="5644" y="1834"/>
                </a:lnTo>
                <a:lnTo>
                  <a:pt x="5240" y="1834"/>
                </a:lnTo>
                <a:lnTo>
                  <a:pt x="5240" y="1631"/>
                </a:lnTo>
                <a:lnTo>
                  <a:pt x="5263" y="1631"/>
                </a:lnTo>
                <a:cubicBezTo>
                  <a:pt x="5275" y="1631"/>
                  <a:pt x="5287" y="1631"/>
                  <a:pt x="5287" y="1655"/>
                </a:cubicBezTo>
                <a:lnTo>
                  <a:pt x="5632" y="1655"/>
                </a:lnTo>
                <a:cubicBezTo>
                  <a:pt x="5621" y="1631"/>
                  <a:pt x="5632" y="1631"/>
                  <a:pt x="5644" y="1631"/>
                </a:cubicBezTo>
                <a:close/>
                <a:moveTo>
                  <a:pt x="7002" y="2143"/>
                </a:moveTo>
                <a:cubicBezTo>
                  <a:pt x="7418" y="2143"/>
                  <a:pt x="7799" y="2310"/>
                  <a:pt x="8085" y="2584"/>
                </a:cubicBezTo>
                <a:cubicBezTo>
                  <a:pt x="8335" y="2858"/>
                  <a:pt x="8680" y="3001"/>
                  <a:pt x="9050" y="3001"/>
                </a:cubicBezTo>
                <a:lnTo>
                  <a:pt x="10514" y="3001"/>
                </a:lnTo>
                <a:lnTo>
                  <a:pt x="10514" y="3334"/>
                </a:lnTo>
                <a:lnTo>
                  <a:pt x="9050" y="3334"/>
                </a:lnTo>
                <a:lnTo>
                  <a:pt x="9050" y="3346"/>
                </a:lnTo>
                <a:cubicBezTo>
                  <a:pt x="8597" y="3346"/>
                  <a:pt x="8180" y="3167"/>
                  <a:pt x="7859" y="2846"/>
                </a:cubicBezTo>
                <a:cubicBezTo>
                  <a:pt x="7645" y="2608"/>
                  <a:pt x="7323" y="2465"/>
                  <a:pt x="7002" y="2465"/>
                </a:cubicBezTo>
                <a:lnTo>
                  <a:pt x="3942" y="2465"/>
                </a:lnTo>
                <a:cubicBezTo>
                  <a:pt x="3573" y="2465"/>
                  <a:pt x="3227" y="2620"/>
                  <a:pt x="2977" y="2882"/>
                </a:cubicBezTo>
                <a:cubicBezTo>
                  <a:pt x="2715" y="3167"/>
                  <a:pt x="2311" y="3334"/>
                  <a:pt x="1894" y="3334"/>
                </a:cubicBezTo>
                <a:lnTo>
                  <a:pt x="370" y="3334"/>
                </a:lnTo>
                <a:lnTo>
                  <a:pt x="370" y="3001"/>
                </a:lnTo>
                <a:lnTo>
                  <a:pt x="1834" y="3001"/>
                </a:lnTo>
                <a:cubicBezTo>
                  <a:pt x="2203" y="3001"/>
                  <a:pt x="2549" y="2858"/>
                  <a:pt x="2799" y="2584"/>
                </a:cubicBezTo>
                <a:cubicBezTo>
                  <a:pt x="3073" y="2310"/>
                  <a:pt x="3477" y="2143"/>
                  <a:pt x="3894" y="2143"/>
                </a:cubicBezTo>
                <a:close/>
                <a:moveTo>
                  <a:pt x="1525" y="3894"/>
                </a:moveTo>
                <a:lnTo>
                  <a:pt x="2644" y="6382"/>
                </a:lnTo>
                <a:lnTo>
                  <a:pt x="406" y="6382"/>
                </a:lnTo>
                <a:lnTo>
                  <a:pt x="1525" y="3894"/>
                </a:lnTo>
                <a:close/>
                <a:moveTo>
                  <a:pt x="9371" y="3894"/>
                </a:moveTo>
                <a:lnTo>
                  <a:pt x="10478" y="6382"/>
                </a:lnTo>
                <a:lnTo>
                  <a:pt x="8252" y="6382"/>
                </a:lnTo>
                <a:lnTo>
                  <a:pt x="9371" y="3894"/>
                </a:lnTo>
                <a:close/>
                <a:moveTo>
                  <a:pt x="2739" y="6692"/>
                </a:moveTo>
                <a:cubicBezTo>
                  <a:pt x="2727" y="7335"/>
                  <a:pt x="2227" y="7847"/>
                  <a:pt x="1596" y="7847"/>
                </a:cubicBezTo>
                <a:lnTo>
                  <a:pt x="1477" y="7847"/>
                </a:lnTo>
                <a:cubicBezTo>
                  <a:pt x="858" y="7847"/>
                  <a:pt x="334" y="7335"/>
                  <a:pt x="334" y="6692"/>
                </a:cubicBezTo>
                <a:close/>
                <a:moveTo>
                  <a:pt x="10574" y="6692"/>
                </a:moveTo>
                <a:cubicBezTo>
                  <a:pt x="10574" y="7335"/>
                  <a:pt x="10050" y="7847"/>
                  <a:pt x="9431" y="7847"/>
                </a:cubicBezTo>
                <a:lnTo>
                  <a:pt x="9300" y="7847"/>
                </a:lnTo>
                <a:cubicBezTo>
                  <a:pt x="8680" y="7847"/>
                  <a:pt x="8157" y="7335"/>
                  <a:pt x="8157" y="6692"/>
                </a:cubicBezTo>
                <a:close/>
                <a:moveTo>
                  <a:pt x="7645" y="9585"/>
                </a:moveTo>
                <a:cubicBezTo>
                  <a:pt x="7728" y="9585"/>
                  <a:pt x="7811" y="9656"/>
                  <a:pt x="7811" y="9763"/>
                </a:cubicBezTo>
                <a:lnTo>
                  <a:pt x="7811" y="10049"/>
                </a:lnTo>
                <a:lnTo>
                  <a:pt x="4418" y="10049"/>
                </a:lnTo>
                <a:cubicBezTo>
                  <a:pt x="4335" y="10049"/>
                  <a:pt x="4263" y="10121"/>
                  <a:pt x="4263" y="10204"/>
                </a:cubicBezTo>
                <a:cubicBezTo>
                  <a:pt x="4263" y="10299"/>
                  <a:pt x="4335" y="10371"/>
                  <a:pt x="4418" y="10371"/>
                </a:cubicBezTo>
                <a:lnTo>
                  <a:pt x="8407" y="10371"/>
                </a:lnTo>
                <a:cubicBezTo>
                  <a:pt x="8514" y="10371"/>
                  <a:pt x="8585" y="10442"/>
                  <a:pt x="8585" y="10549"/>
                </a:cubicBezTo>
                <a:lnTo>
                  <a:pt x="8585" y="10906"/>
                </a:lnTo>
                <a:lnTo>
                  <a:pt x="2275" y="10906"/>
                </a:lnTo>
                <a:lnTo>
                  <a:pt x="2275" y="10549"/>
                </a:lnTo>
                <a:cubicBezTo>
                  <a:pt x="2275" y="10442"/>
                  <a:pt x="2358" y="10371"/>
                  <a:pt x="2453" y="10371"/>
                </a:cubicBezTo>
                <a:lnTo>
                  <a:pt x="3382" y="10371"/>
                </a:lnTo>
                <a:cubicBezTo>
                  <a:pt x="3465" y="10371"/>
                  <a:pt x="3549" y="10299"/>
                  <a:pt x="3549" y="10204"/>
                </a:cubicBezTo>
                <a:cubicBezTo>
                  <a:pt x="3549" y="10121"/>
                  <a:pt x="3465" y="10049"/>
                  <a:pt x="3382" y="10049"/>
                </a:cubicBezTo>
                <a:lnTo>
                  <a:pt x="3073" y="10049"/>
                </a:lnTo>
                <a:lnTo>
                  <a:pt x="3073" y="9763"/>
                </a:lnTo>
                <a:cubicBezTo>
                  <a:pt x="3073" y="9668"/>
                  <a:pt x="3144" y="9585"/>
                  <a:pt x="3251" y="9585"/>
                </a:cubicBezTo>
                <a:close/>
                <a:moveTo>
                  <a:pt x="5454" y="0"/>
                </a:moveTo>
                <a:cubicBezTo>
                  <a:pt x="4989" y="0"/>
                  <a:pt x="4632" y="369"/>
                  <a:pt x="4632" y="822"/>
                </a:cubicBezTo>
                <a:cubicBezTo>
                  <a:pt x="4632" y="1072"/>
                  <a:pt x="4751" y="1298"/>
                  <a:pt x="4930" y="1453"/>
                </a:cubicBezTo>
                <a:lnTo>
                  <a:pt x="4930" y="1810"/>
                </a:lnTo>
                <a:lnTo>
                  <a:pt x="3894" y="1810"/>
                </a:lnTo>
                <a:cubicBezTo>
                  <a:pt x="3382" y="1810"/>
                  <a:pt x="2906" y="2024"/>
                  <a:pt x="2584" y="2370"/>
                </a:cubicBezTo>
                <a:cubicBezTo>
                  <a:pt x="2382" y="2572"/>
                  <a:pt x="2120" y="2691"/>
                  <a:pt x="1834" y="2691"/>
                </a:cubicBezTo>
                <a:lnTo>
                  <a:pt x="346" y="2691"/>
                </a:lnTo>
                <a:cubicBezTo>
                  <a:pt x="179" y="2691"/>
                  <a:pt x="48" y="2822"/>
                  <a:pt x="48" y="2989"/>
                </a:cubicBezTo>
                <a:lnTo>
                  <a:pt x="48" y="3382"/>
                </a:lnTo>
                <a:cubicBezTo>
                  <a:pt x="48" y="3536"/>
                  <a:pt x="179" y="3679"/>
                  <a:pt x="346" y="3679"/>
                </a:cubicBezTo>
                <a:lnTo>
                  <a:pt x="1263" y="3679"/>
                </a:lnTo>
                <a:lnTo>
                  <a:pt x="1" y="6477"/>
                </a:lnTo>
                <a:lnTo>
                  <a:pt x="1" y="6489"/>
                </a:lnTo>
                <a:lnTo>
                  <a:pt x="1" y="6501"/>
                </a:lnTo>
                <a:lnTo>
                  <a:pt x="1" y="6513"/>
                </a:lnTo>
                <a:lnTo>
                  <a:pt x="1" y="6537"/>
                </a:lnTo>
                <a:lnTo>
                  <a:pt x="1" y="6692"/>
                </a:lnTo>
                <a:cubicBezTo>
                  <a:pt x="1" y="7501"/>
                  <a:pt x="656" y="8168"/>
                  <a:pt x="1477" y="8168"/>
                </a:cubicBezTo>
                <a:lnTo>
                  <a:pt x="1596" y="8168"/>
                </a:lnTo>
                <a:cubicBezTo>
                  <a:pt x="2406" y="8168"/>
                  <a:pt x="3073" y="7513"/>
                  <a:pt x="3073" y="6692"/>
                </a:cubicBezTo>
                <a:lnTo>
                  <a:pt x="3073" y="6537"/>
                </a:lnTo>
                <a:lnTo>
                  <a:pt x="3073" y="6513"/>
                </a:lnTo>
                <a:lnTo>
                  <a:pt x="3073" y="6501"/>
                </a:lnTo>
                <a:lnTo>
                  <a:pt x="3073" y="6489"/>
                </a:lnTo>
                <a:lnTo>
                  <a:pt x="3073" y="6477"/>
                </a:lnTo>
                <a:lnTo>
                  <a:pt x="1811" y="3679"/>
                </a:lnTo>
                <a:lnTo>
                  <a:pt x="1930" y="3679"/>
                </a:lnTo>
                <a:cubicBezTo>
                  <a:pt x="2430" y="3679"/>
                  <a:pt x="2906" y="3465"/>
                  <a:pt x="3239" y="3120"/>
                </a:cubicBezTo>
                <a:cubicBezTo>
                  <a:pt x="3430" y="2917"/>
                  <a:pt x="3692" y="2798"/>
                  <a:pt x="3977" y="2798"/>
                </a:cubicBezTo>
                <a:lnTo>
                  <a:pt x="4942" y="2798"/>
                </a:lnTo>
                <a:lnTo>
                  <a:pt x="4942" y="9251"/>
                </a:lnTo>
                <a:lnTo>
                  <a:pt x="3275" y="9251"/>
                </a:lnTo>
                <a:cubicBezTo>
                  <a:pt x="3013" y="9251"/>
                  <a:pt x="2787" y="9478"/>
                  <a:pt x="2787" y="9752"/>
                </a:cubicBezTo>
                <a:lnTo>
                  <a:pt x="2787" y="10025"/>
                </a:lnTo>
                <a:lnTo>
                  <a:pt x="2501" y="10025"/>
                </a:lnTo>
                <a:cubicBezTo>
                  <a:pt x="2227" y="10025"/>
                  <a:pt x="2001" y="10252"/>
                  <a:pt x="2001" y="10537"/>
                </a:cubicBezTo>
                <a:lnTo>
                  <a:pt x="2001" y="11061"/>
                </a:lnTo>
                <a:cubicBezTo>
                  <a:pt x="2001" y="11145"/>
                  <a:pt x="2072" y="11216"/>
                  <a:pt x="2168" y="11216"/>
                </a:cubicBezTo>
                <a:lnTo>
                  <a:pt x="8799" y="11216"/>
                </a:lnTo>
                <a:cubicBezTo>
                  <a:pt x="8895" y="11216"/>
                  <a:pt x="8966" y="11145"/>
                  <a:pt x="8966" y="11061"/>
                </a:cubicBezTo>
                <a:lnTo>
                  <a:pt x="8966" y="10537"/>
                </a:lnTo>
                <a:cubicBezTo>
                  <a:pt x="8966" y="10252"/>
                  <a:pt x="8740" y="10025"/>
                  <a:pt x="8454" y="10025"/>
                </a:cubicBezTo>
                <a:lnTo>
                  <a:pt x="8180" y="10025"/>
                </a:lnTo>
                <a:lnTo>
                  <a:pt x="8180" y="9752"/>
                </a:lnTo>
                <a:cubicBezTo>
                  <a:pt x="8180" y="9478"/>
                  <a:pt x="7954" y="9251"/>
                  <a:pt x="7680" y="9251"/>
                </a:cubicBezTo>
                <a:lnTo>
                  <a:pt x="5978" y="9251"/>
                </a:lnTo>
                <a:lnTo>
                  <a:pt x="5978" y="4572"/>
                </a:lnTo>
                <a:cubicBezTo>
                  <a:pt x="5978" y="4477"/>
                  <a:pt x="5894" y="4406"/>
                  <a:pt x="5811" y="4406"/>
                </a:cubicBezTo>
                <a:cubicBezTo>
                  <a:pt x="5716" y="4406"/>
                  <a:pt x="5644" y="4477"/>
                  <a:pt x="5644" y="4572"/>
                </a:cubicBezTo>
                <a:lnTo>
                  <a:pt x="5644" y="9251"/>
                </a:lnTo>
                <a:lnTo>
                  <a:pt x="5240" y="9251"/>
                </a:lnTo>
                <a:lnTo>
                  <a:pt x="5240" y="2798"/>
                </a:lnTo>
                <a:lnTo>
                  <a:pt x="5644" y="2798"/>
                </a:lnTo>
                <a:lnTo>
                  <a:pt x="5644" y="3536"/>
                </a:lnTo>
                <a:cubicBezTo>
                  <a:pt x="5644" y="3632"/>
                  <a:pt x="5716" y="3703"/>
                  <a:pt x="5811" y="3703"/>
                </a:cubicBezTo>
                <a:cubicBezTo>
                  <a:pt x="5894" y="3703"/>
                  <a:pt x="5978" y="3632"/>
                  <a:pt x="5978" y="3536"/>
                </a:cubicBezTo>
                <a:lnTo>
                  <a:pt x="5978" y="2798"/>
                </a:lnTo>
                <a:lnTo>
                  <a:pt x="7002" y="2798"/>
                </a:lnTo>
                <a:cubicBezTo>
                  <a:pt x="7240" y="2798"/>
                  <a:pt x="7466" y="2905"/>
                  <a:pt x="7621" y="3060"/>
                </a:cubicBezTo>
                <a:cubicBezTo>
                  <a:pt x="8002" y="3453"/>
                  <a:pt x="8502" y="3679"/>
                  <a:pt x="9050" y="3679"/>
                </a:cubicBezTo>
                <a:lnTo>
                  <a:pt x="9097" y="3679"/>
                </a:lnTo>
                <a:lnTo>
                  <a:pt x="7835" y="6477"/>
                </a:lnTo>
                <a:lnTo>
                  <a:pt x="7835" y="6489"/>
                </a:lnTo>
                <a:lnTo>
                  <a:pt x="7835" y="6501"/>
                </a:lnTo>
                <a:lnTo>
                  <a:pt x="7835" y="6513"/>
                </a:lnTo>
                <a:lnTo>
                  <a:pt x="7835" y="6537"/>
                </a:lnTo>
                <a:lnTo>
                  <a:pt x="7835" y="6692"/>
                </a:lnTo>
                <a:cubicBezTo>
                  <a:pt x="7835" y="7501"/>
                  <a:pt x="8490" y="8168"/>
                  <a:pt x="9311" y="8168"/>
                </a:cubicBezTo>
                <a:lnTo>
                  <a:pt x="9431" y="8168"/>
                </a:lnTo>
                <a:cubicBezTo>
                  <a:pt x="10228" y="8168"/>
                  <a:pt x="10895" y="7513"/>
                  <a:pt x="10895" y="6692"/>
                </a:cubicBezTo>
                <a:lnTo>
                  <a:pt x="10895" y="6537"/>
                </a:lnTo>
                <a:lnTo>
                  <a:pt x="10895" y="6513"/>
                </a:lnTo>
                <a:lnTo>
                  <a:pt x="10895" y="6501"/>
                </a:lnTo>
                <a:lnTo>
                  <a:pt x="10895" y="6489"/>
                </a:lnTo>
                <a:lnTo>
                  <a:pt x="10895" y="6465"/>
                </a:lnTo>
                <a:lnTo>
                  <a:pt x="9633" y="3667"/>
                </a:lnTo>
                <a:lnTo>
                  <a:pt x="10562" y="3667"/>
                </a:lnTo>
                <a:cubicBezTo>
                  <a:pt x="10716" y="3667"/>
                  <a:pt x="10859" y="3536"/>
                  <a:pt x="10859" y="3370"/>
                </a:cubicBezTo>
                <a:lnTo>
                  <a:pt x="10859" y="2989"/>
                </a:lnTo>
                <a:cubicBezTo>
                  <a:pt x="10859" y="2822"/>
                  <a:pt x="10716" y="2691"/>
                  <a:pt x="10562" y="2691"/>
                </a:cubicBezTo>
                <a:lnTo>
                  <a:pt x="9073" y="2691"/>
                </a:lnTo>
                <a:cubicBezTo>
                  <a:pt x="8788" y="2691"/>
                  <a:pt x="8514" y="2572"/>
                  <a:pt x="8323" y="2370"/>
                </a:cubicBezTo>
                <a:cubicBezTo>
                  <a:pt x="8002" y="2012"/>
                  <a:pt x="7502" y="1810"/>
                  <a:pt x="7014" y="1810"/>
                </a:cubicBezTo>
                <a:lnTo>
                  <a:pt x="5978" y="1810"/>
                </a:lnTo>
                <a:lnTo>
                  <a:pt x="5978" y="1453"/>
                </a:lnTo>
                <a:cubicBezTo>
                  <a:pt x="6156" y="1310"/>
                  <a:pt x="6275" y="1072"/>
                  <a:pt x="6275" y="822"/>
                </a:cubicBezTo>
                <a:cubicBezTo>
                  <a:pt x="6275" y="358"/>
                  <a:pt x="5894" y="0"/>
                  <a:pt x="5454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589" name="Google Shape;10589;p59"/>
          <p:cNvGrpSpPr/>
          <p:nvPr/>
        </p:nvGrpSpPr>
        <p:grpSpPr>
          <a:xfrm>
            <a:off x="5823788" y="2345880"/>
            <a:ext cx="320143" cy="338491"/>
            <a:chOff x="3974207" y="2429009"/>
            <a:chExt cx="320143" cy="338491"/>
          </a:xfrm>
        </p:grpSpPr>
        <p:sp>
          <p:nvSpPr>
            <p:cNvPr id="10590" name="Google Shape;10590;p59"/>
            <p:cNvSpPr/>
            <p:nvPr/>
          </p:nvSpPr>
          <p:spPr>
            <a:xfrm>
              <a:off x="3974207" y="2429009"/>
              <a:ext cx="320143" cy="338491"/>
            </a:xfrm>
            <a:custGeom>
              <a:avLst/>
              <a:gdLst/>
              <a:ahLst/>
              <a:cxnLst/>
              <a:rect l="l" t="t" r="r" b="b"/>
              <a:pathLst>
                <a:path w="10050" h="10626" extrusionOk="0">
                  <a:moveTo>
                    <a:pt x="9390" y="0"/>
                  </a:moveTo>
                  <a:cubicBezTo>
                    <a:pt x="9344" y="0"/>
                    <a:pt x="9298" y="6"/>
                    <a:pt x="9251" y="17"/>
                  </a:cubicBezTo>
                  <a:lnTo>
                    <a:pt x="3132" y="1100"/>
                  </a:lnTo>
                  <a:cubicBezTo>
                    <a:pt x="2798" y="1160"/>
                    <a:pt x="2560" y="1445"/>
                    <a:pt x="2560" y="1779"/>
                  </a:cubicBezTo>
                  <a:lnTo>
                    <a:pt x="2560" y="6803"/>
                  </a:lnTo>
                  <a:cubicBezTo>
                    <a:pt x="2358" y="6744"/>
                    <a:pt x="2143" y="6708"/>
                    <a:pt x="1929" y="6708"/>
                  </a:cubicBezTo>
                  <a:cubicBezTo>
                    <a:pt x="1417" y="6720"/>
                    <a:pt x="941" y="6934"/>
                    <a:pt x="584" y="7291"/>
                  </a:cubicBezTo>
                  <a:cubicBezTo>
                    <a:pt x="226" y="7649"/>
                    <a:pt x="24" y="8125"/>
                    <a:pt x="24" y="8625"/>
                  </a:cubicBezTo>
                  <a:cubicBezTo>
                    <a:pt x="0" y="9161"/>
                    <a:pt x="215" y="9649"/>
                    <a:pt x="584" y="10042"/>
                  </a:cubicBezTo>
                  <a:cubicBezTo>
                    <a:pt x="953" y="10411"/>
                    <a:pt x="1453" y="10625"/>
                    <a:pt x="1965" y="10625"/>
                  </a:cubicBezTo>
                  <a:lnTo>
                    <a:pt x="2001" y="10625"/>
                  </a:lnTo>
                  <a:cubicBezTo>
                    <a:pt x="3060" y="10613"/>
                    <a:pt x="3917" y="9732"/>
                    <a:pt x="3917" y="8649"/>
                  </a:cubicBezTo>
                  <a:lnTo>
                    <a:pt x="3917" y="4684"/>
                  </a:lnTo>
                  <a:cubicBezTo>
                    <a:pt x="3917" y="4577"/>
                    <a:pt x="3834" y="4493"/>
                    <a:pt x="3727" y="4493"/>
                  </a:cubicBezTo>
                  <a:cubicBezTo>
                    <a:pt x="3620" y="4493"/>
                    <a:pt x="3536" y="4577"/>
                    <a:pt x="3536" y="4684"/>
                  </a:cubicBezTo>
                  <a:lnTo>
                    <a:pt x="3536" y="8613"/>
                  </a:lnTo>
                  <a:cubicBezTo>
                    <a:pt x="3536" y="9482"/>
                    <a:pt x="2834" y="10196"/>
                    <a:pt x="1989" y="10208"/>
                  </a:cubicBezTo>
                  <a:lnTo>
                    <a:pt x="1953" y="10208"/>
                  </a:lnTo>
                  <a:cubicBezTo>
                    <a:pt x="1536" y="10208"/>
                    <a:pt x="1131" y="10042"/>
                    <a:pt x="834" y="9744"/>
                  </a:cubicBezTo>
                  <a:cubicBezTo>
                    <a:pt x="536" y="9446"/>
                    <a:pt x="381" y="9030"/>
                    <a:pt x="381" y="8613"/>
                  </a:cubicBezTo>
                  <a:cubicBezTo>
                    <a:pt x="393" y="7779"/>
                    <a:pt x="1072" y="7089"/>
                    <a:pt x="1905" y="7065"/>
                  </a:cubicBezTo>
                  <a:cubicBezTo>
                    <a:pt x="2167" y="7065"/>
                    <a:pt x="2417" y="7113"/>
                    <a:pt x="2643" y="7232"/>
                  </a:cubicBezTo>
                  <a:cubicBezTo>
                    <a:pt x="2670" y="7242"/>
                    <a:pt x="2699" y="7248"/>
                    <a:pt x="2728" y="7248"/>
                  </a:cubicBezTo>
                  <a:cubicBezTo>
                    <a:pt x="2762" y="7248"/>
                    <a:pt x="2796" y="7240"/>
                    <a:pt x="2822" y="7220"/>
                  </a:cubicBezTo>
                  <a:cubicBezTo>
                    <a:pt x="2882" y="7184"/>
                    <a:pt x="2905" y="7125"/>
                    <a:pt x="2905" y="7053"/>
                  </a:cubicBezTo>
                  <a:lnTo>
                    <a:pt x="2905" y="1767"/>
                  </a:lnTo>
                  <a:cubicBezTo>
                    <a:pt x="2905" y="1624"/>
                    <a:pt x="3013" y="1481"/>
                    <a:pt x="3155" y="1457"/>
                  </a:cubicBezTo>
                  <a:lnTo>
                    <a:pt x="9275" y="374"/>
                  </a:lnTo>
                  <a:cubicBezTo>
                    <a:pt x="9296" y="369"/>
                    <a:pt x="9315" y="366"/>
                    <a:pt x="9335" y="366"/>
                  </a:cubicBezTo>
                  <a:cubicBezTo>
                    <a:pt x="9406" y="366"/>
                    <a:pt x="9469" y="398"/>
                    <a:pt x="9525" y="445"/>
                  </a:cubicBezTo>
                  <a:cubicBezTo>
                    <a:pt x="9609" y="505"/>
                    <a:pt x="9644" y="588"/>
                    <a:pt x="9644" y="683"/>
                  </a:cubicBezTo>
                  <a:lnTo>
                    <a:pt x="9644" y="2767"/>
                  </a:lnTo>
                  <a:cubicBezTo>
                    <a:pt x="9644" y="2874"/>
                    <a:pt x="9740" y="2957"/>
                    <a:pt x="9847" y="2957"/>
                  </a:cubicBezTo>
                  <a:cubicBezTo>
                    <a:pt x="9942" y="2957"/>
                    <a:pt x="10037" y="2874"/>
                    <a:pt x="10037" y="2767"/>
                  </a:cubicBezTo>
                  <a:lnTo>
                    <a:pt x="10037" y="683"/>
                  </a:lnTo>
                  <a:cubicBezTo>
                    <a:pt x="10049" y="469"/>
                    <a:pt x="9966" y="279"/>
                    <a:pt x="9811" y="159"/>
                  </a:cubicBezTo>
                  <a:cubicBezTo>
                    <a:pt x="9683" y="59"/>
                    <a:pt x="9541" y="0"/>
                    <a:pt x="93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1" name="Google Shape;10591;p59"/>
            <p:cNvSpPr/>
            <p:nvPr/>
          </p:nvSpPr>
          <p:spPr>
            <a:xfrm>
              <a:off x="4086846" y="2479977"/>
              <a:ext cx="207503" cy="245793"/>
            </a:xfrm>
            <a:custGeom>
              <a:avLst/>
              <a:gdLst/>
              <a:ahLst/>
              <a:cxnLst/>
              <a:rect l="l" t="t" r="r" b="b"/>
              <a:pathLst>
                <a:path w="6514" h="7716" extrusionOk="0">
                  <a:moveTo>
                    <a:pt x="5299" y="0"/>
                  </a:moveTo>
                  <a:lnTo>
                    <a:pt x="143" y="905"/>
                  </a:lnTo>
                  <a:cubicBezTo>
                    <a:pt x="60" y="929"/>
                    <a:pt x="0" y="1000"/>
                    <a:pt x="0" y="1084"/>
                  </a:cubicBezTo>
                  <a:lnTo>
                    <a:pt x="0" y="2131"/>
                  </a:lnTo>
                  <a:cubicBezTo>
                    <a:pt x="0" y="2239"/>
                    <a:pt x="84" y="2322"/>
                    <a:pt x="191" y="2322"/>
                  </a:cubicBezTo>
                  <a:cubicBezTo>
                    <a:pt x="298" y="2322"/>
                    <a:pt x="381" y="2239"/>
                    <a:pt x="381" y="2131"/>
                  </a:cubicBezTo>
                  <a:lnTo>
                    <a:pt x="381" y="1250"/>
                  </a:lnTo>
                  <a:lnTo>
                    <a:pt x="5156" y="405"/>
                  </a:lnTo>
                  <a:lnTo>
                    <a:pt x="5156" y="3882"/>
                  </a:lnTo>
                  <a:cubicBezTo>
                    <a:pt x="4953" y="3834"/>
                    <a:pt x="4739" y="3798"/>
                    <a:pt x="4525" y="3798"/>
                  </a:cubicBezTo>
                  <a:cubicBezTo>
                    <a:pt x="4013" y="3810"/>
                    <a:pt x="3537" y="4024"/>
                    <a:pt x="3179" y="4382"/>
                  </a:cubicBezTo>
                  <a:cubicBezTo>
                    <a:pt x="2822" y="4739"/>
                    <a:pt x="2620" y="5215"/>
                    <a:pt x="2620" y="5715"/>
                  </a:cubicBezTo>
                  <a:cubicBezTo>
                    <a:pt x="2596" y="6251"/>
                    <a:pt x="2810" y="6739"/>
                    <a:pt x="3179" y="7132"/>
                  </a:cubicBezTo>
                  <a:cubicBezTo>
                    <a:pt x="3548" y="7501"/>
                    <a:pt x="4037" y="7715"/>
                    <a:pt x="4561" y="7715"/>
                  </a:cubicBezTo>
                  <a:lnTo>
                    <a:pt x="4596" y="7715"/>
                  </a:lnTo>
                  <a:cubicBezTo>
                    <a:pt x="5656" y="7692"/>
                    <a:pt x="6513" y="6822"/>
                    <a:pt x="6513" y="5727"/>
                  </a:cubicBezTo>
                  <a:lnTo>
                    <a:pt x="6513" y="2024"/>
                  </a:lnTo>
                  <a:cubicBezTo>
                    <a:pt x="6513" y="1941"/>
                    <a:pt x="6442" y="1846"/>
                    <a:pt x="6335" y="1846"/>
                  </a:cubicBezTo>
                  <a:cubicBezTo>
                    <a:pt x="6227" y="1846"/>
                    <a:pt x="6144" y="1941"/>
                    <a:pt x="6144" y="2048"/>
                  </a:cubicBezTo>
                  <a:lnTo>
                    <a:pt x="6144" y="5751"/>
                  </a:lnTo>
                  <a:cubicBezTo>
                    <a:pt x="6144" y="6608"/>
                    <a:pt x="5442" y="7322"/>
                    <a:pt x="4596" y="7346"/>
                  </a:cubicBezTo>
                  <a:lnTo>
                    <a:pt x="4561" y="7346"/>
                  </a:lnTo>
                  <a:cubicBezTo>
                    <a:pt x="4144" y="7346"/>
                    <a:pt x="3751" y="7180"/>
                    <a:pt x="3453" y="6882"/>
                  </a:cubicBezTo>
                  <a:cubicBezTo>
                    <a:pt x="3156" y="6584"/>
                    <a:pt x="2989" y="6168"/>
                    <a:pt x="2989" y="5751"/>
                  </a:cubicBezTo>
                  <a:cubicBezTo>
                    <a:pt x="3001" y="4917"/>
                    <a:pt x="3691" y="4227"/>
                    <a:pt x="4525" y="4203"/>
                  </a:cubicBezTo>
                  <a:cubicBezTo>
                    <a:pt x="4775" y="4203"/>
                    <a:pt x="5025" y="4251"/>
                    <a:pt x="5251" y="4370"/>
                  </a:cubicBezTo>
                  <a:cubicBezTo>
                    <a:pt x="5276" y="4380"/>
                    <a:pt x="5302" y="4385"/>
                    <a:pt x="5329" y="4385"/>
                  </a:cubicBezTo>
                  <a:cubicBezTo>
                    <a:pt x="5366" y="4385"/>
                    <a:pt x="5402" y="4374"/>
                    <a:pt x="5430" y="4346"/>
                  </a:cubicBezTo>
                  <a:cubicBezTo>
                    <a:pt x="5489" y="4322"/>
                    <a:pt x="5513" y="4263"/>
                    <a:pt x="5513" y="4179"/>
                  </a:cubicBezTo>
                  <a:lnTo>
                    <a:pt x="5513" y="191"/>
                  </a:lnTo>
                  <a:cubicBezTo>
                    <a:pt x="5513" y="131"/>
                    <a:pt x="5489" y="95"/>
                    <a:pt x="5442" y="48"/>
                  </a:cubicBezTo>
                  <a:cubicBezTo>
                    <a:pt x="5394" y="12"/>
                    <a:pt x="5334" y="0"/>
                    <a:pt x="52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592" name="Google Shape;10592;p59"/>
          <p:cNvGrpSpPr/>
          <p:nvPr/>
        </p:nvGrpSpPr>
        <p:grpSpPr>
          <a:xfrm>
            <a:off x="4472818" y="2347918"/>
            <a:ext cx="355024" cy="332630"/>
            <a:chOff x="2623237" y="2431047"/>
            <a:chExt cx="355024" cy="332630"/>
          </a:xfrm>
        </p:grpSpPr>
        <p:sp>
          <p:nvSpPr>
            <p:cNvPr id="10593" name="Google Shape;10593;p59"/>
            <p:cNvSpPr/>
            <p:nvPr/>
          </p:nvSpPr>
          <p:spPr>
            <a:xfrm>
              <a:off x="2655856" y="2604370"/>
              <a:ext cx="48579" cy="64506"/>
            </a:xfrm>
            <a:custGeom>
              <a:avLst/>
              <a:gdLst/>
              <a:ahLst/>
              <a:cxnLst/>
              <a:rect l="l" t="t" r="r" b="b"/>
              <a:pathLst>
                <a:path w="1525" h="2025" extrusionOk="0">
                  <a:moveTo>
                    <a:pt x="762" y="346"/>
                  </a:moveTo>
                  <a:cubicBezTo>
                    <a:pt x="1000" y="346"/>
                    <a:pt x="1191" y="536"/>
                    <a:pt x="1191" y="774"/>
                  </a:cubicBezTo>
                  <a:lnTo>
                    <a:pt x="1191" y="1715"/>
                  </a:lnTo>
                  <a:lnTo>
                    <a:pt x="345" y="1715"/>
                  </a:lnTo>
                  <a:lnTo>
                    <a:pt x="345" y="774"/>
                  </a:lnTo>
                  <a:lnTo>
                    <a:pt x="334" y="774"/>
                  </a:lnTo>
                  <a:cubicBezTo>
                    <a:pt x="334" y="536"/>
                    <a:pt x="524" y="346"/>
                    <a:pt x="762" y="346"/>
                  </a:cubicBezTo>
                  <a:close/>
                  <a:moveTo>
                    <a:pt x="762" y="0"/>
                  </a:moveTo>
                  <a:cubicBezTo>
                    <a:pt x="345" y="0"/>
                    <a:pt x="0" y="346"/>
                    <a:pt x="0" y="762"/>
                  </a:cubicBezTo>
                  <a:lnTo>
                    <a:pt x="0" y="1858"/>
                  </a:lnTo>
                  <a:cubicBezTo>
                    <a:pt x="0" y="1953"/>
                    <a:pt x="72" y="2024"/>
                    <a:pt x="167" y="2024"/>
                  </a:cubicBezTo>
                  <a:lnTo>
                    <a:pt x="1357" y="2024"/>
                  </a:lnTo>
                  <a:cubicBezTo>
                    <a:pt x="1441" y="2024"/>
                    <a:pt x="1524" y="1953"/>
                    <a:pt x="1524" y="1858"/>
                  </a:cubicBezTo>
                  <a:lnTo>
                    <a:pt x="1524" y="762"/>
                  </a:lnTo>
                  <a:cubicBezTo>
                    <a:pt x="1524" y="346"/>
                    <a:pt x="1179" y="0"/>
                    <a:pt x="7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4" name="Google Shape;10594;p59"/>
            <p:cNvSpPr/>
            <p:nvPr/>
          </p:nvSpPr>
          <p:spPr>
            <a:xfrm>
              <a:off x="2623237" y="2431047"/>
              <a:ext cx="355024" cy="332630"/>
            </a:xfrm>
            <a:custGeom>
              <a:avLst/>
              <a:gdLst/>
              <a:ahLst/>
              <a:cxnLst/>
              <a:rect l="l" t="t" r="r" b="b"/>
              <a:pathLst>
                <a:path w="11145" h="10442" extrusionOk="0">
                  <a:moveTo>
                    <a:pt x="8692" y="2608"/>
                  </a:moveTo>
                  <a:cubicBezTo>
                    <a:pt x="8716" y="2608"/>
                    <a:pt x="8751" y="2643"/>
                    <a:pt x="8751" y="2667"/>
                  </a:cubicBezTo>
                  <a:lnTo>
                    <a:pt x="8751" y="3024"/>
                  </a:lnTo>
                  <a:cubicBezTo>
                    <a:pt x="8751" y="3060"/>
                    <a:pt x="8716" y="3084"/>
                    <a:pt x="8692" y="3084"/>
                  </a:cubicBezTo>
                  <a:lnTo>
                    <a:pt x="2453" y="3084"/>
                  </a:lnTo>
                  <a:cubicBezTo>
                    <a:pt x="2441" y="3084"/>
                    <a:pt x="2405" y="3060"/>
                    <a:pt x="2405" y="3024"/>
                  </a:cubicBezTo>
                  <a:lnTo>
                    <a:pt x="2405" y="2667"/>
                  </a:lnTo>
                  <a:cubicBezTo>
                    <a:pt x="2405" y="2643"/>
                    <a:pt x="2441" y="2608"/>
                    <a:pt x="2465" y="2608"/>
                  </a:cubicBezTo>
                  <a:close/>
                  <a:moveTo>
                    <a:pt x="8096" y="3405"/>
                  </a:moveTo>
                  <a:lnTo>
                    <a:pt x="8096" y="3834"/>
                  </a:lnTo>
                  <a:lnTo>
                    <a:pt x="7977" y="3953"/>
                  </a:lnTo>
                  <a:lnTo>
                    <a:pt x="7227" y="3953"/>
                  </a:lnTo>
                  <a:lnTo>
                    <a:pt x="7108" y="3834"/>
                  </a:lnTo>
                  <a:lnTo>
                    <a:pt x="7108" y="3405"/>
                  </a:lnTo>
                  <a:close/>
                  <a:moveTo>
                    <a:pt x="4048" y="3417"/>
                  </a:moveTo>
                  <a:lnTo>
                    <a:pt x="4048" y="3846"/>
                  </a:lnTo>
                  <a:lnTo>
                    <a:pt x="3929" y="3965"/>
                  </a:lnTo>
                  <a:lnTo>
                    <a:pt x="3179" y="3965"/>
                  </a:lnTo>
                  <a:lnTo>
                    <a:pt x="3060" y="3846"/>
                  </a:lnTo>
                  <a:lnTo>
                    <a:pt x="3060" y="3417"/>
                  </a:lnTo>
                  <a:close/>
                  <a:moveTo>
                    <a:pt x="2739" y="3417"/>
                  </a:moveTo>
                  <a:lnTo>
                    <a:pt x="2739" y="3905"/>
                  </a:lnTo>
                  <a:cubicBezTo>
                    <a:pt x="2739" y="3953"/>
                    <a:pt x="2751" y="4001"/>
                    <a:pt x="2774" y="4025"/>
                  </a:cubicBezTo>
                  <a:lnTo>
                    <a:pt x="2941" y="4191"/>
                  </a:lnTo>
                  <a:lnTo>
                    <a:pt x="2941" y="4667"/>
                  </a:lnTo>
                  <a:lnTo>
                    <a:pt x="357" y="4667"/>
                  </a:lnTo>
                  <a:lnTo>
                    <a:pt x="476" y="3453"/>
                  </a:lnTo>
                  <a:cubicBezTo>
                    <a:pt x="476" y="3429"/>
                    <a:pt x="500" y="3417"/>
                    <a:pt x="536" y="3417"/>
                  </a:cubicBezTo>
                  <a:close/>
                  <a:moveTo>
                    <a:pt x="10621" y="3417"/>
                  </a:moveTo>
                  <a:cubicBezTo>
                    <a:pt x="10656" y="3417"/>
                    <a:pt x="10668" y="3429"/>
                    <a:pt x="10680" y="3453"/>
                  </a:cubicBezTo>
                  <a:lnTo>
                    <a:pt x="10799" y="4667"/>
                  </a:lnTo>
                  <a:lnTo>
                    <a:pt x="8204" y="4667"/>
                  </a:lnTo>
                  <a:lnTo>
                    <a:pt x="8204" y="4191"/>
                  </a:lnTo>
                  <a:lnTo>
                    <a:pt x="8382" y="4025"/>
                  </a:lnTo>
                  <a:cubicBezTo>
                    <a:pt x="8406" y="4001"/>
                    <a:pt x="8418" y="3953"/>
                    <a:pt x="8418" y="3905"/>
                  </a:cubicBezTo>
                  <a:lnTo>
                    <a:pt x="8418" y="3417"/>
                  </a:lnTo>
                  <a:close/>
                  <a:moveTo>
                    <a:pt x="3834" y="4298"/>
                  </a:moveTo>
                  <a:lnTo>
                    <a:pt x="3834" y="7644"/>
                  </a:lnTo>
                  <a:lnTo>
                    <a:pt x="3286" y="7644"/>
                  </a:lnTo>
                  <a:lnTo>
                    <a:pt x="3286" y="4298"/>
                  </a:lnTo>
                  <a:close/>
                  <a:moveTo>
                    <a:pt x="7870" y="4298"/>
                  </a:moveTo>
                  <a:lnTo>
                    <a:pt x="7870" y="7644"/>
                  </a:lnTo>
                  <a:lnTo>
                    <a:pt x="7323" y="7644"/>
                  </a:lnTo>
                  <a:lnTo>
                    <a:pt x="7323" y="4298"/>
                  </a:lnTo>
                  <a:close/>
                  <a:moveTo>
                    <a:pt x="5563" y="6230"/>
                  </a:moveTo>
                  <a:cubicBezTo>
                    <a:pt x="5617" y="6230"/>
                    <a:pt x="5674" y="6245"/>
                    <a:pt x="5727" y="6275"/>
                  </a:cubicBezTo>
                  <a:lnTo>
                    <a:pt x="6013" y="6465"/>
                  </a:lnTo>
                  <a:cubicBezTo>
                    <a:pt x="6084" y="6513"/>
                    <a:pt x="6132" y="6596"/>
                    <a:pt x="6132" y="6692"/>
                  </a:cubicBezTo>
                  <a:lnTo>
                    <a:pt x="6132" y="8525"/>
                  </a:lnTo>
                  <a:lnTo>
                    <a:pt x="5013" y="8525"/>
                  </a:lnTo>
                  <a:lnTo>
                    <a:pt x="5013" y="6692"/>
                  </a:lnTo>
                  <a:cubicBezTo>
                    <a:pt x="5013" y="6596"/>
                    <a:pt x="5060" y="6513"/>
                    <a:pt x="5132" y="6465"/>
                  </a:cubicBezTo>
                  <a:lnTo>
                    <a:pt x="5418" y="6275"/>
                  </a:lnTo>
                  <a:cubicBezTo>
                    <a:pt x="5459" y="6245"/>
                    <a:pt x="5510" y="6230"/>
                    <a:pt x="5563" y="6230"/>
                  </a:cubicBezTo>
                  <a:close/>
                  <a:moveTo>
                    <a:pt x="3929" y="7989"/>
                  </a:moveTo>
                  <a:lnTo>
                    <a:pt x="4048" y="8108"/>
                  </a:lnTo>
                  <a:lnTo>
                    <a:pt x="4048" y="8537"/>
                  </a:lnTo>
                  <a:lnTo>
                    <a:pt x="3060" y="8537"/>
                  </a:lnTo>
                  <a:lnTo>
                    <a:pt x="3060" y="8108"/>
                  </a:lnTo>
                  <a:lnTo>
                    <a:pt x="3179" y="7989"/>
                  </a:lnTo>
                  <a:close/>
                  <a:moveTo>
                    <a:pt x="7954" y="7989"/>
                  </a:moveTo>
                  <a:lnTo>
                    <a:pt x="8073" y="8108"/>
                  </a:lnTo>
                  <a:lnTo>
                    <a:pt x="8073" y="8537"/>
                  </a:lnTo>
                  <a:lnTo>
                    <a:pt x="7096" y="8537"/>
                  </a:lnTo>
                  <a:lnTo>
                    <a:pt x="7096" y="8525"/>
                  </a:lnTo>
                  <a:lnTo>
                    <a:pt x="7096" y="8108"/>
                  </a:lnTo>
                  <a:lnTo>
                    <a:pt x="7215" y="7989"/>
                  </a:lnTo>
                  <a:close/>
                  <a:moveTo>
                    <a:pt x="6787" y="3429"/>
                  </a:moveTo>
                  <a:lnTo>
                    <a:pt x="6787" y="3917"/>
                  </a:lnTo>
                  <a:cubicBezTo>
                    <a:pt x="6787" y="3965"/>
                    <a:pt x="6799" y="4013"/>
                    <a:pt x="6834" y="4036"/>
                  </a:cubicBezTo>
                  <a:lnTo>
                    <a:pt x="7013" y="4215"/>
                  </a:lnTo>
                  <a:lnTo>
                    <a:pt x="7013" y="7763"/>
                  </a:lnTo>
                  <a:lnTo>
                    <a:pt x="6834" y="7942"/>
                  </a:lnTo>
                  <a:cubicBezTo>
                    <a:pt x="6799" y="7966"/>
                    <a:pt x="6787" y="8013"/>
                    <a:pt x="6787" y="8061"/>
                  </a:cubicBezTo>
                  <a:lnTo>
                    <a:pt x="6787" y="8549"/>
                  </a:lnTo>
                  <a:lnTo>
                    <a:pt x="6477" y="8525"/>
                  </a:lnTo>
                  <a:lnTo>
                    <a:pt x="6477" y="6692"/>
                  </a:lnTo>
                  <a:cubicBezTo>
                    <a:pt x="6477" y="6501"/>
                    <a:pt x="6370" y="6299"/>
                    <a:pt x="6203" y="6180"/>
                  </a:cubicBezTo>
                  <a:lnTo>
                    <a:pt x="5918" y="5989"/>
                  </a:lnTo>
                  <a:cubicBezTo>
                    <a:pt x="5816" y="5924"/>
                    <a:pt x="5703" y="5891"/>
                    <a:pt x="5589" y="5891"/>
                  </a:cubicBezTo>
                  <a:cubicBezTo>
                    <a:pt x="5474" y="5891"/>
                    <a:pt x="5358" y="5924"/>
                    <a:pt x="5251" y="5989"/>
                  </a:cubicBezTo>
                  <a:lnTo>
                    <a:pt x="4965" y="6180"/>
                  </a:lnTo>
                  <a:cubicBezTo>
                    <a:pt x="4810" y="6299"/>
                    <a:pt x="4703" y="6477"/>
                    <a:pt x="4703" y="6692"/>
                  </a:cubicBezTo>
                  <a:lnTo>
                    <a:pt x="4703" y="8525"/>
                  </a:lnTo>
                  <a:lnTo>
                    <a:pt x="4394" y="8525"/>
                  </a:lnTo>
                  <a:lnTo>
                    <a:pt x="4394" y="8025"/>
                  </a:lnTo>
                  <a:cubicBezTo>
                    <a:pt x="4394" y="7989"/>
                    <a:pt x="4370" y="7942"/>
                    <a:pt x="4346" y="7906"/>
                  </a:cubicBezTo>
                  <a:lnTo>
                    <a:pt x="4167" y="7751"/>
                  </a:lnTo>
                  <a:lnTo>
                    <a:pt x="4167" y="4203"/>
                  </a:lnTo>
                  <a:lnTo>
                    <a:pt x="4346" y="4036"/>
                  </a:lnTo>
                  <a:cubicBezTo>
                    <a:pt x="4370" y="4013"/>
                    <a:pt x="4394" y="3965"/>
                    <a:pt x="4394" y="3917"/>
                  </a:cubicBezTo>
                  <a:lnTo>
                    <a:pt x="4394" y="3429"/>
                  </a:lnTo>
                  <a:close/>
                  <a:moveTo>
                    <a:pt x="8525" y="8847"/>
                  </a:moveTo>
                  <a:lnTo>
                    <a:pt x="8525" y="9311"/>
                  </a:lnTo>
                  <a:lnTo>
                    <a:pt x="2631" y="9311"/>
                  </a:lnTo>
                  <a:lnTo>
                    <a:pt x="2631" y="8847"/>
                  </a:lnTo>
                  <a:close/>
                  <a:moveTo>
                    <a:pt x="1858" y="9632"/>
                  </a:moveTo>
                  <a:lnTo>
                    <a:pt x="1858" y="10097"/>
                  </a:lnTo>
                  <a:lnTo>
                    <a:pt x="607" y="10097"/>
                  </a:lnTo>
                  <a:lnTo>
                    <a:pt x="607" y="9632"/>
                  </a:lnTo>
                  <a:close/>
                  <a:moveTo>
                    <a:pt x="8978" y="9632"/>
                  </a:moveTo>
                  <a:lnTo>
                    <a:pt x="8978" y="10097"/>
                  </a:lnTo>
                  <a:lnTo>
                    <a:pt x="2203" y="10097"/>
                  </a:lnTo>
                  <a:lnTo>
                    <a:pt x="2203" y="9632"/>
                  </a:lnTo>
                  <a:close/>
                  <a:moveTo>
                    <a:pt x="10549" y="9632"/>
                  </a:moveTo>
                  <a:lnTo>
                    <a:pt x="10549" y="10097"/>
                  </a:lnTo>
                  <a:lnTo>
                    <a:pt x="9299" y="10097"/>
                  </a:lnTo>
                  <a:lnTo>
                    <a:pt x="9299" y="9632"/>
                  </a:lnTo>
                  <a:close/>
                  <a:moveTo>
                    <a:pt x="5566" y="0"/>
                  </a:moveTo>
                  <a:cubicBezTo>
                    <a:pt x="5531" y="0"/>
                    <a:pt x="5495" y="12"/>
                    <a:pt x="5465" y="36"/>
                  </a:cubicBezTo>
                  <a:lnTo>
                    <a:pt x="4417" y="857"/>
                  </a:lnTo>
                  <a:cubicBezTo>
                    <a:pt x="4346" y="917"/>
                    <a:pt x="4334" y="1024"/>
                    <a:pt x="4394" y="1096"/>
                  </a:cubicBezTo>
                  <a:cubicBezTo>
                    <a:pt x="4427" y="1136"/>
                    <a:pt x="4473" y="1158"/>
                    <a:pt x="4521" y="1158"/>
                  </a:cubicBezTo>
                  <a:cubicBezTo>
                    <a:pt x="4557" y="1158"/>
                    <a:pt x="4596" y="1145"/>
                    <a:pt x="4632" y="1119"/>
                  </a:cubicBezTo>
                  <a:lnTo>
                    <a:pt x="5560" y="393"/>
                  </a:lnTo>
                  <a:lnTo>
                    <a:pt x="8025" y="2298"/>
                  </a:lnTo>
                  <a:lnTo>
                    <a:pt x="3143" y="2298"/>
                  </a:lnTo>
                  <a:lnTo>
                    <a:pt x="4036" y="1596"/>
                  </a:lnTo>
                  <a:cubicBezTo>
                    <a:pt x="4108" y="1536"/>
                    <a:pt x="4120" y="1441"/>
                    <a:pt x="4060" y="1358"/>
                  </a:cubicBezTo>
                  <a:cubicBezTo>
                    <a:pt x="4026" y="1317"/>
                    <a:pt x="3977" y="1296"/>
                    <a:pt x="3928" y="1296"/>
                  </a:cubicBezTo>
                  <a:cubicBezTo>
                    <a:pt x="3891" y="1296"/>
                    <a:pt x="3853" y="1308"/>
                    <a:pt x="3822" y="1334"/>
                  </a:cubicBezTo>
                  <a:lnTo>
                    <a:pt x="2584" y="2298"/>
                  </a:lnTo>
                  <a:lnTo>
                    <a:pt x="2453" y="2298"/>
                  </a:lnTo>
                  <a:cubicBezTo>
                    <a:pt x="2250" y="2298"/>
                    <a:pt x="2072" y="2477"/>
                    <a:pt x="2072" y="2691"/>
                  </a:cubicBezTo>
                  <a:lnTo>
                    <a:pt x="2072" y="3048"/>
                  </a:lnTo>
                  <a:lnTo>
                    <a:pt x="2072" y="3108"/>
                  </a:lnTo>
                  <a:lnTo>
                    <a:pt x="524" y="3108"/>
                  </a:lnTo>
                  <a:cubicBezTo>
                    <a:pt x="322" y="3108"/>
                    <a:pt x="167" y="3251"/>
                    <a:pt x="131" y="3441"/>
                  </a:cubicBezTo>
                  <a:lnTo>
                    <a:pt x="0" y="4834"/>
                  </a:lnTo>
                  <a:cubicBezTo>
                    <a:pt x="0" y="4870"/>
                    <a:pt x="12" y="4918"/>
                    <a:pt x="48" y="4953"/>
                  </a:cubicBezTo>
                  <a:cubicBezTo>
                    <a:pt x="72" y="4977"/>
                    <a:pt x="119" y="5013"/>
                    <a:pt x="167" y="5013"/>
                  </a:cubicBezTo>
                  <a:lnTo>
                    <a:pt x="262" y="5013"/>
                  </a:lnTo>
                  <a:lnTo>
                    <a:pt x="262" y="5822"/>
                  </a:lnTo>
                  <a:cubicBezTo>
                    <a:pt x="262" y="5918"/>
                    <a:pt x="345" y="5989"/>
                    <a:pt x="429" y="5989"/>
                  </a:cubicBezTo>
                  <a:cubicBezTo>
                    <a:pt x="524" y="5989"/>
                    <a:pt x="596" y="5918"/>
                    <a:pt x="596" y="5822"/>
                  </a:cubicBezTo>
                  <a:lnTo>
                    <a:pt x="596" y="5013"/>
                  </a:lnTo>
                  <a:lnTo>
                    <a:pt x="2965" y="5013"/>
                  </a:lnTo>
                  <a:lnTo>
                    <a:pt x="2965" y="7763"/>
                  </a:lnTo>
                  <a:lnTo>
                    <a:pt x="2798" y="7930"/>
                  </a:lnTo>
                  <a:cubicBezTo>
                    <a:pt x="2762" y="7954"/>
                    <a:pt x="2751" y="8001"/>
                    <a:pt x="2751" y="8049"/>
                  </a:cubicBezTo>
                  <a:lnTo>
                    <a:pt x="2751" y="8537"/>
                  </a:lnTo>
                  <a:lnTo>
                    <a:pt x="2489" y="8537"/>
                  </a:lnTo>
                  <a:cubicBezTo>
                    <a:pt x="2393" y="8537"/>
                    <a:pt x="2322" y="8608"/>
                    <a:pt x="2322" y="8704"/>
                  </a:cubicBezTo>
                  <a:lnTo>
                    <a:pt x="2322" y="9323"/>
                  </a:lnTo>
                  <a:lnTo>
                    <a:pt x="643" y="9323"/>
                  </a:lnTo>
                  <a:lnTo>
                    <a:pt x="643" y="6584"/>
                  </a:lnTo>
                  <a:cubicBezTo>
                    <a:pt x="643" y="6501"/>
                    <a:pt x="560" y="6418"/>
                    <a:pt x="476" y="6418"/>
                  </a:cubicBezTo>
                  <a:cubicBezTo>
                    <a:pt x="381" y="6418"/>
                    <a:pt x="310" y="6501"/>
                    <a:pt x="310" y="6584"/>
                  </a:cubicBezTo>
                  <a:lnTo>
                    <a:pt x="310" y="10275"/>
                  </a:lnTo>
                  <a:cubicBezTo>
                    <a:pt x="310" y="10371"/>
                    <a:pt x="381" y="10442"/>
                    <a:pt x="476" y="10442"/>
                  </a:cubicBezTo>
                  <a:lnTo>
                    <a:pt x="10740" y="10442"/>
                  </a:lnTo>
                  <a:cubicBezTo>
                    <a:pt x="10835" y="10442"/>
                    <a:pt x="10906" y="10371"/>
                    <a:pt x="10906" y="10275"/>
                  </a:cubicBezTo>
                  <a:lnTo>
                    <a:pt x="10906" y="8347"/>
                  </a:lnTo>
                  <a:cubicBezTo>
                    <a:pt x="10906" y="8251"/>
                    <a:pt x="10835" y="8180"/>
                    <a:pt x="10740" y="8180"/>
                  </a:cubicBezTo>
                  <a:cubicBezTo>
                    <a:pt x="10656" y="8180"/>
                    <a:pt x="10585" y="8251"/>
                    <a:pt x="10585" y="8347"/>
                  </a:cubicBezTo>
                  <a:lnTo>
                    <a:pt x="10585" y="9323"/>
                  </a:lnTo>
                  <a:lnTo>
                    <a:pt x="8894" y="9323"/>
                  </a:lnTo>
                  <a:lnTo>
                    <a:pt x="8894" y="8704"/>
                  </a:lnTo>
                  <a:cubicBezTo>
                    <a:pt x="8894" y="8608"/>
                    <a:pt x="8823" y="8537"/>
                    <a:pt x="8739" y="8537"/>
                  </a:cubicBezTo>
                  <a:lnTo>
                    <a:pt x="8466" y="8537"/>
                  </a:lnTo>
                  <a:lnTo>
                    <a:pt x="8466" y="8049"/>
                  </a:lnTo>
                  <a:cubicBezTo>
                    <a:pt x="8466" y="8001"/>
                    <a:pt x="8454" y="7954"/>
                    <a:pt x="8418" y="7930"/>
                  </a:cubicBezTo>
                  <a:lnTo>
                    <a:pt x="8239" y="7763"/>
                  </a:lnTo>
                  <a:lnTo>
                    <a:pt x="8239" y="5013"/>
                  </a:lnTo>
                  <a:lnTo>
                    <a:pt x="10549" y="5013"/>
                  </a:lnTo>
                  <a:lnTo>
                    <a:pt x="10549" y="7585"/>
                  </a:lnTo>
                  <a:cubicBezTo>
                    <a:pt x="10549" y="7668"/>
                    <a:pt x="10621" y="7751"/>
                    <a:pt x="10716" y="7751"/>
                  </a:cubicBezTo>
                  <a:cubicBezTo>
                    <a:pt x="10799" y="7751"/>
                    <a:pt x="10883" y="7668"/>
                    <a:pt x="10883" y="7585"/>
                  </a:cubicBezTo>
                  <a:lnTo>
                    <a:pt x="10883" y="5013"/>
                  </a:lnTo>
                  <a:lnTo>
                    <a:pt x="10978" y="5013"/>
                  </a:lnTo>
                  <a:cubicBezTo>
                    <a:pt x="11025" y="5013"/>
                    <a:pt x="11073" y="4989"/>
                    <a:pt x="11097" y="4953"/>
                  </a:cubicBezTo>
                  <a:cubicBezTo>
                    <a:pt x="11133" y="4906"/>
                    <a:pt x="11144" y="4858"/>
                    <a:pt x="11133" y="4810"/>
                  </a:cubicBezTo>
                  <a:lnTo>
                    <a:pt x="11002" y="3429"/>
                  </a:lnTo>
                  <a:cubicBezTo>
                    <a:pt x="10978" y="3239"/>
                    <a:pt x="10811" y="3084"/>
                    <a:pt x="10609" y="3084"/>
                  </a:cubicBezTo>
                  <a:lnTo>
                    <a:pt x="9061" y="3084"/>
                  </a:lnTo>
                  <a:lnTo>
                    <a:pt x="9061" y="3024"/>
                  </a:lnTo>
                  <a:lnTo>
                    <a:pt x="9061" y="2667"/>
                  </a:lnTo>
                  <a:cubicBezTo>
                    <a:pt x="9061" y="2465"/>
                    <a:pt x="8882" y="2286"/>
                    <a:pt x="8680" y="2286"/>
                  </a:cubicBezTo>
                  <a:lnTo>
                    <a:pt x="8537" y="2286"/>
                  </a:lnTo>
                  <a:lnTo>
                    <a:pt x="5668" y="36"/>
                  </a:lnTo>
                  <a:cubicBezTo>
                    <a:pt x="5638" y="12"/>
                    <a:pt x="5602" y="0"/>
                    <a:pt x="55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5" name="Google Shape;10595;p59"/>
            <p:cNvSpPr/>
            <p:nvPr/>
          </p:nvSpPr>
          <p:spPr>
            <a:xfrm>
              <a:off x="2897827" y="2604753"/>
              <a:ext cx="48197" cy="64506"/>
            </a:xfrm>
            <a:custGeom>
              <a:avLst/>
              <a:gdLst/>
              <a:ahLst/>
              <a:cxnLst/>
              <a:rect l="l" t="t" r="r" b="b"/>
              <a:pathLst>
                <a:path w="1513" h="2025" extrusionOk="0">
                  <a:moveTo>
                    <a:pt x="762" y="334"/>
                  </a:moveTo>
                  <a:cubicBezTo>
                    <a:pt x="989" y="334"/>
                    <a:pt x="1191" y="524"/>
                    <a:pt x="1191" y="762"/>
                  </a:cubicBezTo>
                  <a:lnTo>
                    <a:pt x="1191" y="1703"/>
                  </a:lnTo>
                  <a:lnTo>
                    <a:pt x="334" y="1703"/>
                  </a:lnTo>
                  <a:lnTo>
                    <a:pt x="334" y="762"/>
                  </a:lnTo>
                  <a:cubicBezTo>
                    <a:pt x="334" y="524"/>
                    <a:pt x="524" y="334"/>
                    <a:pt x="762" y="334"/>
                  </a:cubicBezTo>
                  <a:close/>
                  <a:moveTo>
                    <a:pt x="750" y="0"/>
                  </a:moveTo>
                  <a:cubicBezTo>
                    <a:pt x="334" y="0"/>
                    <a:pt x="0" y="346"/>
                    <a:pt x="0" y="762"/>
                  </a:cubicBezTo>
                  <a:lnTo>
                    <a:pt x="0" y="1858"/>
                  </a:lnTo>
                  <a:cubicBezTo>
                    <a:pt x="0" y="1953"/>
                    <a:pt x="72" y="2024"/>
                    <a:pt x="155" y="2024"/>
                  </a:cubicBezTo>
                  <a:lnTo>
                    <a:pt x="1346" y="2024"/>
                  </a:lnTo>
                  <a:cubicBezTo>
                    <a:pt x="1441" y="2024"/>
                    <a:pt x="1512" y="1953"/>
                    <a:pt x="1512" y="1858"/>
                  </a:cubicBezTo>
                  <a:lnTo>
                    <a:pt x="1512" y="762"/>
                  </a:lnTo>
                  <a:cubicBezTo>
                    <a:pt x="1512" y="346"/>
                    <a:pt x="1167" y="0"/>
                    <a:pt x="7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6" name="Google Shape;10596;p59"/>
            <p:cNvSpPr/>
            <p:nvPr/>
          </p:nvSpPr>
          <p:spPr>
            <a:xfrm>
              <a:off x="2775695" y="2551650"/>
              <a:ext cx="51223" cy="51223"/>
            </a:xfrm>
            <a:custGeom>
              <a:avLst/>
              <a:gdLst/>
              <a:ahLst/>
              <a:cxnLst/>
              <a:rect l="l" t="t" r="r" b="b"/>
              <a:pathLst>
                <a:path w="1608" h="1608" extrusionOk="0">
                  <a:moveTo>
                    <a:pt x="810" y="310"/>
                  </a:moveTo>
                  <a:cubicBezTo>
                    <a:pt x="1060" y="310"/>
                    <a:pt x="1286" y="524"/>
                    <a:pt x="1286" y="786"/>
                  </a:cubicBezTo>
                  <a:cubicBezTo>
                    <a:pt x="1263" y="1060"/>
                    <a:pt x="1060" y="1262"/>
                    <a:pt x="810" y="1262"/>
                  </a:cubicBezTo>
                  <a:cubicBezTo>
                    <a:pt x="560" y="1262"/>
                    <a:pt x="334" y="1060"/>
                    <a:pt x="334" y="786"/>
                  </a:cubicBezTo>
                  <a:cubicBezTo>
                    <a:pt x="334" y="536"/>
                    <a:pt x="536" y="310"/>
                    <a:pt x="810" y="310"/>
                  </a:cubicBezTo>
                  <a:close/>
                  <a:moveTo>
                    <a:pt x="810" y="0"/>
                  </a:moveTo>
                  <a:cubicBezTo>
                    <a:pt x="358" y="0"/>
                    <a:pt x="1" y="358"/>
                    <a:pt x="1" y="810"/>
                  </a:cubicBezTo>
                  <a:cubicBezTo>
                    <a:pt x="1" y="1251"/>
                    <a:pt x="358" y="1608"/>
                    <a:pt x="810" y="1608"/>
                  </a:cubicBezTo>
                  <a:cubicBezTo>
                    <a:pt x="1251" y="1608"/>
                    <a:pt x="1608" y="1251"/>
                    <a:pt x="1608" y="810"/>
                  </a:cubicBezTo>
                  <a:cubicBezTo>
                    <a:pt x="1596" y="358"/>
                    <a:pt x="1239" y="0"/>
                    <a:pt x="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292996" y="1640138"/>
            <a:ext cx="4016122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Single Responsibility Principle</a:t>
            </a:r>
            <a:endParaRPr sz="3600"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688946" y="2436106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class should have only one problem .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It should have a single reason to change</a:t>
            </a:r>
            <a:endParaRPr lang="en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302327" y="1742775"/>
            <a:ext cx="3493608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 dirty="0"/>
              <a:t>Open &amp; close Principle</a:t>
            </a:r>
            <a:endParaRPr sz="3600"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614306" y="2429275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class should open for extension and close for modification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06663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600906" y="1752106"/>
            <a:ext cx="396947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Liskov Substitution principle</a:t>
            </a:r>
            <a:endParaRPr sz="3600"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</a:t>
            </a:r>
            <a:r>
              <a:rPr lang="en" dirty="0" smtClean="0"/>
              <a:t>f you substitute any type with one of its subtypes, the behavior should not change .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30420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080655" y="1742775"/>
            <a:ext cx="462967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3600" dirty="0"/>
              <a:t>Interface segregation principle</a:t>
            </a:r>
            <a:endParaRPr sz="3600"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Avoid making general interface contains all methods.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68653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080656" y="1742775"/>
            <a:ext cx="4069842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Dependency </a:t>
            </a:r>
            <a:r>
              <a:rPr lang="en-US" sz="4000" dirty="0" smtClean="0"/>
              <a:t>Inversion principle</a:t>
            </a:r>
            <a:endParaRPr lang="en-US" sz="4000"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</a:t>
            </a:r>
            <a:r>
              <a:rPr lang="en" dirty="0" smtClean="0"/>
              <a:t>igher level classes should not know the implementition of low level classes but depends on abstraction .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05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80292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0" y="2601191"/>
            <a:ext cx="8742784" cy="837300"/>
          </a:xfrm>
        </p:spPr>
        <p:txBody>
          <a:bodyPr/>
          <a:lstStyle/>
          <a:p>
            <a:r>
              <a:rPr lang="en-US" sz="4000" dirty="0"/>
              <a:t>“It is not enough for code to work.”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Robert C. Martin</a:t>
            </a:r>
            <a:endParaRPr lang="ar-JO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54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9"/>
          <p:cNvSpPr txBox="1">
            <a:spLocks noGrp="1"/>
          </p:cNvSpPr>
          <p:nvPr>
            <p:ph type="body" idx="1"/>
          </p:nvPr>
        </p:nvSpPr>
        <p:spPr>
          <a:xfrm>
            <a:off x="528102" y="98947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marL="241300" lvl="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Robert C. 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Martin, Clean </a:t>
            </a:r>
            <a:r>
              <a:rPr lang="en-US" sz="1400" dirty="0" smtClean="0">
                <a:solidFill>
                  <a:schemeClr val="hlink"/>
                </a:solidFill>
                <a:uFill>
                  <a:noFill/>
                </a:uFill>
              </a:rPr>
              <a:t>Code</a:t>
            </a:r>
            <a:endParaRPr lang="en-US" sz="1400" dirty="0">
              <a:solidFill>
                <a:schemeClr val="hlink"/>
              </a:solidFill>
              <a:uFill>
                <a:noFill/>
              </a:uFill>
            </a:endParaRPr>
          </a:p>
          <a:p>
            <a:pPr marL="241300" lvl="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 smtClean="0">
                <a:solidFill>
                  <a:schemeClr val="hlink"/>
                </a:solidFill>
                <a:uFill>
                  <a:noFill/>
                </a:uFill>
              </a:rPr>
              <a:t>YouTube</a:t>
            </a:r>
            <a:r>
              <a:rPr lang="en-US" sz="1400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</a:p>
          <a:p>
            <a:pPr marL="241300" lvl="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 smtClean="0">
                <a:solidFill>
                  <a:schemeClr val="hlink"/>
                </a:solidFill>
                <a:uFill>
                  <a:noFill/>
                </a:uFill>
              </a:rPr>
              <a:t>Google</a:t>
            </a:r>
          </a:p>
          <a:p>
            <a:pPr marL="25400" lvl="0" indent="0">
              <a:spcBef>
                <a:spcPts val="300"/>
              </a:spcBef>
              <a:buClr>
                <a:schemeClr val="accent2"/>
              </a:buClr>
              <a:buSzPts val="1400"/>
              <a:buNone/>
            </a:pPr>
            <a:endParaRPr sz="1400" dirty="0"/>
          </a:p>
        </p:txBody>
      </p:sp>
      <p:sp>
        <p:nvSpPr>
          <p:cNvPr id="1587" name="Google Shape;1587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 dirty="0" smtClean="0"/>
              <a:t>Best practice to solve common software problems </a:t>
            </a:r>
            <a:endParaRPr lang="en-GB" sz="20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 dirty="0" smtClean="0"/>
              <a:t>To find best Solution to common problems and this solution is the best solution discovered by programmers  .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 dirty="0" smtClean="0"/>
              <a:t>This solutions can be applied to any field : Web Development , mobile </a:t>
            </a:r>
            <a:r>
              <a:rPr lang="en-GB" sz="2000" dirty="0"/>
              <a:t>Development </a:t>
            </a:r>
            <a:r>
              <a:rPr lang="en-GB" sz="2000" dirty="0" smtClean="0"/>
              <a:t>or any area .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30337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Design Pattern :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281;p45"/>
          <p:cNvGrpSpPr/>
          <p:nvPr/>
        </p:nvGrpSpPr>
        <p:grpSpPr>
          <a:xfrm>
            <a:off x="3316969" y="2245397"/>
            <a:ext cx="1752594" cy="965797"/>
            <a:chOff x="3672800" y="2231525"/>
            <a:chExt cx="891225" cy="491150"/>
          </a:xfrm>
        </p:grpSpPr>
        <p:sp>
          <p:nvSpPr>
            <p:cNvPr id="8" name="Google Shape;1282;p45"/>
            <p:cNvSpPr/>
            <p:nvPr/>
          </p:nvSpPr>
          <p:spPr>
            <a:xfrm>
              <a:off x="3672800" y="2657125"/>
              <a:ext cx="90125" cy="19550"/>
            </a:xfrm>
            <a:custGeom>
              <a:avLst/>
              <a:gdLst/>
              <a:ahLst/>
              <a:cxnLst/>
              <a:rect l="l" t="t" r="r" b="b"/>
              <a:pathLst>
                <a:path w="3605" h="782" extrusionOk="0">
                  <a:moveTo>
                    <a:pt x="353" y="0"/>
                  </a:moveTo>
                  <a:cubicBezTo>
                    <a:pt x="164" y="0"/>
                    <a:pt x="13" y="139"/>
                    <a:pt x="13" y="315"/>
                  </a:cubicBezTo>
                  <a:lnTo>
                    <a:pt x="13" y="454"/>
                  </a:lnTo>
                  <a:cubicBezTo>
                    <a:pt x="0" y="630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0"/>
                    <a:pt x="3466" y="139"/>
                    <a:pt x="3289" y="126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283;p45"/>
            <p:cNvSpPr/>
            <p:nvPr/>
          </p:nvSpPr>
          <p:spPr>
            <a:xfrm>
              <a:off x="4473900" y="2667525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251" y="0"/>
                  </a:moveTo>
                  <a:lnTo>
                    <a:pt x="315" y="126"/>
                  </a:lnTo>
                  <a:cubicBezTo>
                    <a:pt x="139" y="139"/>
                    <a:pt x="0" y="290"/>
                    <a:pt x="0" y="466"/>
                  </a:cubicBezTo>
                  <a:cubicBezTo>
                    <a:pt x="0" y="643"/>
                    <a:pt x="152" y="794"/>
                    <a:pt x="328" y="794"/>
                  </a:cubicBezTo>
                  <a:lnTo>
                    <a:pt x="3277" y="794"/>
                  </a:lnTo>
                  <a:cubicBezTo>
                    <a:pt x="3453" y="781"/>
                    <a:pt x="3604" y="643"/>
                    <a:pt x="3592" y="454"/>
                  </a:cubicBezTo>
                  <a:lnTo>
                    <a:pt x="3592" y="315"/>
                  </a:lnTo>
                  <a:cubicBezTo>
                    <a:pt x="3592" y="139"/>
                    <a:pt x="3440" y="0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284;p45"/>
            <p:cNvSpPr/>
            <p:nvPr/>
          </p:nvSpPr>
          <p:spPr>
            <a:xfrm>
              <a:off x="4466025" y="2589525"/>
              <a:ext cx="90425" cy="31175"/>
            </a:xfrm>
            <a:custGeom>
              <a:avLst/>
              <a:gdLst/>
              <a:ahLst/>
              <a:cxnLst/>
              <a:rect l="l" t="t" r="r" b="b"/>
              <a:pathLst>
                <a:path w="3617" h="1247" extrusionOk="0">
                  <a:moveTo>
                    <a:pt x="3244" y="0"/>
                  </a:moveTo>
                  <a:cubicBezTo>
                    <a:pt x="3222" y="0"/>
                    <a:pt x="3199" y="3"/>
                    <a:pt x="3176" y="8"/>
                  </a:cubicBezTo>
                  <a:lnTo>
                    <a:pt x="278" y="587"/>
                  </a:lnTo>
                  <a:cubicBezTo>
                    <a:pt x="114" y="625"/>
                    <a:pt x="0" y="789"/>
                    <a:pt x="26" y="965"/>
                  </a:cubicBezTo>
                  <a:lnTo>
                    <a:pt x="26" y="978"/>
                  </a:lnTo>
                  <a:cubicBezTo>
                    <a:pt x="48" y="1138"/>
                    <a:pt x="185" y="1246"/>
                    <a:pt x="342" y="1246"/>
                  </a:cubicBezTo>
                  <a:cubicBezTo>
                    <a:pt x="358" y="1246"/>
                    <a:pt x="374" y="1245"/>
                    <a:pt x="391" y="1243"/>
                  </a:cubicBezTo>
                  <a:lnTo>
                    <a:pt x="3314" y="789"/>
                  </a:lnTo>
                  <a:cubicBezTo>
                    <a:pt x="3491" y="764"/>
                    <a:pt x="3617" y="600"/>
                    <a:pt x="3592" y="424"/>
                  </a:cubicBezTo>
                  <a:cubicBezTo>
                    <a:pt x="3579" y="373"/>
                    <a:pt x="3566" y="310"/>
                    <a:pt x="3566" y="260"/>
                  </a:cubicBezTo>
                  <a:cubicBezTo>
                    <a:pt x="3533" y="106"/>
                    <a:pt x="3396" y="0"/>
                    <a:pt x="3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285;p45"/>
            <p:cNvSpPr/>
            <p:nvPr/>
          </p:nvSpPr>
          <p:spPr>
            <a:xfrm>
              <a:off x="3681925" y="2572075"/>
              <a:ext cx="90125" cy="34200"/>
            </a:xfrm>
            <a:custGeom>
              <a:avLst/>
              <a:gdLst/>
              <a:ahLst/>
              <a:cxnLst/>
              <a:rect l="l" t="t" r="r" b="b"/>
              <a:pathLst>
                <a:path w="3605" h="1368" extrusionOk="0">
                  <a:moveTo>
                    <a:pt x="374" y="1"/>
                  </a:moveTo>
                  <a:cubicBezTo>
                    <a:pt x="237" y="1"/>
                    <a:pt x="106" y="104"/>
                    <a:pt x="64" y="252"/>
                  </a:cubicBezTo>
                  <a:lnTo>
                    <a:pt x="39" y="403"/>
                  </a:lnTo>
                  <a:cubicBezTo>
                    <a:pt x="1" y="580"/>
                    <a:pt x="114" y="756"/>
                    <a:pt x="291" y="781"/>
                  </a:cubicBezTo>
                  <a:lnTo>
                    <a:pt x="3189" y="1361"/>
                  </a:lnTo>
                  <a:cubicBezTo>
                    <a:pt x="3210" y="1366"/>
                    <a:pt x="3231" y="1368"/>
                    <a:pt x="3252" y="1368"/>
                  </a:cubicBezTo>
                  <a:cubicBezTo>
                    <a:pt x="3405" y="1368"/>
                    <a:pt x="3545" y="1252"/>
                    <a:pt x="3567" y="1096"/>
                  </a:cubicBezTo>
                  <a:cubicBezTo>
                    <a:pt x="3605" y="920"/>
                    <a:pt x="3504" y="744"/>
                    <a:pt x="3327" y="706"/>
                  </a:cubicBezTo>
                  <a:lnTo>
                    <a:pt x="454" y="13"/>
                  </a:lnTo>
                  <a:cubicBezTo>
                    <a:pt x="428" y="5"/>
                    <a:pt x="401" y="1"/>
                    <a:pt x="37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86;p45"/>
            <p:cNvSpPr/>
            <p:nvPr/>
          </p:nvSpPr>
          <p:spPr>
            <a:xfrm>
              <a:off x="4446175" y="2507375"/>
              <a:ext cx="87925" cy="45050"/>
            </a:xfrm>
            <a:custGeom>
              <a:avLst/>
              <a:gdLst/>
              <a:ahLst/>
              <a:cxnLst/>
              <a:rect l="l" t="t" r="r" b="b"/>
              <a:pathLst>
                <a:path w="3517" h="1802" extrusionOk="0">
                  <a:moveTo>
                    <a:pt x="3105" y="1"/>
                  </a:moveTo>
                  <a:cubicBezTo>
                    <a:pt x="3062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40"/>
                    <a:pt x="0" y="1416"/>
                    <a:pt x="76" y="1580"/>
                  </a:cubicBezTo>
                  <a:cubicBezTo>
                    <a:pt x="115" y="1718"/>
                    <a:pt x="240" y="1802"/>
                    <a:pt x="370" y="1802"/>
                  </a:cubicBezTo>
                  <a:cubicBezTo>
                    <a:pt x="407" y="1802"/>
                    <a:pt x="444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22"/>
                    <a:pt x="3453" y="345"/>
                  </a:cubicBezTo>
                  <a:cubicBezTo>
                    <a:pt x="3428" y="295"/>
                    <a:pt x="3415" y="257"/>
                    <a:pt x="3390" y="207"/>
                  </a:cubicBezTo>
                  <a:cubicBezTo>
                    <a:pt x="3344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87;p45"/>
            <p:cNvSpPr/>
            <p:nvPr/>
          </p:nvSpPr>
          <p:spPr>
            <a:xfrm>
              <a:off x="3707450" y="2490950"/>
              <a:ext cx="86975" cy="47850"/>
            </a:xfrm>
            <a:custGeom>
              <a:avLst/>
              <a:gdLst/>
              <a:ahLst/>
              <a:cxnLst/>
              <a:rect l="l" t="t" r="r" b="b"/>
              <a:pathLst>
                <a:path w="3479" h="1914" extrusionOk="0">
                  <a:moveTo>
                    <a:pt x="431" y="0"/>
                  </a:moveTo>
                  <a:cubicBezTo>
                    <a:pt x="312" y="0"/>
                    <a:pt x="193" y="66"/>
                    <a:pt x="139" y="183"/>
                  </a:cubicBezTo>
                  <a:cubicBezTo>
                    <a:pt x="126" y="234"/>
                    <a:pt x="101" y="284"/>
                    <a:pt x="76" y="334"/>
                  </a:cubicBezTo>
                  <a:cubicBezTo>
                    <a:pt x="0" y="498"/>
                    <a:pt x="89" y="687"/>
                    <a:pt x="252" y="763"/>
                  </a:cubicBezTo>
                  <a:lnTo>
                    <a:pt x="2987" y="1884"/>
                  </a:lnTo>
                  <a:cubicBezTo>
                    <a:pt x="3030" y="1904"/>
                    <a:pt x="3074" y="1913"/>
                    <a:pt x="3118" y="1913"/>
                  </a:cubicBezTo>
                  <a:cubicBezTo>
                    <a:pt x="3241" y="1913"/>
                    <a:pt x="3356" y="1838"/>
                    <a:pt x="3403" y="1708"/>
                  </a:cubicBezTo>
                  <a:cubicBezTo>
                    <a:pt x="3478" y="1544"/>
                    <a:pt x="3415" y="1355"/>
                    <a:pt x="3251" y="1279"/>
                  </a:cubicBezTo>
                  <a:lnTo>
                    <a:pt x="567" y="32"/>
                  </a:lnTo>
                  <a:cubicBezTo>
                    <a:pt x="525" y="10"/>
                    <a:pt x="478" y="0"/>
                    <a:pt x="431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288;p45"/>
            <p:cNvSpPr/>
            <p:nvPr/>
          </p:nvSpPr>
          <p:spPr>
            <a:xfrm>
              <a:off x="4414050" y="2431425"/>
              <a:ext cx="81600" cy="57650"/>
            </a:xfrm>
            <a:custGeom>
              <a:avLst/>
              <a:gdLst/>
              <a:ahLst/>
              <a:cxnLst/>
              <a:rect l="l" t="t" r="r" b="b"/>
              <a:pathLst>
                <a:path w="3264" h="2306" extrusionOk="0">
                  <a:moveTo>
                    <a:pt x="2818" y="0"/>
                  </a:moveTo>
                  <a:cubicBezTo>
                    <a:pt x="2755" y="0"/>
                    <a:pt x="2691" y="19"/>
                    <a:pt x="2634" y="57"/>
                  </a:cubicBezTo>
                  <a:lnTo>
                    <a:pt x="177" y="1707"/>
                  </a:lnTo>
                  <a:cubicBezTo>
                    <a:pt x="38" y="1808"/>
                    <a:pt x="0" y="1997"/>
                    <a:pt x="101" y="2148"/>
                  </a:cubicBezTo>
                  <a:cubicBezTo>
                    <a:pt x="160" y="2249"/>
                    <a:pt x="269" y="2305"/>
                    <a:pt x="380" y="2305"/>
                  </a:cubicBezTo>
                  <a:cubicBezTo>
                    <a:pt x="436" y="2305"/>
                    <a:pt x="492" y="2291"/>
                    <a:pt x="542" y="2262"/>
                  </a:cubicBezTo>
                  <a:lnTo>
                    <a:pt x="3062" y="724"/>
                  </a:lnTo>
                  <a:cubicBezTo>
                    <a:pt x="3213" y="636"/>
                    <a:pt x="3264" y="435"/>
                    <a:pt x="3163" y="271"/>
                  </a:cubicBezTo>
                  <a:lnTo>
                    <a:pt x="3087" y="145"/>
                  </a:lnTo>
                  <a:cubicBezTo>
                    <a:pt x="3025" y="50"/>
                    <a:pt x="2923" y="0"/>
                    <a:pt x="2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289;p45"/>
            <p:cNvSpPr/>
            <p:nvPr/>
          </p:nvSpPr>
          <p:spPr>
            <a:xfrm>
              <a:off x="3749350" y="2416200"/>
              <a:ext cx="80025" cy="60275"/>
            </a:xfrm>
            <a:custGeom>
              <a:avLst/>
              <a:gdLst/>
              <a:ahLst/>
              <a:cxnLst/>
              <a:rect l="l" t="t" r="r" b="b"/>
              <a:pathLst>
                <a:path w="3201" h="2411" extrusionOk="0">
                  <a:moveTo>
                    <a:pt x="452" y="0"/>
                  </a:moveTo>
                  <a:cubicBezTo>
                    <a:pt x="351" y="0"/>
                    <a:pt x="250" y="46"/>
                    <a:pt x="189" y="136"/>
                  </a:cubicBezTo>
                  <a:lnTo>
                    <a:pt x="101" y="262"/>
                  </a:lnTo>
                  <a:cubicBezTo>
                    <a:pt x="0" y="414"/>
                    <a:pt x="38" y="615"/>
                    <a:pt x="189" y="716"/>
                  </a:cubicBezTo>
                  <a:lnTo>
                    <a:pt x="2647" y="2354"/>
                  </a:lnTo>
                  <a:cubicBezTo>
                    <a:pt x="2703" y="2392"/>
                    <a:pt x="2768" y="2410"/>
                    <a:pt x="2831" y="2410"/>
                  </a:cubicBezTo>
                  <a:cubicBezTo>
                    <a:pt x="2935" y="2410"/>
                    <a:pt x="3037" y="2360"/>
                    <a:pt x="3100" y="2266"/>
                  </a:cubicBezTo>
                  <a:cubicBezTo>
                    <a:pt x="3201" y="2115"/>
                    <a:pt x="3176" y="1913"/>
                    <a:pt x="3025" y="1812"/>
                  </a:cubicBezTo>
                  <a:lnTo>
                    <a:pt x="643" y="61"/>
                  </a:lnTo>
                  <a:cubicBezTo>
                    <a:pt x="588" y="20"/>
                    <a:pt x="520" y="0"/>
                    <a:pt x="452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290;p45"/>
            <p:cNvSpPr/>
            <p:nvPr/>
          </p:nvSpPr>
          <p:spPr>
            <a:xfrm>
              <a:off x="4370250" y="2364375"/>
              <a:ext cx="72475" cy="68675"/>
            </a:xfrm>
            <a:custGeom>
              <a:avLst/>
              <a:gdLst/>
              <a:ahLst/>
              <a:cxnLst/>
              <a:rect l="l" t="t" r="r" b="b"/>
              <a:pathLst>
                <a:path w="2899" h="2747" extrusionOk="0">
                  <a:moveTo>
                    <a:pt x="2441" y="1"/>
                  </a:moveTo>
                  <a:cubicBezTo>
                    <a:pt x="2357" y="1"/>
                    <a:pt x="2275" y="36"/>
                    <a:pt x="2218" y="105"/>
                  </a:cubicBezTo>
                  <a:lnTo>
                    <a:pt x="127" y="2197"/>
                  </a:lnTo>
                  <a:cubicBezTo>
                    <a:pt x="1" y="2323"/>
                    <a:pt x="1" y="2524"/>
                    <a:pt x="127" y="2650"/>
                  </a:cubicBezTo>
                  <a:cubicBezTo>
                    <a:pt x="191" y="2715"/>
                    <a:pt x="273" y="2746"/>
                    <a:pt x="355" y="2746"/>
                  </a:cubicBezTo>
                  <a:cubicBezTo>
                    <a:pt x="433" y="2746"/>
                    <a:pt x="513" y="2718"/>
                    <a:pt x="580" y="2663"/>
                  </a:cubicBezTo>
                  <a:lnTo>
                    <a:pt x="2760" y="672"/>
                  </a:lnTo>
                  <a:cubicBezTo>
                    <a:pt x="2899" y="546"/>
                    <a:pt x="2899" y="344"/>
                    <a:pt x="2773" y="218"/>
                  </a:cubicBezTo>
                  <a:lnTo>
                    <a:pt x="2672" y="105"/>
                  </a:lnTo>
                  <a:cubicBezTo>
                    <a:pt x="2609" y="36"/>
                    <a:pt x="2524" y="1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291;p45"/>
            <p:cNvSpPr/>
            <p:nvPr/>
          </p:nvSpPr>
          <p:spPr>
            <a:xfrm>
              <a:off x="3805100" y="2351575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62" y="1"/>
                  </a:moveTo>
                  <a:cubicBezTo>
                    <a:pt x="386" y="1"/>
                    <a:pt x="311" y="29"/>
                    <a:pt x="253" y="88"/>
                  </a:cubicBezTo>
                  <a:lnTo>
                    <a:pt x="139" y="201"/>
                  </a:lnTo>
                  <a:cubicBezTo>
                    <a:pt x="1" y="327"/>
                    <a:pt x="1" y="529"/>
                    <a:pt x="139" y="655"/>
                  </a:cubicBezTo>
                  <a:lnTo>
                    <a:pt x="2231" y="2747"/>
                  </a:lnTo>
                  <a:cubicBezTo>
                    <a:pt x="2291" y="2806"/>
                    <a:pt x="2368" y="2835"/>
                    <a:pt x="2446" y="2835"/>
                  </a:cubicBezTo>
                  <a:cubicBezTo>
                    <a:pt x="2532" y="2835"/>
                    <a:pt x="2619" y="2800"/>
                    <a:pt x="2685" y="2734"/>
                  </a:cubicBezTo>
                  <a:cubicBezTo>
                    <a:pt x="2823" y="2620"/>
                    <a:pt x="2823" y="2419"/>
                    <a:pt x="2710" y="2293"/>
                  </a:cubicBezTo>
                  <a:lnTo>
                    <a:pt x="706" y="113"/>
                  </a:lnTo>
                  <a:cubicBezTo>
                    <a:pt x="639" y="39"/>
                    <a:pt x="550" y="1"/>
                    <a:pt x="4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292;p45"/>
            <p:cNvSpPr/>
            <p:nvPr/>
          </p:nvSpPr>
          <p:spPr>
            <a:xfrm>
              <a:off x="4315750" y="2309200"/>
              <a:ext cx="62725" cy="77850"/>
            </a:xfrm>
            <a:custGeom>
              <a:avLst/>
              <a:gdLst/>
              <a:ahLst/>
              <a:cxnLst/>
              <a:rect l="l" t="t" r="r" b="b"/>
              <a:pathLst>
                <a:path w="2509" h="3114" extrusionOk="0">
                  <a:moveTo>
                    <a:pt x="2009" y="0"/>
                  </a:moveTo>
                  <a:cubicBezTo>
                    <a:pt x="1905" y="0"/>
                    <a:pt x="1802" y="50"/>
                    <a:pt x="1740" y="145"/>
                  </a:cubicBezTo>
                  <a:lnTo>
                    <a:pt x="102" y="2602"/>
                  </a:lnTo>
                  <a:cubicBezTo>
                    <a:pt x="1" y="2753"/>
                    <a:pt x="39" y="2942"/>
                    <a:pt x="190" y="3043"/>
                  </a:cubicBezTo>
                  <a:cubicBezTo>
                    <a:pt x="253" y="3090"/>
                    <a:pt x="325" y="3113"/>
                    <a:pt x="394" y="3113"/>
                  </a:cubicBezTo>
                  <a:cubicBezTo>
                    <a:pt x="492" y="3113"/>
                    <a:pt x="585" y="3068"/>
                    <a:pt x="643" y="2980"/>
                  </a:cubicBezTo>
                  <a:lnTo>
                    <a:pt x="2395" y="598"/>
                  </a:lnTo>
                  <a:cubicBezTo>
                    <a:pt x="2508" y="447"/>
                    <a:pt x="2470" y="245"/>
                    <a:pt x="2319" y="145"/>
                  </a:cubicBezTo>
                  <a:lnTo>
                    <a:pt x="2193" y="56"/>
                  </a:lnTo>
                  <a:cubicBezTo>
                    <a:pt x="2136" y="18"/>
                    <a:pt x="2072" y="0"/>
                    <a:pt x="2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293;p45"/>
            <p:cNvSpPr/>
            <p:nvPr/>
          </p:nvSpPr>
          <p:spPr>
            <a:xfrm>
              <a:off x="3871575" y="2298900"/>
              <a:ext cx="60200" cy="79600"/>
            </a:xfrm>
            <a:custGeom>
              <a:avLst/>
              <a:gdLst/>
              <a:ahLst/>
              <a:cxnLst/>
              <a:rect l="l" t="t" r="r" b="b"/>
              <a:pathLst>
                <a:path w="2408" h="3184" extrusionOk="0">
                  <a:moveTo>
                    <a:pt x="498" y="1"/>
                  </a:moveTo>
                  <a:cubicBezTo>
                    <a:pt x="440" y="1"/>
                    <a:pt x="381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65" y="3039"/>
                  </a:lnTo>
                  <a:cubicBezTo>
                    <a:pt x="1820" y="3133"/>
                    <a:pt x="1924" y="3183"/>
                    <a:pt x="2028" y="3183"/>
                  </a:cubicBezTo>
                  <a:cubicBezTo>
                    <a:pt x="2091" y="3183"/>
                    <a:pt x="2153" y="3165"/>
                    <a:pt x="2206" y="3127"/>
                  </a:cubicBezTo>
                  <a:cubicBezTo>
                    <a:pt x="2357" y="3026"/>
                    <a:pt x="2407" y="2825"/>
                    <a:pt x="2306" y="2686"/>
                  </a:cubicBezTo>
                  <a:lnTo>
                    <a:pt x="769" y="166"/>
                  </a:lnTo>
                  <a:cubicBezTo>
                    <a:pt x="712" y="59"/>
                    <a:pt x="606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294;p45"/>
            <p:cNvSpPr/>
            <p:nvPr/>
          </p:nvSpPr>
          <p:spPr>
            <a:xfrm>
              <a:off x="4253700" y="2267350"/>
              <a:ext cx="50100" cy="84650"/>
            </a:xfrm>
            <a:custGeom>
              <a:avLst/>
              <a:gdLst/>
              <a:ahLst/>
              <a:cxnLst/>
              <a:rect l="l" t="t" r="r" b="b"/>
              <a:pathLst>
                <a:path w="2004" h="3386" extrusionOk="0">
                  <a:moveTo>
                    <a:pt x="1487" y="0"/>
                  </a:moveTo>
                  <a:cubicBezTo>
                    <a:pt x="1359" y="0"/>
                    <a:pt x="1244" y="75"/>
                    <a:pt x="1197" y="206"/>
                  </a:cubicBezTo>
                  <a:lnTo>
                    <a:pt x="76" y="2940"/>
                  </a:lnTo>
                  <a:cubicBezTo>
                    <a:pt x="0" y="3104"/>
                    <a:pt x="76" y="3293"/>
                    <a:pt x="240" y="3356"/>
                  </a:cubicBezTo>
                  <a:lnTo>
                    <a:pt x="252" y="3356"/>
                  </a:lnTo>
                  <a:cubicBezTo>
                    <a:pt x="296" y="3376"/>
                    <a:pt x="341" y="3386"/>
                    <a:pt x="385" y="3386"/>
                  </a:cubicBezTo>
                  <a:cubicBezTo>
                    <a:pt x="504" y="3386"/>
                    <a:pt x="616" y="3315"/>
                    <a:pt x="681" y="3205"/>
                  </a:cubicBezTo>
                  <a:lnTo>
                    <a:pt x="1928" y="521"/>
                  </a:lnTo>
                  <a:cubicBezTo>
                    <a:pt x="2004" y="357"/>
                    <a:pt x="1928" y="168"/>
                    <a:pt x="1764" y="92"/>
                  </a:cubicBezTo>
                  <a:lnTo>
                    <a:pt x="1626" y="29"/>
                  </a:lnTo>
                  <a:cubicBezTo>
                    <a:pt x="1580" y="10"/>
                    <a:pt x="1533" y="0"/>
                    <a:pt x="1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295;p45"/>
            <p:cNvSpPr/>
            <p:nvPr/>
          </p:nvSpPr>
          <p:spPr>
            <a:xfrm>
              <a:off x="3947800" y="2260450"/>
              <a:ext cx="46975" cy="85825"/>
            </a:xfrm>
            <a:custGeom>
              <a:avLst/>
              <a:gdLst/>
              <a:ahLst/>
              <a:cxnLst/>
              <a:rect l="l" t="t" r="r" b="b"/>
              <a:pathLst>
                <a:path w="1879" h="3433" extrusionOk="0">
                  <a:moveTo>
                    <a:pt x="514" y="1"/>
                  </a:moveTo>
                  <a:cubicBezTo>
                    <a:pt x="473" y="1"/>
                    <a:pt x="432" y="10"/>
                    <a:pt x="392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494"/>
                  </a:cubicBezTo>
                  <a:lnTo>
                    <a:pt x="1211" y="3229"/>
                  </a:lnTo>
                  <a:cubicBezTo>
                    <a:pt x="1258" y="3352"/>
                    <a:pt x="1377" y="3432"/>
                    <a:pt x="1503" y="3432"/>
                  </a:cubicBezTo>
                  <a:cubicBezTo>
                    <a:pt x="1544" y="3432"/>
                    <a:pt x="1586" y="3424"/>
                    <a:pt x="1626" y="3405"/>
                  </a:cubicBezTo>
                  <a:cubicBezTo>
                    <a:pt x="1803" y="3342"/>
                    <a:pt x="1878" y="3153"/>
                    <a:pt x="1815" y="2989"/>
                  </a:cubicBezTo>
                  <a:lnTo>
                    <a:pt x="807" y="217"/>
                  </a:lnTo>
                  <a:cubicBezTo>
                    <a:pt x="760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296;p45"/>
            <p:cNvSpPr/>
            <p:nvPr/>
          </p:nvSpPr>
          <p:spPr>
            <a:xfrm>
              <a:off x="4186900" y="2241100"/>
              <a:ext cx="35325" cy="88925"/>
            </a:xfrm>
            <a:custGeom>
              <a:avLst/>
              <a:gdLst/>
              <a:ahLst/>
              <a:cxnLst/>
              <a:rect l="l" t="t" r="r" b="b"/>
              <a:pathLst>
                <a:path w="1413" h="3557" extrusionOk="0">
                  <a:moveTo>
                    <a:pt x="904" y="1"/>
                  </a:moveTo>
                  <a:cubicBezTo>
                    <a:pt x="755" y="1"/>
                    <a:pt x="626" y="108"/>
                    <a:pt x="593" y="273"/>
                  </a:cubicBezTo>
                  <a:lnTo>
                    <a:pt x="26" y="3171"/>
                  </a:lnTo>
                  <a:cubicBezTo>
                    <a:pt x="1" y="3335"/>
                    <a:pt x="102" y="3511"/>
                    <a:pt x="278" y="3549"/>
                  </a:cubicBezTo>
                  <a:cubicBezTo>
                    <a:pt x="303" y="3554"/>
                    <a:pt x="328" y="3557"/>
                    <a:pt x="352" y="3557"/>
                  </a:cubicBezTo>
                  <a:cubicBezTo>
                    <a:pt x="498" y="3557"/>
                    <a:pt x="625" y="3461"/>
                    <a:pt x="669" y="3310"/>
                  </a:cubicBezTo>
                  <a:lnTo>
                    <a:pt x="1374" y="437"/>
                  </a:lnTo>
                  <a:cubicBezTo>
                    <a:pt x="1412" y="260"/>
                    <a:pt x="1311" y="84"/>
                    <a:pt x="1135" y="46"/>
                  </a:cubicBezTo>
                  <a:lnTo>
                    <a:pt x="971" y="8"/>
                  </a:lnTo>
                  <a:cubicBezTo>
                    <a:pt x="948" y="3"/>
                    <a:pt x="926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297;p45"/>
            <p:cNvSpPr/>
            <p:nvPr/>
          </p:nvSpPr>
          <p:spPr>
            <a:xfrm>
              <a:off x="4030025" y="2237750"/>
              <a:ext cx="33100" cy="89125"/>
            </a:xfrm>
            <a:custGeom>
              <a:avLst/>
              <a:gdLst/>
              <a:ahLst/>
              <a:cxnLst/>
              <a:rect l="l" t="t" r="r" b="b"/>
              <a:pathLst>
                <a:path w="1324" h="3565" extrusionOk="0">
                  <a:moveTo>
                    <a:pt x="503" y="0"/>
                  </a:moveTo>
                  <a:cubicBezTo>
                    <a:pt x="487" y="0"/>
                    <a:pt x="471" y="1"/>
                    <a:pt x="454" y="4"/>
                  </a:cubicBezTo>
                  <a:lnTo>
                    <a:pt x="303" y="41"/>
                  </a:lnTo>
                  <a:cubicBezTo>
                    <a:pt x="127" y="67"/>
                    <a:pt x="1" y="243"/>
                    <a:pt x="51" y="419"/>
                  </a:cubicBezTo>
                  <a:lnTo>
                    <a:pt x="643" y="3318"/>
                  </a:lnTo>
                  <a:cubicBezTo>
                    <a:pt x="665" y="3460"/>
                    <a:pt x="801" y="3564"/>
                    <a:pt x="953" y="3564"/>
                  </a:cubicBezTo>
                  <a:cubicBezTo>
                    <a:pt x="975" y="3564"/>
                    <a:pt x="998" y="3562"/>
                    <a:pt x="1021" y="3557"/>
                  </a:cubicBezTo>
                  <a:cubicBezTo>
                    <a:pt x="1198" y="3532"/>
                    <a:pt x="1324" y="3368"/>
                    <a:pt x="1286" y="3192"/>
                  </a:cubicBezTo>
                  <a:lnTo>
                    <a:pt x="832" y="281"/>
                  </a:lnTo>
                  <a:cubicBezTo>
                    <a:pt x="810" y="109"/>
                    <a:pt x="662" y="0"/>
                    <a:pt x="503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298;p45"/>
            <p:cNvSpPr/>
            <p:nvPr/>
          </p:nvSpPr>
          <p:spPr>
            <a:xfrm>
              <a:off x="4111925" y="2231525"/>
              <a:ext cx="20200" cy="90125"/>
            </a:xfrm>
            <a:custGeom>
              <a:avLst/>
              <a:gdLst/>
              <a:ahLst/>
              <a:cxnLst/>
              <a:rect l="l" t="t" r="r" b="b"/>
              <a:pathLst>
                <a:path w="808" h="3605" extrusionOk="0">
                  <a:moveTo>
                    <a:pt x="329" y="1"/>
                  </a:moveTo>
                  <a:cubicBezTo>
                    <a:pt x="152" y="1"/>
                    <a:pt x="1" y="152"/>
                    <a:pt x="14" y="328"/>
                  </a:cubicBezTo>
                  <a:lnTo>
                    <a:pt x="77" y="3289"/>
                  </a:lnTo>
                  <a:cubicBezTo>
                    <a:pt x="64" y="3466"/>
                    <a:pt x="215" y="3604"/>
                    <a:pt x="404" y="3604"/>
                  </a:cubicBezTo>
                  <a:cubicBezTo>
                    <a:pt x="581" y="3604"/>
                    <a:pt x="732" y="3466"/>
                    <a:pt x="732" y="3289"/>
                  </a:cubicBezTo>
                  <a:lnTo>
                    <a:pt x="795" y="328"/>
                  </a:lnTo>
                  <a:cubicBezTo>
                    <a:pt x="807" y="152"/>
                    <a:pt x="669" y="1"/>
                    <a:pt x="480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299;p45"/>
            <p:cNvSpPr/>
            <p:nvPr/>
          </p:nvSpPr>
          <p:spPr>
            <a:xfrm>
              <a:off x="4081375" y="2648975"/>
              <a:ext cx="77200" cy="73700"/>
            </a:xfrm>
            <a:custGeom>
              <a:avLst/>
              <a:gdLst/>
              <a:ahLst/>
              <a:cxnLst/>
              <a:rect l="l" t="t" r="r" b="b"/>
              <a:pathLst>
                <a:path w="3088" h="2948" extrusionOk="0">
                  <a:moveTo>
                    <a:pt x="1488" y="1"/>
                  </a:moveTo>
                  <a:cubicBezTo>
                    <a:pt x="729" y="1"/>
                    <a:pt x="1" y="595"/>
                    <a:pt x="1" y="1486"/>
                  </a:cubicBezTo>
                  <a:cubicBezTo>
                    <a:pt x="9" y="2368"/>
                    <a:pt x="732" y="2947"/>
                    <a:pt x="1483" y="2947"/>
                  </a:cubicBezTo>
                  <a:cubicBezTo>
                    <a:pt x="1848" y="2947"/>
                    <a:pt x="2220" y="2811"/>
                    <a:pt x="2521" y="2506"/>
                  </a:cubicBezTo>
                  <a:cubicBezTo>
                    <a:pt x="3088" y="1939"/>
                    <a:pt x="3088" y="1007"/>
                    <a:pt x="2508" y="427"/>
                  </a:cubicBezTo>
                  <a:cubicBezTo>
                    <a:pt x="2210" y="133"/>
                    <a:pt x="1845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300;p45"/>
            <p:cNvSpPr/>
            <p:nvPr/>
          </p:nvSpPr>
          <p:spPr>
            <a:xfrm>
              <a:off x="4101850" y="2507800"/>
              <a:ext cx="192200" cy="194700"/>
            </a:xfrm>
            <a:custGeom>
              <a:avLst/>
              <a:gdLst/>
              <a:ahLst/>
              <a:cxnLst/>
              <a:rect l="l" t="t" r="r" b="b"/>
              <a:pathLst>
                <a:path w="7688" h="7788" extrusionOk="0">
                  <a:moveTo>
                    <a:pt x="7687" y="1"/>
                  </a:moveTo>
                  <a:lnTo>
                    <a:pt x="1" y="7221"/>
                  </a:lnTo>
                  <a:lnTo>
                    <a:pt x="580" y="7788"/>
                  </a:lnTo>
                  <a:lnTo>
                    <a:pt x="7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" name="Google Shape;1258;p45"/>
          <p:cNvSpPr txBox="1">
            <a:spLocks/>
          </p:cNvSpPr>
          <p:nvPr/>
        </p:nvSpPr>
        <p:spPr>
          <a:xfrm>
            <a:off x="513184" y="983436"/>
            <a:ext cx="7411615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n-GB" sz="2000" dirty="0">
                <a:solidFill>
                  <a:schemeClr val="bg1"/>
                </a:solidFill>
              </a:rPr>
              <a:t>Solutions in the </a:t>
            </a:r>
            <a:r>
              <a:rPr lang="en-GB" sz="2000" dirty="0" smtClean="0">
                <a:solidFill>
                  <a:schemeClr val="bg1"/>
                </a:solidFill>
              </a:rPr>
              <a:t>form </a:t>
            </a:r>
            <a:r>
              <a:rPr lang="en-GB" sz="2000" dirty="0">
                <a:solidFill>
                  <a:schemeClr val="bg1"/>
                </a:solidFill>
              </a:rPr>
              <a:t>of Templates that </a:t>
            </a:r>
            <a:r>
              <a:rPr lang="en-GB" sz="2000" dirty="0" smtClean="0">
                <a:solidFill>
                  <a:schemeClr val="bg1"/>
                </a:solidFill>
              </a:rPr>
              <a:t>may</a:t>
            </a:r>
          </a:p>
          <a:p>
            <a:pPr lvl="0" algn="ctr"/>
            <a:r>
              <a:rPr lang="en-GB" sz="2000" dirty="0" smtClean="0">
                <a:solidFill>
                  <a:schemeClr val="bg1"/>
                </a:solidFill>
              </a:rPr>
              <a:t>be </a:t>
            </a:r>
            <a:r>
              <a:rPr lang="en-GB" sz="2000" dirty="0">
                <a:solidFill>
                  <a:schemeClr val="bg1"/>
                </a:solidFill>
              </a:rPr>
              <a:t>applied </a:t>
            </a:r>
            <a:r>
              <a:rPr lang="en-GB" sz="2000" dirty="0" smtClean="0">
                <a:solidFill>
                  <a:schemeClr val="bg1"/>
                </a:solidFill>
              </a:rPr>
              <a:t>to </a:t>
            </a:r>
            <a:r>
              <a:rPr lang="en-GB" sz="2000" dirty="0">
                <a:solidFill>
                  <a:schemeClr val="bg1"/>
                </a:solidFill>
              </a:rPr>
              <a:t>real-world </a:t>
            </a:r>
            <a:r>
              <a:rPr lang="en-GB" sz="2000" dirty="0" smtClean="0">
                <a:solidFill>
                  <a:schemeClr val="bg1"/>
                </a:solidFill>
              </a:rPr>
              <a:t>problems 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015255" y="427443"/>
            <a:ext cx="5676600" cy="1230300"/>
          </a:xfrm>
        </p:spPr>
        <p:txBody>
          <a:bodyPr/>
          <a:lstStyle/>
          <a:p>
            <a:r>
              <a:rPr lang="en-US" sz="6000" dirty="0" smtClean="0"/>
              <a:t>Clean Code </a:t>
            </a:r>
            <a:endParaRPr lang="ar-JO" sz="6000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548881" y="1918999"/>
            <a:ext cx="6204857" cy="715500"/>
          </a:xfrm>
        </p:spPr>
        <p:txBody>
          <a:bodyPr/>
          <a:lstStyle/>
          <a:p>
            <a:pPr algn="l"/>
            <a:r>
              <a:rPr lang="en-US" dirty="0"/>
              <a:t>Clean code is readable and easy to understand by everyone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Clean code is easy to change and maintainable.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78316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66;p26"/>
          <p:cNvSpPr txBox="1">
            <a:spLocks/>
          </p:cNvSpPr>
          <p:nvPr/>
        </p:nvSpPr>
        <p:spPr>
          <a:xfrm>
            <a:off x="1567543" y="850214"/>
            <a:ext cx="611163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80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l"/>
            <a:r>
              <a:rPr lang="en-US" sz="4000" dirty="0"/>
              <a:t>Naming Convention</a:t>
            </a:r>
          </a:p>
        </p:txBody>
      </p:sp>
      <p:grpSp>
        <p:nvGrpSpPr>
          <p:cNvPr id="4" name="Google Shape;1281;p45"/>
          <p:cNvGrpSpPr/>
          <p:nvPr/>
        </p:nvGrpSpPr>
        <p:grpSpPr>
          <a:xfrm>
            <a:off x="3316969" y="2245397"/>
            <a:ext cx="1752594" cy="965797"/>
            <a:chOff x="3672800" y="2231525"/>
            <a:chExt cx="891225" cy="491150"/>
          </a:xfrm>
        </p:grpSpPr>
        <p:sp>
          <p:nvSpPr>
            <p:cNvPr id="5" name="Google Shape;1282;p45"/>
            <p:cNvSpPr/>
            <p:nvPr/>
          </p:nvSpPr>
          <p:spPr>
            <a:xfrm>
              <a:off x="3672800" y="2657125"/>
              <a:ext cx="90125" cy="19550"/>
            </a:xfrm>
            <a:custGeom>
              <a:avLst/>
              <a:gdLst/>
              <a:ahLst/>
              <a:cxnLst/>
              <a:rect l="l" t="t" r="r" b="b"/>
              <a:pathLst>
                <a:path w="3605" h="782" extrusionOk="0">
                  <a:moveTo>
                    <a:pt x="353" y="0"/>
                  </a:moveTo>
                  <a:cubicBezTo>
                    <a:pt x="164" y="0"/>
                    <a:pt x="13" y="139"/>
                    <a:pt x="13" y="315"/>
                  </a:cubicBezTo>
                  <a:lnTo>
                    <a:pt x="13" y="454"/>
                  </a:lnTo>
                  <a:cubicBezTo>
                    <a:pt x="0" y="630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0"/>
                    <a:pt x="3466" y="139"/>
                    <a:pt x="3289" y="126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283;p45"/>
            <p:cNvSpPr/>
            <p:nvPr/>
          </p:nvSpPr>
          <p:spPr>
            <a:xfrm>
              <a:off x="4473900" y="2667525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251" y="0"/>
                  </a:moveTo>
                  <a:lnTo>
                    <a:pt x="315" y="126"/>
                  </a:lnTo>
                  <a:cubicBezTo>
                    <a:pt x="139" y="139"/>
                    <a:pt x="0" y="290"/>
                    <a:pt x="0" y="466"/>
                  </a:cubicBezTo>
                  <a:cubicBezTo>
                    <a:pt x="0" y="643"/>
                    <a:pt x="152" y="794"/>
                    <a:pt x="328" y="794"/>
                  </a:cubicBezTo>
                  <a:lnTo>
                    <a:pt x="3277" y="794"/>
                  </a:lnTo>
                  <a:cubicBezTo>
                    <a:pt x="3453" y="781"/>
                    <a:pt x="3604" y="643"/>
                    <a:pt x="3592" y="454"/>
                  </a:cubicBezTo>
                  <a:lnTo>
                    <a:pt x="3592" y="315"/>
                  </a:lnTo>
                  <a:cubicBezTo>
                    <a:pt x="3592" y="139"/>
                    <a:pt x="3440" y="0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284;p45"/>
            <p:cNvSpPr/>
            <p:nvPr/>
          </p:nvSpPr>
          <p:spPr>
            <a:xfrm>
              <a:off x="4466025" y="2589525"/>
              <a:ext cx="90425" cy="31175"/>
            </a:xfrm>
            <a:custGeom>
              <a:avLst/>
              <a:gdLst/>
              <a:ahLst/>
              <a:cxnLst/>
              <a:rect l="l" t="t" r="r" b="b"/>
              <a:pathLst>
                <a:path w="3617" h="1247" extrusionOk="0">
                  <a:moveTo>
                    <a:pt x="3244" y="0"/>
                  </a:moveTo>
                  <a:cubicBezTo>
                    <a:pt x="3222" y="0"/>
                    <a:pt x="3199" y="3"/>
                    <a:pt x="3176" y="8"/>
                  </a:cubicBezTo>
                  <a:lnTo>
                    <a:pt x="278" y="587"/>
                  </a:lnTo>
                  <a:cubicBezTo>
                    <a:pt x="114" y="625"/>
                    <a:pt x="0" y="789"/>
                    <a:pt x="26" y="965"/>
                  </a:cubicBezTo>
                  <a:lnTo>
                    <a:pt x="26" y="978"/>
                  </a:lnTo>
                  <a:cubicBezTo>
                    <a:pt x="48" y="1138"/>
                    <a:pt x="185" y="1246"/>
                    <a:pt x="342" y="1246"/>
                  </a:cubicBezTo>
                  <a:cubicBezTo>
                    <a:pt x="358" y="1246"/>
                    <a:pt x="374" y="1245"/>
                    <a:pt x="391" y="1243"/>
                  </a:cubicBezTo>
                  <a:lnTo>
                    <a:pt x="3314" y="789"/>
                  </a:lnTo>
                  <a:cubicBezTo>
                    <a:pt x="3491" y="764"/>
                    <a:pt x="3617" y="600"/>
                    <a:pt x="3592" y="424"/>
                  </a:cubicBezTo>
                  <a:cubicBezTo>
                    <a:pt x="3579" y="373"/>
                    <a:pt x="3566" y="310"/>
                    <a:pt x="3566" y="260"/>
                  </a:cubicBezTo>
                  <a:cubicBezTo>
                    <a:pt x="3533" y="106"/>
                    <a:pt x="3396" y="0"/>
                    <a:pt x="3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285;p45"/>
            <p:cNvSpPr/>
            <p:nvPr/>
          </p:nvSpPr>
          <p:spPr>
            <a:xfrm>
              <a:off x="3681925" y="2572075"/>
              <a:ext cx="90125" cy="34200"/>
            </a:xfrm>
            <a:custGeom>
              <a:avLst/>
              <a:gdLst/>
              <a:ahLst/>
              <a:cxnLst/>
              <a:rect l="l" t="t" r="r" b="b"/>
              <a:pathLst>
                <a:path w="3605" h="1368" extrusionOk="0">
                  <a:moveTo>
                    <a:pt x="374" y="1"/>
                  </a:moveTo>
                  <a:cubicBezTo>
                    <a:pt x="237" y="1"/>
                    <a:pt x="106" y="104"/>
                    <a:pt x="64" y="252"/>
                  </a:cubicBezTo>
                  <a:lnTo>
                    <a:pt x="39" y="403"/>
                  </a:lnTo>
                  <a:cubicBezTo>
                    <a:pt x="1" y="580"/>
                    <a:pt x="114" y="756"/>
                    <a:pt x="291" y="781"/>
                  </a:cubicBezTo>
                  <a:lnTo>
                    <a:pt x="3189" y="1361"/>
                  </a:lnTo>
                  <a:cubicBezTo>
                    <a:pt x="3210" y="1366"/>
                    <a:pt x="3231" y="1368"/>
                    <a:pt x="3252" y="1368"/>
                  </a:cubicBezTo>
                  <a:cubicBezTo>
                    <a:pt x="3405" y="1368"/>
                    <a:pt x="3545" y="1252"/>
                    <a:pt x="3567" y="1096"/>
                  </a:cubicBezTo>
                  <a:cubicBezTo>
                    <a:pt x="3605" y="920"/>
                    <a:pt x="3504" y="744"/>
                    <a:pt x="3327" y="706"/>
                  </a:cubicBezTo>
                  <a:lnTo>
                    <a:pt x="454" y="13"/>
                  </a:lnTo>
                  <a:cubicBezTo>
                    <a:pt x="428" y="5"/>
                    <a:pt x="401" y="1"/>
                    <a:pt x="37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286;p45"/>
            <p:cNvSpPr/>
            <p:nvPr/>
          </p:nvSpPr>
          <p:spPr>
            <a:xfrm>
              <a:off x="4446175" y="2507375"/>
              <a:ext cx="87925" cy="45050"/>
            </a:xfrm>
            <a:custGeom>
              <a:avLst/>
              <a:gdLst/>
              <a:ahLst/>
              <a:cxnLst/>
              <a:rect l="l" t="t" r="r" b="b"/>
              <a:pathLst>
                <a:path w="3517" h="1802" extrusionOk="0">
                  <a:moveTo>
                    <a:pt x="3105" y="1"/>
                  </a:moveTo>
                  <a:cubicBezTo>
                    <a:pt x="3062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40"/>
                    <a:pt x="0" y="1416"/>
                    <a:pt x="76" y="1580"/>
                  </a:cubicBezTo>
                  <a:cubicBezTo>
                    <a:pt x="115" y="1718"/>
                    <a:pt x="240" y="1802"/>
                    <a:pt x="370" y="1802"/>
                  </a:cubicBezTo>
                  <a:cubicBezTo>
                    <a:pt x="407" y="1802"/>
                    <a:pt x="444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22"/>
                    <a:pt x="3453" y="345"/>
                  </a:cubicBezTo>
                  <a:cubicBezTo>
                    <a:pt x="3428" y="295"/>
                    <a:pt x="3415" y="257"/>
                    <a:pt x="3390" y="207"/>
                  </a:cubicBezTo>
                  <a:cubicBezTo>
                    <a:pt x="3344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287;p45"/>
            <p:cNvSpPr/>
            <p:nvPr/>
          </p:nvSpPr>
          <p:spPr>
            <a:xfrm>
              <a:off x="3707450" y="2490950"/>
              <a:ext cx="86975" cy="47850"/>
            </a:xfrm>
            <a:custGeom>
              <a:avLst/>
              <a:gdLst/>
              <a:ahLst/>
              <a:cxnLst/>
              <a:rect l="l" t="t" r="r" b="b"/>
              <a:pathLst>
                <a:path w="3479" h="1914" extrusionOk="0">
                  <a:moveTo>
                    <a:pt x="431" y="0"/>
                  </a:moveTo>
                  <a:cubicBezTo>
                    <a:pt x="312" y="0"/>
                    <a:pt x="193" y="66"/>
                    <a:pt x="139" y="183"/>
                  </a:cubicBezTo>
                  <a:cubicBezTo>
                    <a:pt x="126" y="234"/>
                    <a:pt x="101" y="284"/>
                    <a:pt x="76" y="334"/>
                  </a:cubicBezTo>
                  <a:cubicBezTo>
                    <a:pt x="0" y="498"/>
                    <a:pt x="89" y="687"/>
                    <a:pt x="252" y="763"/>
                  </a:cubicBezTo>
                  <a:lnTo>
                    <a:pt x="2987" y="1884"/>
                  </a:lnTo>
                  <a:cubicBezTo>
                    <a:pt x="3030" y="1904"/>
                    <a:pt x="3074" y="1913"/>
                    <a:pt x="3118" y="1913"/>
                  </a:cubicBezTo>
                  <a:cubicBezTo>
                    <a:pt x="3241" y="1913"/>
                    <a:pt x="3356" y="1838"/>
                    <a:pt x="3403" y="1708"/>
                  </a:cubicBezTo>
                  <a:cubicBezTo>
                    <a:pt x="3478" y="1544"/>
                    <a:pt x="3415" y="1355"/>
                    <a:pt x="3251" y="1279"/>
                  </a:cubicBezTo>
                  <a:lnTo>
                    <a:pt x="567" y="32"/>
                  </a:lnTo>
                  <a:cubicBezTo>
                    <a:pt x="525" y="10"/>
                    <a:pt x="478" y="0"/>
                    <a:pt x="431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288;p45"/>
            <p:cNvSpPr/>
            <p:nvPr/>
          </p:nvSpPr>
          <p:spPr>
            <a:xfrm>
              <a:off x="4414050" y="2431425"/>
              <a:ext cx="81600" cy="57650"/>
            </a:xfrm>
            <a:custGeom>
              <a:avLst/>
              <a:gdLst/>
              <a:ahLst/>
              <a:cxnLst/>
              <a:rect l="l" t="t" r="r" b="b"/>
              <a:pathLst>
                <a:path w="3264" h="2306" extrusionOk="0">
                  <a:moveTo>
                    <a:pt x="2818" y="0"/>
                  </a:moveTo>
                  <a:cubicBezTo>
                    <a:pt x="2755" y="0"/>
                    <a:pt x="2691" y="19"/>
                    <a:pt x="2634" y="57"/>
                  </a:cubicBezTo>
                  <a:lnTo>
                    <a:pt x="177" y="1707"/>
                  </a:lnTo>
                  <a:cubicBezTo>
                    <a:pt x="38" y="1808"/>
                    <a:pt x="0" y="1997"/>
                    <a:pt x="101" y="2148"/>
                  </a:cubicBezTo>
                  <a:cubicBezTo>
                    <a:pt x="160" y="2249"/>
                    <a:pt x="269" y="2305"/>
                    <a:pt x="380" y="2305"/>
                  </a:cubicBezTo>
                  <a:cubicBezTo>
                    <a:pt x="436" y="2305"/>
                    <a:pt x="492" y="2291"/>
                    <a:pt x="542" y="2262"/>
                  </a:cubicBezTo>
                  <a:lnTo>
                    <a:pt x="3062" y="724"/>
                  </a:lnTo>
                  <a:cubicBezTo>
                    <a:pt x="3213" y="636"/>
                    <a:pt x="3264" y="435"/>
                    <a:pt x="3163" y="271"/>
                  </a:cubicBezTo>
                  <a:lnTo>
                    <a:pt x="3087" y="145"/>
                  </a:lnTo>
                  <a:cubicBezTo>
                    <a:pt x="3025" y="50"/>
                    <a:pt x="2923" y="0"/>
                    <a:pt x="2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89;p45"/>
            <p:cNvSpPr/>
            <p:nvPr/>
          </p:nvSpPr>
          <p:spPr>
            <a:xfrm>
              <a:off x="3749350" y="2416200"/>
              <a:ext cx="80025" cy="60275"/>
            </a:xfrm>
            <a:custGeom>
              <a:avLst/>
              <a:gdLst/>
              <a:ahLst/>
              <a:cxnLst/>
              <a:rect l="l" t="t" r="r" b="b"/>
              <a:pathLst>
                <a:path w="3201" h="2411" extrusionOk="0">
                  <a:moveTo>
                    <a:pt x="452" y="0"/>
                  </a:moveTo>
                  <a:cubicBezTo>
                    <a:pt x="351" y="0"/>
                    <a:pt x="250" y="46"/>
                    <a:pt x="189" y="136"/>
                  </a:cubicBezTo>
                  <a:lnTo>
                    <a:pt x="101" y="262"/>
                  </a:lnTo>
                  <a:cubicBezTo>
                    <a:pt x="0" y="414"/>
                    <a:pt x="38" y="615"/>
                    <a:pt x="189" y="716"/>
                  </a:cubicBezTo>
                  <a:lnTo>
                    <a:pt x="2647" y="2354"/>
                  </a:lnTo>
                  <a:cubicBezTo>
                    <a:pt x="2703" y="2392"/>
                    <a:pt x="2768" y="2410"/>
                    <a:pt x="2831" y="2410"/>
                  </a:cubicBezTo>
                  <a:cubicBezTo>
                    <a:pt x="2935" y="2410"/>
                    <a:pt x="3037" y="2360"/>
                    <a:pt x="3100" y="2266"/>
                  </a:cubicBezTo>
                  <a:cubicBezTo>
                    <a:pt x="3201" y="2115"/>
                    <a:pt x="3176" y="1913"/>
                    <a:pt x="3025" y="1812"/>
                  </a:cubicBezTo>
                  <a:lnTo>
                    <a:pt x="643" y="61"/>
                  </a:lnTo>
                  <a:cubicBezTo>
                    <a:pt x="588" y="20"/>
                    <a:pt x="520" y="0"/>
                    <a:pt x="452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90;p45"/>
            <p:cNvSpPr/>
            <p:nvPr/>
          </p:nvSpPr>
          <p:spPr>
            <a:xfrm>
              <a:off x="4370250" y="2364375"/>
              <a:ext cx="72475" cy="68675"/>
            </a:xfrm>
            <a:custGeom>
              <a:avLst/>
              <a:gdLst/>
              <a:ahLst/>
              <a:cxnLst/>
              <a:rect l="l" t="t" r="r" b="b"/>
              <a:pathLst>
                <a:path w="2899" h="2747" extrusionOk="0">
                  <a:moveTo>
                    <a:pt x="2441" y="1"/>
                  </a:moveTo>
                  <a:cubicBezTo>
                    <a:pt x="2357" y="1"/>
                    <a:pt x="2275" y="36"/>
                    <a:pt x="2218" y="105"/>
                  </a:cubicBezTo>
                  <a:lnTo>
                    <a:pt x="127" y="2197"/>
                  </a:lnTo>
                  <a:cubicBezTo>
                    <a:pt x="1" y="2323"/>
                    <a:pt x="1" y="2524"/>
                    <a:pt x="127" y="2650"/>
                  </a:cubicBezTo>
                  <a:cubicBezTo>
                    <a:pt x="191" y="2715"/>
                    <a:pt x="273" y="2746"/>
                    <a:pt x="355" y="2746"/>
                  </a:cubicBezTo>
                  <a:cubicBezTo>
                    <a:pt x="433" y="2746"/>
                    <a:pt x="513" y="2718"/>
                    <a:pt x="580" y="2663"/>
                  </a:cubicBezTo>
                  <a:lnTo>
                    <a:pt x="2760" y="672"/>
                  </a:lnTo>
                  <a:cubicBezTo>
                    <a:pt x="2899" y="546"/>
                    <a:pt x="2899" y="344"/>
                    <a:pt x="2773" y="218"/>
                  </a:cubicBezTo>
                  <a:lnTo>
                    <a:pt x="2672" y="105"/>
                  </a:lnTo>
                  <a:cubicBezTo>
                    <a:pt x="2609" y="36"/>
                    <a:pt x="2524" y="1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291;p45"/>
            <p:cNvSpPr/>
            <p:nvPr/>
          </p:nvSpPr>
          <p:spPr>
            <a:xfrm>
              <a:off x="3805100" y="2351575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62" y="1"/>
                  </a:moveTo>
                  <a:cubicBezTo>
                    <a:pt x="386" y="1"/>
                    <a:pt x="311" y="29"/>
                    <a:pt x="253" y="88"/>
                  </a:cubicBezTo>
                  <a:lnTo>
                    <a:pt x="139" y="201"/>
                  </a:lnTo>
                  <a:cubicBezTo>
                    <a:pt x="1" y="327"/>
                    <a:pt x="1" y="529"/>
                    <a:pt x="139" y="655"/>
                  </a:cubicBezTo>
                  <a:lnTo>
                    <a:pt x="2231" y="2747"/>
                  </a:lnTo>
                  <a:cubicBezTo>
                    <a:pt x="2291" y="2806"/>
                    <a:pt x="2368" y="2835"/>
                    <a:pt x="2446" y="2835"/>
                  </a:cubicBezTo>
                  <a:cubicBezTo>
                    <a:pt x="2532" y="2835"/>
                    <a:pt x="2619" y="2800"/>
                    <a:pt x="2685" y="2734"/>
                  </a:cubicBezTo>
                  <a:cubicBezTo>
                    <a:pt x="2823" y="2620"/>
                    <a:pt x="2823" y="2419"/>
                    <a:pt x="2710" y="2293"/>
                  </a:cubicBezTo>
                  <a:lnTo>
                    <a:pt x="706" y="113"/>
                  </a:lnTo>
                  <a:cubicBezTo>
                    <a:pt x="639" y="39"/>
                    <a:pt x="550" y="1"/>
                    <a:pt x="4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292;p45"/>
            <p:cNvSpPr/>
            <p:nvPr/>
          </p:nvSpPr>
          <p:spPr>
            <a:xfrm>
              <a:off x="4315750" y="2309200"/>
              <a:ext cx="62725" cy="77850"/>
            </a:xfrm>
            <a:custGeom>
              <a:avLst/>
              <a:gdLst/>
              <a:ahLst/>
              <a:cxnLst/>
              <a:rect l="l" t="t" r="r" b="b"/>
              <a:pathLst>
                <a:path w="2509" h="3114" extrusionOk="0">
                  <a:moveTo>
                    <a:pt x="2009" y="0"/>
                  </a:moveTo>
                  <a:cubicBezTo>
                    <a:pt x="1905" y="0"/>
                    <a:pt x="1802" y="50"/>
                    <a:pt x="1740" y="145"/>
                  </a:cubicBezTo>
                  <a:lnTo>
                    <a:pt x="102" y="2602"/>
                  </a:lnTo>
                  <a:cubicBezTo>
                    <a:pt x="1" y="2753"/>
                    <a:pt x="39" y="2942"/>
                    <a:pt x="190" y="3043"/>
                  </a:cubicBezTo>
                  <a:cubicBezTo>
                    <a:pt x="253" y="3090"/>
                    <a:pt x="325" y="3113"/>
                    <a:pt x="394" y="3113"/>
                  </a:cubicBezTo>
                  <a:cubicBezTo>
                    <a:pt x="492" y="3113"/>
                    <a:pt x="585" y="3068"/>
                    <a:pt x="643" y="2980"/>
                  </a:cubicBezTo>
                  <a:lnTo>
                    <a:pt x="2395" y="598"/>
                  </a:lnTo>
                  <a:cubicBezTo>
                    <a:pt x="2508" y="447"/>
                    <a:pt x="2470" y="245"/>
                    <a:pt x="2319" y="145"/>
                  </a:cubicBezTo>
                  <a:lnTo>
                    <a:pt x="2193" y="56"/>
                  </a:lnTo>
                  <a:cubicBezTo>
                    <a:pt x="2136" y="18"/>
                    <a:pt x="2072" y="0"/>
                    <a:pt x="2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293;p45"/>
            <p:cNvSpPr/>
            <p:nvPr/>
          </p:nvSpPr>
          <p:spPr>
            <a:xfrm>
              <a:off x="3871575" y="2298900"/>
              <a:ext cx="60200" cy="79600"/>
            </a:xfrm>
            <a:custGeom>
              <a:avLst/>
              <a:gdLst/>
              <a:ahLst/>
              <a:cxnLst/>
              <a:rect l="l" t="t" r="r" b="b"/>
              <a:pathLst>
                <a:path w="2408" h="3184" extrusionOk="0">
                  <a:moveTo>
                    <a:pt x="498" y="1"/>
                  </a:moveTo>
                  <a:cubicBezTo>
                    <a:pt x="440" y="1"/>
                    <a:pt x="381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65" y="3039"/>
                  </a:lnTo>
                  <a:cubicBezTo>
                    <a:pt x="1820" y="3133"/>
                    <a:pt x="1924" y="3183"/>
                    <a:pt x="2028" y="3183"/>
                  </a:cubicBezTo>
                  <a:cubicBezTo>
                    <a:pt x="2091" y="3183"/>
                    <a:pt x="2153" y="3165"/>
                    <a:pt x="2206" y="3127"/>
                  </a:cubicBezTo>
                  <a:cubicBezTo>
                    <a:pt x="2357" y="3026"/>
                    <a:pt x="2407" y="2825"/>
                    <a:pt x="2306" y="2686"/>
                  </a:cubicBezTo>
                  <a:lnTo>
                    <a:pt x="769" y="166"/>
                  </a:lnTo>
                  <a:cubicBezTo>
                    <a:pt x="712" y="59"/>
                    <a:pt x="606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294;p45"/>
            <p:cNvSpPr/>
            <p:nvPr/>
          </p:nvSpPr>
          <p:spPr>
            <a:xfrm>
              <a:off x="4253700" y="2267350"/>
              <a:ext cx="50100" cy="84650"/>
            </a:xfrm>
            <a:custGeom>
              <a:avLst/>
              <a:gdLst/>
              <a:ahLst/>
              <a:cxnLst/>
              <a:rect l="l" t="t" r="r" b="b"/>
              <a:pathLst>
                <a:path w="2004" h="3386" extrusionOk="0">
                  <a:moveTo>
                    <a:pt x="1487" y="0"/>
                  </a:moveTo>
                  <a:cubicBezTo>
                    <a:pt x="1359" y="0"/>
                    <a:pt x="1244" y="75"/>
                    <a:pt x="1197" y="206"/>
                  </a:cubicBezTo>
                  <a:lnTo>
                    <a:pt x="76" y="2940"/>
                  </a:lnTo>
                  <a:cubicBezTo>
                    <a:pt x="0" y="3104"/>
                    <a:pt x="76" y="3293"/>
                    <a:pt x="240" y="3356"/>
                  </a:cubicBezTo>
                  <a:lnTo>
                    <a:pt x="252" y="3356"/>
                  </a:lnTo>
                  <a:cubicBezTo>
                    <a:pt x="296" y="3376"/>
                    <a:pt x="341" y="3386"/>
                    <a:pt x="385" y="3386"/>
                  </a:cubicBezTo>
                  <a:cubicBezTo>
                    <a:pt x="504" y="3386"/>
                    <a:pt x="616" y="3315"/>
                    <a:pt x="681" y="3205"/>
                  </a:cubicBezTo>
                  <a:lnTo>
                    <a:pt x="1928" y="521"/>
                  </a:lnTo>
                  <a:cubicBezTo>
                    <a:pt x="2004" y="357"/>
                    <a:pt x="1928" y="168"/>
                    <a:pt x="1764" y="92"/>
                  </a:cubicBezTo>
                  <a:lnTo>
                    <a:pt x="1626" y="29"/>
                  </a:lnTo>
                  <a:cubicBezTo>
                    <a:pt x="1580" y="10"/>
                    <a:pt x="1533" y="0"/>
                    <a:pt x="1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295;p45"/>
            <p:cNvSpPr/>
            <p:nvPr/>
          </p:nvSpPr>
          <p:spPr>
            <a:xfrm>
              <a:off x="3947800" y="2260450"/>
              <a:ext cx="46975" cy="85825"/>
            </a:xfrm>
            <a:custGeom>
              <a:avLst/>
              <a:gdLst/>
              <a:ahLst/>
              <a:cxnLst/>
              <a:rect l="l" t="t" r="r" b="b"/>
              <a:pathLst>
                <a:path w="1879" h="3433" extrusionOk="0">
                  <a:moveTo>
                    <a:pt x="514" y="1"/>
                  </a:moveTo>
                  <a:cubicBezTo>
                    <a:pt x="473" y="1"/>
                    <a:pt x="432" y="10"/>
                    <a:pt x="392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494"/>
                  </a:cubicBezTo>
                  <a:lnTo>
                    <a:pt x="1211" y="3229"/>
                  </a:lnTo>
                  <a:cubicBezTo>
                    <a:pt x="1258" y="3352"/>
                    <a:pt x="1377" y="3432"/>
                    <a:pt x="1503" y="3432"/>
                  </a:cubicBezTo>
                  <a:cubicBezTo>
                    <a:pt x="1544" y="3432"/>
                    <a:pt x="1586" y="3424"/>
                    <a:pt x="1626" y="3405"/>
                  </a:cubicBezTo>
                  <a:cubicBezTo>
                    <a:pt x="1803" y="3342"/>
                    <a:pt x="1878" y="3153"/>
                    <a:pt x="1815" y="2989"/>
                  </a:cubicBezTo>
                  <a:lnTo>
                    <a:pt x="807" y="217"/>
                  </a:lnTo>
                  <a:cubicBezTo>
                    <a:pt x="760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296;p45"/>
            <p:cNvSpPr/>
            <p:nvPr/>
          </p:nvSpPr>
          <p:spPr>
            <a:xfrm>
              <a:off x="4186900" y="2241100"/>
              <a:ext cx="35325" cy="88925"/>
            </a:xfrm>
            <a:custGeom>
              <a:avLst/>
              <a:gdLst/>
              <a:ahLst/>
              <a:cxnLst/>
              <a:rect l="l" t="t" r="r" b="b"/>
              <a:pathLst>
                <a:path w="1413" h="3557" extrusionOk="0">
                  <a:moveTo>
                    <a:pt x="904" y="1"/>
                  </a:moveTo>
                  <a:cubicBezTo>
                    <a:pt x="755" y="1"/>
                    <a:pt x="626" y="108"/>
                    <a:pt x="593" y="273"/>
                  </a:cubicBezTo>
                  <a:lnTo>
                    <a:pt x="26" y="3171"/>
                  </a:lnTo>
                  <a:cubicBezTo>
                    <a:pt x="1" y="3335"/>
                    <a:pt x="102" y="3511"/>
                    <a:pt x="278" y="3549"/>
                  </a:cubicBezTo>
                  <a:cubicBezTo>
                    <a:pt x="303" y="3554"/>
                    <a:pt x="328" y="3557"/>
                    <a:pt x="352" y="3557"/>
                  </a:cubicBezTo>
                  <a:cubicBezTo>
                    <a:pt x="498" y="3557"/>
                    <a:pt x="625" y="3461"/>
                    <a:pt x="669" y="3310"/>
                  </a:cubicBezTo>
                  <a:lnTo>
                    <a:pt x="1374" y="437"/>
                  </a:lnTo>
                  <a:cubicBezTo>
                    <a:pt x="1412" y="260"/>
                    <a:pt x="1311" y="84"/>
                    <a:pt x="1135" y="46"/>
                  </a:cubicBezTo>
                  <a:lnTo>
                    <a:pt x="971" y="8"/>
                  </a:lnTo>
                  <a:cubicBezTo>
                    <a:pt x="948" y="3"/>
                    <a:pt x="926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297;p45"/>
            <p:cNvSpPr/>
            <p:nvPr/>
          </p:nvSpPr>
          <p:spPr>
            <a:xfrm>
              <a:off x="4030025" y="2237750"/>
              <a:ext cx="33100" cy="89125"/>
            </a:xfrm>
            <a:custGeom>
              <a:avLst/>
              <a:gdLst/>
              <a:ahLst/>
              <a:cxnLst/>
              <a:rect l="l" t="t" r="r" b="b"/>
              <a:pathLst>
                <a:path w="1324" h="3565" extrusionOk="0">
                  <a:moveTo>
                    <a:pt x="503" y="0"/>
                  </a:moveTo>
                  <a:cubicBezTo>
                    <a:pt x="487" y="0"/>
                    <a:pt x="471" y="1"/>
                    <a:pt x="454" y="4"/>
                  </a:cubicBezTo>
                  <a:lnTo>
                    <a:pt x="303" y="41"/>
                  </a:lnTo>
                  <a:cubicBezTo>
                    <a:pt x="127" y="67"/>
                    <a:pt x="1" y="243"/>
                    <a:pt x="51" y="419"/>
                  </a:cubicBezTo>
                  <a:lnTo>
                    <a:pt x="643" y="3318"/>
                  </a:lnTo>
                  <a:cubicBezTo>
                    <a:pt x="665" y="3460"/>
                    <a:pt x="801" y="3564"/>
                    <a:pt x="953" y="3564"/>
                  </a:cubicBezTo>
                  <a:cubicBezTo>
                    <a:pt x="975" y="3564"/>
                    <a:pt x="998" y="3562"/>
                    <a:pt x="1021" y="3557"/>
                  </a:cubicBezTo>
                  <a:cubicBezTo>
                    <a:pt x="1198" y="3532"/>
                    <a:pt x="1324" y="3368"/>
                    <a:pt x="1286" y="3192"/>
                  </a:cubicBezTo>
                  <a:lnTo>
                    <a:pt x="832" y="281"/>
                  </a:lnTo>
                  <a:cubicBezTo>
                    <a:pt x="810" y="109"/>
                    <a:pt x="662" y="0"/>
                    <a:pt x="503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298;p45"/>
            <p:cNvSpPr/>
            <p:nvPr/>
          </p:nvSpPr>
          <p:spPr>
            <a:xfrm>
              <a:off x="4111925" y="2231525"/>
              <a:ext cx="20200" cy="90125"/>
            </a:xfrm>
            <a:custGeom>
              <a:avLst/>
              <a:gdLst/>
              <a:ahLst/>
              <a:cxnLst/>
              <a:rect l="l" t="t" r="r" b="b"/>
              <a:pathLst>
                <a:path w="808" h="3605" extrusionOk="0">
                  <a:moveTo>
                    <a:pt x="329" y="1"/>
                  </a:moveTo>
                  <a:cubicBezTo>
                    <a:pt x="152" y="1"/>
                    <a:pt x="1" y="152"/>
                    <a:pt x="14" y="328"/>
                  </a:cubicBezTo>
                  <a:lnTo>
                    <a:pt x="77" y="3289"/>
                  </a:lnTo>
                  <a:cubicBezTo>
                    <a:pt x="64" y="3466"/>
                    <a:pt x="215" y="3604"/>
                    <a:pt x="404" y="3604"/>
                  </a:cubicBezTo>
                  <a:cubicBezTo>
                    <a:pt x="581" y="3604"/>
                    <a:pt x="732" y="3466"/>
                    <a:pt x="732" y="3289"/>
                  </a:cubicBezTo>
                  <a:lnTo>
                    <a:pt x="795" y="328"/>
                  </a:lnTo>
                  <a:cubicBezTo>
                    <a:pt x="807" y="152"/>
                    <a:pt x="669" y="1"/>
                    <a:pt x="480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299;p45"/>
            <p:cNvSpPr/>
            <p:nvPr/>
          </p:nvSpPr>
          <p:spPr>
            <a:xfrm>
              <a:off x="4081375" y="2648975"/>
              <a:ext cx="77200" cy="73700"/>
            </a:xfrm>
            <a:custGeom>
              <a:avLst/>
              <a:gdLst/>
              <a:ahLst/>
              <a:cxnLst/>
              <a:rect l="l" t="t" r="r" b="b"/>
              <a:pathLst>
                <a:path w="3088" h="2948" extrusionOk="0">
                  <a:moveTo>
                    <a:pt x="1488" y="1"/>
                  </a:moveTo>
                  <a:cubicBezTo>
                    <a:pt x="729" y="1"/>
                    <a:pt x="1" y="595"/>
                    <a:pt x="1" y="1486"/>
                  </a:cubicBezTo>
                  <a:cubicBezTo>
                    <a:pt x="9" y="2368"/>
                    <a:pt x="732" y="2947"/>
                    <a:pt x="1483" y="2947"/>
                  </a:cubicBezTo>
                  <a:cubicBezTo>
                    <a:pt x="1848" y="2947"/>
                    <a:pt x="2220" y="2811"/>
                    <a:pt x="2521" y="2506"/>
                  </a:cubicBezTo>
                  <a:cubicBezTo>
                    <a:pt x="3088" y="1939"/>
                    <a:pt x="3088" y="1007"/>
                    <a:pt x="2508" y="427"/>
                  </a:cubicBezTo>
                  <a:cubicBezTo>
                    <a:pt x="2210" y="133"/>
                    <a:pt x="1845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300;p45"/>
            <p:cNvSpPr/>
            <p:nvPr/>
          </p:nvSpPr>
          <p:spPr>
            <a:xfrm>
              <a:off x="4101850" y="2507800"/>
              <a:ext cx="192200" cy="194700"/>
            </a:xfrm>
            <a:custGeom>
              <a:avLst/>
              <a:gdLst/>
              <a:ahLst/>
              <a:cxnLst/>
              <a:rect l="l" t="t" r="r" b="b"/>
              <a:pathLst>
                <a:path w="7688" h="7788" extrusionOk="0">
                  <a:moveTo>
                    <a:pt x="7687" y="1"/>
                  </a:moveTo>
                  <a:lnTo>
                    <a:pt x="1" y="7221"/>
                  </a:lnTo>
                  <a:lnTo>
                    <a:pt x="580" y="7788"/>
                  </a:lnTo>
                  <a:lnTo>
                    <a:pt x="7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50625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35902" y="819326"/>
            <a:ext cx="7744408" cy="2007849"/>
          </a:xfrm>
        </p:spPr>
        <p:txBody>
          <a:bodyPr/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“You should name a variable using the same care with which you name a first-born child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.”</a:t>
            </a:r>
            <a:r>
              <a:rPr lang="en-US" sz="3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3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―</a:t>
            </a: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Robert C. </a:t>
            </a: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Martin, Clean Code: </a:t>
            </a: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 </a:t>
            </a: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Handbook of Agile Software Craftsmanship</a:t>
            </a:r>
            <a:endParaRPr lang="ar-JO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719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29209" y="2405605"/>
            <a:ext cx="7139737" cy="1230300"/>
          </a:xfrm>
        </p:spPr>
        <p:txBody>
          <a:bodyPr/>
          <a:lstStyle/>
          <a:p>
            <a:pPr algn="l"/>
            <a:r>
              <a:rPr lang="en-US" sz="2400" dirty="0" smtClean="0"/>
              <a:t> Pascal casing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000" dirty="0">
                <a:solidFill>
                  <a:schemeClr val="bg1"/>
                </a:solidFill>
              </a:rPr>
              <a:t>A word with the first letter capitalized, and the first letter of each subsequent word-part capitalized. Ex - CustomerName, EmployeeDetails, Salary,etc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400" dirty="0" smtClean="0"/>
              <a:t> Camel casing</a:t>
            </a:r>
            <a:br>
              <a:rPr lang="en-US" sz="2400" dirty="0" smtClean="0"/>
            </a:b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 word with the first letter lowercase, and the first letter of each subsequent word-part capitalized. EX-customerName, employeeDetails, salary</a:t>
            </a:r>
            <a:endParaRPr lang="ar-JO" sz="2000" dirty="0">
              <a:solidFill>
                <a:schemeClr val="bg1"/>
              </a:solidFill>
            </a:endParaRPr>
          </a:p>
        </p:txBody>
      </p:sp>
      <p:grpSp>
        <p:nvGrpSpPr>
          <p:cNvPr id="17" name="Google Shape;10453;p59"/>
          <p:cNvGrpSpPr/>
          <p:nvPr/>
        </p:nvGrpSpPr>
        <p:grpSpPr>
          <a:xfrm>
            <a:off x="302703" y="2325048"/>
            <a:ext cx="244295" cy="243982"/>
            <a:chOff x="3086313" y="2877049"/>
            <a:chExt cx="320143" cy="392581"/>
          </a:xfrm>
          <a:solidFill>
            <a:schemeClr val="bg1"/>
          </a:solidFill>
        </p:grpSpPr>
        <p:sp>
          <p:nvSpPr>
            <p:cNvPr id="18" name="Google Shape;10454;p59"/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0455;p59"/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0456;p59"/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0457;p59"/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0458;p59"/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0459;p59"/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0460;p59"/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0461;p59"/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0462;p59"/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0463;p59"/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0464;p59"/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0465;p59"/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" name="Google Shape;10453;p59"/>
          <p:cNvGrpSpPr/>
          <p:nvPr/>
        </p:nvGrpSpPr>
        <p:grpSpPr>
          <a:xfrm>
            <a:off x="287363" y="685971"/>
            <a:ext cx="244295" cy="243982"/>
            <a:chOff x="3086313" y="2877049"/>
            <a:chExt cx="320143" cy="392581"/>
          </a:xfrm>
          <a:solidFill>
            <a:schemeClr val="bg1"/>
          </a:solidFill>
        </p:grpSpPr>
        <p:sp>
          <p:nvSpPr>
            <p:cNvPr id="31" name="Google Shape;10454;p59"/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0455;p59"/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0456;p59"/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0457;p59"/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0458;p59"/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0459;p59"/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0460;p59"/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0461;p59"/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10462;p59"/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0463;p59"/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10464;p59"/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0465;p59"/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584055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66;p26"/>
          <p:cNvSpPr txBox="1">
            <a:spLocks/>
          </p:cNvSpPr>
          <p:nvPr/>
        </p:nvSpPr>
        <p:spPr>
          <a:xfrm>
            <a:off x="1567543" y="2137838"/>
            <a:ext cx="611163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80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l"/>
            <a:r>
              <a:rPr lang="en-US" sz="4800" dirty="0" smtClean="0">
                <a:solidFill>
                  <a:schemeClr val="tx1"/>
                </a:solidFill>
              </a:rPr>
              <a:t>S</a:t>
            </a:r>
            <a:r>
              <a:rPr lang="en-US" sz="4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O</a:t>
            </a:r>
            <a:r>
              <a:rPr lang="en-US" sz="4800" dirty="0" smtClean="0">
                <a:solidFill>
                  <a:srgbClr val="FFC000"/>
                </a:solidFill>
              </a:rPr>
              <a:t>L</a:t>
            </a:r>
            <a:r>
              <a:rPr lang="en-US" sz="4800" dirty="0" smtClean="0">
                <a:solidFill>
                  <a:srgbClr val="FF0000"/>
                </a:solidFill>
              </a:rPr>
              <a:t>I</a:t>
            </a:r>
            <a:r>
              <a:rPr lang="en-US" sz="4800" dirty="0" smtClean="0">
                <a:solidFill>
                  <a:schemeClr val="tx1"/>
                </a:solidFill>
              </a:rPr>
              <a:t>D</a:t>
            </a:r>
            <a:r>
              <a:rPr lang="en-US" sz="4800" dirty="0" smtClean="0"/>
              <a:t> Principles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29977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3116747" y="3218479"/>
            <a:ext cx="191156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Liskov</a:t>
            </a:r>
            <a:br>
              <a:rPr lang="en" dirty="0" smtClean="0"/>
            </a:br>
            <a:r>
              <a:rPr lang="en" dirty="0" smtClean="0"/>
              <a:t>subsituition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1800551" y="3391089"/>
            <a:ext cx="114792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Open &amp; Close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97803" y="3447621"/>
            <a:ext cx="170274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Single </a:t>
            </a:r>
            <a:br>
              <a:rPr lang="en" dirty="0"/>
            </a:br>
            <a:r>
              <a:rPr lang="en" dirty="0"/>
              <a:t>Responsibility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545750" y="2624893"/>
            <a:ext cx="908977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1863927" y="2610758"/>
            <a:ext cx="78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3159200" y="2590262"/>
            <a:ext cx="808823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5236709" y="1476289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1800551" y="1507112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3" name="Google Shape;483;p27"/>
          <p:cNvSpPr/>
          <p:nvPr/>
        </p:nvSpPr>
        <p:spPr>
          <a:xfrm>
            <a:off x="3116747" y="1507112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84" name="Google Shape;484;p27"/>
          <p:cNvCxnSpPr>
            <a:stCxn id="481" idx="1"/>
          </p:cNvCxnSpPr>
          <p:nvPr/>
        </p:nvCxnSpPr>
        <p:spPr>
          <a:xfrm>
            <a:off x="5236709" y="1888339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</p:cNvCxnSpPr>
          <p:nvPr/>
        </p:nvCxnSpPr>
        <p:spPr>
          <a:xfrm>
            <a:off x="1800551" y="1919162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</p:cNvCxnSpPr>
          <p:nvPr/>
        </p:nvCxnSpPr>
        <p:spPr>
          <a:xfrm>
            <a:off x="3116747" y="1919162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8180771" y="1494613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481;p27"/>
          <p:cNvSpPr/>
          <p:nvPr/>
        </p:nvSpPr>
        <p:spPr>
          <a:xfrm>
            <a:off x="437127" y="149014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8" name="Google Shape;484;p27"/>
          <p:cNvCxnSpPr>
            <a:stCxn id="37" idx="1"/>
          </p:cNvCxnSpPr>
          <p:nvPr/>
        </p:nvCxnSpPr>
        <p:spPr>
          <a:xfrm>
            <a:off x="437127" y="190219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76;p27"/>
          <p:cNvSpPr txBox="1">
            <a:spLocks/>
          </p:cNvSpPr>
          <p:nvPr/>
        </p:nvSpPr>
        <p:spPr>
          <a:xfrm>
            <a:off x="5194266" y="2517877"/>
            <a:ext cx="90897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 smtClean="0"/>
              <a:t>I</a:t>
            </a:r>
            <a:endParaRPr lang="en" dirty="0"/>
          </a:p>
        </p:txBody>
      </p:sp>
      <p:sp>
        <p:nvSpPr>
          <p:cNvPr id="41" name="Google Shape;474;p27"/>
          <p:cNvSpPr txBox="1">
            <a:spLocks noGrp="1"/>
          </p:cNvSpPr>
          <p:nvPr>
            <p:ph type="ctrTitle"/>
          </p:nvPr>
        </p:nvSpPr>
        <p:spPr>
          <a:xfrm>
            <a:off x="4878680" y="3176476"/>
            <a:ext cx="148479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</a:t>
            </a:r>
            <a:r>
              <a:rPr lang="en" dirty="0" smtClean="0"/>
              <a:t>nterface segregation</a:t>
            </a:r>
            <a:endParaRPr dirty="0"/>
          </a:p>
        </p:txBody>
      </p:sp>
      <p:sp>
        <p:nvSpPr>
          <p:cNvPr id="49" name="Google Shape;483;p27"/>
          <p:cNvSpPr/>
          <p:nvPr/>
        </p:nvSpPr>
        <p:spPr>
          <a:xfrm>
            <a:off x="6505386" y="1468871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0" name="Google Shape;486;p27"/>
          <p:cNvCxnSpPr>
            <a:stCxn id="49" idx="1"/>
          </p:cNvCxnSpPr>
          <p:nvPr/>
        </p:nvCxnSpPr>
        <p:spPr>
          <a:xfrm>
            <a:off x="6505386" y="1880921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480;p27"/>
          <p:cNvSpPr txBox="1">
            <a:spLocks/>
          </p:cNvSpPr>
          <p:nvPr/>
        </p:nvSpPr>
        <p:spPr>
          <a:xfrm>
            <a:off x="6533171" y="2552021"/>
            <a:ext cx="80882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 smtClean="0"/>
              <a:t>D</a:t>
            </a:r>
            <a:endParaRPr lang="en" dirty="0"/>
          </a:p>
        </p:txBody>
      </p:sp>
      <p:sp>
        <p:nvSpPr>
          <p:cNvPr id="57" name="Google Shape;474;p27"/>
          <p:cNvSpPr txBox="1">
            <a:spLocks noGrp="1"/>
          </p:cNvSpPr>
          <p:nvPr>
            <p:ph type="ctrTitle"/>
          </p:nvPr>
        </p:nvSpPr>
        <p:spPr>
          <a:xfrm>
            <a:off x="6422268" y="3374626"/>
            <a:ext cx="150875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</a:t>
            </a:r>
            <a:r>
              <a:rPr lang="en" dirty="0" smtClean="0"/>
              <a:t>ependency Inversion</a:t>
            </a:r>
            <a:endParaRPr dirty="0"/>
          </a:p>
        </p:txBody>
      </p:sp>
      <p:grpSp>
        <p:nvGrpSpPr>
          <p:cNvPr id="58" name="Google Shape;12376;p62"/>
          <p:cNvGrpSpPr/>
          <p:nvPr/>
        </p:nvGrpSpPr>
        <p:grpSpPr>
          <a:xfrm>
            <a:off x="680005" y="1749244"/>
            <a:ext cx="269261" cy="352050"/>
            <a:chOff x="1367060" y="2422129"/>
            <a:chExt cx="269261" cy="352050"/>
          </a:xfrm>
        </p:grpSpPr>
        <p:sp>
          <p:nvSpPr>
            <p:cNvPr id="59" name="Google Shape;12377;p62"/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12378;p62"/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12379;p62"/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2380;p62"/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12381;p62"/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12382;p62"/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12383;p62"/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12384;p62"/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12385;p62"/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12386;p62"/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12387;p62"/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12388;p62"/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12389;p62"/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12390;p62"/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" name="Google Shape;12376;p62"/>
          <p:cNvGrpSpPr/>
          <p:nvPr/>
        </p:nvGrpSpPr>
        <p:grpSpPr>
          <a:xfrm>
            <a:off x="2060385" y="1723403"/>
            <a:ext cx="269261" cy="352050"/>
            <a:chOff x="1367060" y="2422129"/>
            <a:chExt cx="269261" cy="352050"/>
          </a:xfrm>
        </p:grpSpPr>
        <p:sp>
          <p:nvSpPr>
            <p:cNvPr id="74" name="Google Shape;12377;p62"/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12378;p62"/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12379;p62"/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12380;p62"/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12381;p62"/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12382;p62"/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12383;p62"/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12384;p62"/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12385;p62"/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12386;p62"/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12387;p62"/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12388;p62"/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12389;p62"/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12390;p62"/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8" name="Google Shape;12376;p62"/>
          <p:cNvGrpSpPr/>
          <p:nvPr/>
        </p:nvGrpSpPr>
        <p:grpSpPr>
          <a:xfrm>
            <a:off x="3375982" y="1728501"/>
            <a:ext cx="269261" cy="352050"/>
            <a:chOff x="1367060" y="2422129"/>
            <a:chExt cx="269261" cy="352050"/>
          </a:xfrm>
        </p:grpSpPr>
        <p:sp>
          <p:nvSpPr>
            <p:cNvPr id="89" name="Google Shape;12377;p62"/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12378;p62"/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12379;p62"/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12380;p62"/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12381;p62"/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12382;p62"/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12383;p62"/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12384;p62"/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12385;p62"/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12386;p62"/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12387;p62"/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2388;p62"/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2389;p62"/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2390;p62"/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" name="Google Shape;12376;p62"/>
          <p:cNvGrpSpPr/>
          <p:nvPr/>
        </p:nvGrpSpPr>
        <p:grpSpPr>
          <a:xfrm>
            <a:off x="5492709" y="1703667"/>
            <a:ext cx="269261" cy="352050"/>
            <a:chOff x="1367060" y="2422129"/>
            <a:chExt cx="269261" cy="352050"/>
          </a:xfrm>
        </p:grpSpPr>
        <p:sp>
          <p:nvSpPr>
            <p:cNvPr id="104" name="Google Shape;12377;p62"/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2378;p62"/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2379;p62"/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2380;p62"/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2381;p62"/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2382;p62"/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2383;p62"/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2384;p62"/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2385;p62"/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2386;p62"/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2387;p62"/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2388;p62"/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2389;p62"/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2390;p62"/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8" name="Google Shape;12376;p62"/>
          <p:cNvGrpSpPr/>
          <p:nvPr/>
        </p:nvGrpSpPr>
        <p:grpSpPr>
          <a:xfrm>
            <a:off x="6738459" y="1675397"/>
            <a:ext cx="269261" cy="352050"/>
            <a:chOff x="1367060" y="2422129"/>
            <a:chExt cx="269261" cy="352050"/>
          </a:xfrm>
        </p:grpSpPr>
        <p:sp>
          <p:nvSpPr>
            <p:cNvPr id="119" name="Google Shape;12377;p62"/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378;p62"/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379;p62"/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380;p62"/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81;p62"/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382;p62"/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383;p62"/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384;p62"/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385;p62"/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386;p62"/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387;p62"/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2388;p62"/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2389;p62"/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2390;p62"/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246</Words>
  <Application>Microsoft Office PowerPoint</Application>
  <PresentationFormat>عرض على الشاشة (9:16)‏</PresentationFormat>
  <Paragraphs>51</Paragraphs>
  <Slides>18</Slides>
  <Notes>14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10</vt:i4>
      </vt:variant>
      <vt:variant>
        <vt:lpstr>نسق</vt:lpstr>
      </vt:variant>
      <vt:variant>
        <vt:i4>2</vt:i4>
      </vt:variant>
      <vt:variant>
        <vt:lpstr>عناوين الشرائح</vt:lpstr>
      </vt:variant>
      <vt:variant>
        <vt:i4>18</vt:i4>
      </vt:variant>
    </vt:vector>
  </HeadingPairs>
  <TitlesOfParts>
    <vt:vector size="30" baseType="lpstr">
      <vt:lpstr>Arial</vt:lpstr>
      <vt:lpstr>Proxima Nova</vt:lpstr>
      <vt:lpstr>Fira Sans Extra Condensed Medium</vt:lpstr>
      <vt:lpstr>Proxima Nova Semibold</vt:lpstr>
      <vt:lpstr>Maven Pro</vt:lpstr>
      <vt:lpstr>Advent Pro SemiBold</vt:lpstr>
      <vt:lpstr>Share Tech</vt:lpstr>
      <vt:lpstr>Nunito Light</vt:lpstr>
      <vt:lpstr>Advent Pro Medium</vt:lpstr>
      <vt:lpstr>Livvic Light</vt:lpstr>
      <vt:lpstr>Data Science Consulting by Slidesgo</vt:lpstr>
      <vt:lpstr>Slidesgo Final Pages</vt:lpstr>
      <vt:lpstr>modern SOFTWARE design &amp; patterns</vt:lpstr>
      <vt:lpstr>Design Pattern :</vt:lpstr>
      <vt:lpstr>عرض تقديمي في PowerPoint</vt:lpstr>
      <vt:lpstr>Clean Code </vt:lpstr>
      <vt:lpstr>عرض تقديمي في PowerPoint</vt:lpstr>
      <vt:lpstr>“You should name a variable using the same care with which you name a first-born child.”   ―Robert C. Martin, Clean Code: A Handbook of Agile Software Craftsmanship</vt:lpstr>
      <vt:lpstr> Pascal casing  A word with the first letter capitalized, and the first letter of each subsequent word-part capitalized. Ex - CustomerName, EmployeeDetails, Salary,etc.   Camel casing  A word with the first letter lowercase, and the first letter of each subsequent word-part capitalized. EX-customerName, employeeDetails, salary</vt:lpstr>
      <vt:lpstr>عرض تقديمي في PowerPoint</vt:lpstr>
      <vt:lpstr>Liskov subsituition</vt:lpstr>
      <vt:lpstr>What do it mean ?</vt:lpstr>
      <vt:lpstr>Single Responsibility Principle</vt:lpstr>
      <vt:lpstr>Open &amp; close Principle</vt:lpstr>
      <vt:lpstr>Liskov Substitution principle</vt:lpstr>
      <vt:lpstr>Interface segregation principle</vt:lpstr>
      <vt:lpstr>Dependency Inversion principle</vt:lpstr>
      <vt:lpstr>“It is not enough for code to work.”   -Robert C. Martin</vt:lpstr>
      <vt:lpstr>RESOURCES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AI</dc:title>
  <cp:lastModifiedBy>MCC</cp:lastModifiedBy>
  <cp:revision>48</cp:revision>
  <dcterms:modified xsi:type="dcterms:W3CDTF">2021-12-31T16:18:38Z</dcterms:modified>
</cp:coreProperties>
</file>