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8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5BCC-69BD-44B0-8C90-0C3966EA367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CF1A-E0CC-4C75-87B0-E3600D26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Approaches to Frauds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types of customer data are used by machine learning to detect </a:t>
            </a:r>
            <a:r>
              <a:rPr lang="en-US" dirty="0" smtClean="0"/>
              <a:t>Micro-Segmentation?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7749"/>
            <a:ext cx="10515600" cy="4351338"/>
          </a:xfrm>
        </p:spPr>
        <p:txBody>
          <a:bodyPr/>
          <a:lstStyle/>
          <a:p>
            <a:r>
              <a:rPr lang="en-US" dirty="0"/>
              <a:t>Demographic </a:t>
            </a:r>
            <a:r>
              <a:rPr lang="en-US" dirty="0" smtClean="0"/>
              <a:t>Information</a:t>
            </a:r>
          </a:p>
          <a:p>
            <a:r>
              <a:rPr lang="en-US" dirty="0"/>
              <a:t>Geographic </a:t>
            </a:r>
            <a:r>
              <a:rPr lang="en-US" dirty="0" smtClean="0"/>
              <a:t>Data</a:t>
            </a:r>
          </a:p>
          <a:p>
            <a:r>
              <a:rPr lang="en-US" dirty="0"/>
              <a:t>Behavioral and Psychographic </a:t>
            </a:r>
            <a:r>
              <a:rPr lang="en-US" dirty="0" smtClean="0"/>
              <a:t>Data</a:t>
            </a:r>
          </a:p>
          <a:p>
            <a:r>
              <a:rPr lang="en-US" dirty="0"/>
              <a:t>Attitudinal and Emotional </a:t>
            </a:r>
            <a:r>
              <a:rPr lang="en-US" dirty="0" smtClean="0"/>
              <a:t>Data</a:t>
            </a:r>
          </a:p>
          <a:p>
            <a:r>
              <a:rPr lang="en-US" dirty="0"/>
              <a:t>Social and Contextual Data</a:t>
            </a:r>
          </a:p>
        </p:txBody>
      </p:sp>
    </p:spTree>
    <p:extLst>
      <p:ext uri="{BB962C8B-B14F-4D97-AF65-F5344CB8AC3E}">
        <p14:creationId xmlns:p14="http://schemas.microsoft.com/office/powerpoint/2010/main" val="31429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machine learning techniques used to detect </a:t>
            </a:r>
            <a:r>
              <a:rPr lang="en-US" dirty="0" smtClean="0"/>
              <a:t>Micro-Segmentation help Fintech </a:t>
            </a:r>
            <a:r>
              <a:rPr lang="en-US" dirty="0" smtClean="0"/>
              <a:t>companies?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4351338"/>
          </a:xfrm>
        </p:spPr>
        <p:txBody>
          <a:bodyPr/>
          <a:lstStyle/>
          <a:p>
            <a:r>
              <a:rPr lang="en-US" dirty="0" smtClean="0"/>
              <a:t>Benefits of Machine Learning for Micro-Segmentation in Fintech</a:t>
            </a:r>
          </a:p>
          <a:p>
            <a:pPr lvl="1"/>
            <a:r>
              <a:rPr lang="en-US" dirty="0" smtClean="0"/>
              <a:t>Provides deeper insights into customer behaviors</a:t>
            </a:r>
          </a:p>
          <a:p>
            <a:pPr lvl="1"/>
            <a:r>
              <a:rPr lang="en-US" dirty="0" smtClean="0"/>
              <a:t>Enables more personalized services</a:t>
            </a:r>
          </a:p>
          <a:p>
            <a:pPr lvl="1"/>
            <a:r>
              <a:rPr lang="en-US" dirty="0" smtClean="0"/>
              <a:t>Enhance marketing strategies</a:t>
            </a:r>
          </a:p>
          <a:p>
            <a:r>
              <a:rPr lang="en-US" dirty="0" smtClean="0"/>
              <a:t>Optimized Customer Experiences</a:t>
            </a:r>
          </a:p>
          <a:p>
            <a:pPr lvl="1"/>
            <a:r>
              <a:rPr lang="en-US" dirty="0" smtClean="0"/>
              <a:t>Improves customer satisfaction</a:t>
            </a:r>
          </a:p>
          <a:p>
            <a:pPr lvl="1"/>
            <a:r>
              <a:rPr lang="en-US" dirty="0" smtClean="0"/>
              <a:t>Increases customer retention</a:t>
            </a:r>
          </a:p>
          <a:p>
            <a:r>
              <a:rPr lang="en-US" dirty="0" smtClean="0"/>
              <a:t>Strategic Advantage</a:t>
            </a:r>
          </a:p>
          <a:p>
            <a:pPr lvl="1"/>
            <a:r>
              <a:rPr lang="en-US" dirty="0" smtClean="0"/>
              <a:t>Offer a competitive edge in the market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5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Insights</vt:lpstr>
      <vt:lpstr>What types of customer data are used by machine learning to detect Micro-Segmentation?</vt:lpstr>
      <vt:lpstr>How can machine learning techniques used to detect Micro-Segmentation help Fintech companies?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</dc:title>
  <dc:creator>Dell</dc:creator>
  <cp:lastModifiedBy>Dell</cp:lastModifiedBy>
  <cp:revision>4</cp:revision>
  <dcterms:created xsi:type="dcterms:W3CDTF">2024-08-29T10:04:31Z</dcterms:created>
  <dcterms:modified xsi:type="dcterms:W3CDTF">2024-09-09T12:06:58Z</dcterms:modified>
</cp:coreProperties>
</file>