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9681-4733-4854-84A0-7232B17327A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B9B0-4D04-43AB-8AC8-BAD23AF4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9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9681-4733-4854-84A0-7232B17327A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B9B0-4D04-43AB-8AC8-BAD23AF4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8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9681-4733-4854-84A0-7232B17327A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B9B0-4D04-43AB-8AC8-BAD23AF4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9681-4733-4854-84A0-7232B17327A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B9B0-4D04-43AB-8AC8-BAD23AF4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9681-4733-4854-84A0-7232B17327A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B9B0-4D04-43AB-8AC8-BAD23AF4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7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9681-4733-4854-84A0-7232B17327A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B9B0-4D04-43AB-8AC8-BAD23AF4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6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9681-4733-4854-84A0-7232B17327A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B9B0-4D04-43AB-8AC8-BAD23AF4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8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9681-4733-4854-84A0-7232B17327A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B9B0-4D04-43AB-8AC8-BAD23AF4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9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9681-4733-4854-84A0-7232B17327A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B9B0-4D04-43AB-8AC8-BAD23AF4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5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9681-4733-4854-84A0-7232B17327A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B9B0-4D04-43AB-8AC8-BAD23AF4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6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9681-4733-4854-84A0-7232B17327A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B9B0-4D04-43AB-8AC8-BAD23AF4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2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F9681-4733-4854-84A0-7232B17327A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CB9B0-4D04-43AB-8AC8-BAD23AF4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2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Insights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Machine Learning Approaches to Frauds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3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types of customer data are used by machine learning to detect fraud?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4775"/>
            <a:ext cx="10515600" cy="4351338"/>
          </a:xfrm>
        </p:spPr>
        <p:txBody>
          <a:bodyPr/>
          <a:lstStyle/>
          <a:p>
            <a:r>
              <a:rPr lang="en-US" dirty="0" smtClean="0"/>
              <a:t>Transactional Data</a:t>
            </a:r>
            <a:endParaRPr lang="en-US" dirty="0"/>
          </a:p>
          <a:p>
            <a:r>
              <a:rPr lang="en-US" dirty="0"/>
              <a:t>Account </a:t>
            </a:r>
            <a:r>
              <a:rPr lang="en-US" dirty="0" smtClean="0"/>
              <a:t>Information</a:t>
            </a:r>
          </a:p>
          <a:p>
            <a:r>
              <a:rPr lang="en-US" dirty="0"/>
              <a:t>Device and Location </a:t>
            </a:r>
            <a:r>
              <a:rPr lang="en-US" dirty="0" smtClean="0"/>
              <a:t>Data</a:t>
            </a:r>
          </a:p>
          <a:p>
            <a:r>
              <a:rPr lang="en-US" dirty="0"/>
              <a:t>Network and Contextual </a:t>
            </a:r>
            <a:r>
              <a:rPr lang="en-US" dirty="0" smtClean="0"/>
              <a:t>Data</a:t>
            </a:r>
          </a:p>
          <a:p>
            <a:r>
              <a:rPr lang="en-US" dirty="0"/>
              <a:t>External Data </a:t>
            </a:r>
            <a:r>
              <a:rPr lang="en-US" dirty="0" smtClean="0"/>
              <a:t>Sources</a:t>
            </a:r>
          </a:p>
          <a:p>
            <a:r>
              <a:rPr lang="en-US" dirty="0"/>
              <a:t>Behavioral Analytics</a:t>
            </a:r>
          </a:p>
        </p:txBody>
      </p:sp>
    </p:spTree>
    <p:extLst>
      <p:ext uri="{BB962C8B-B14F-4D97-AF65-F5344CB8AC3E}">
        <p14:creationId xmlns:p14="http://schemas.microsoft.com/office/powerpoint/2010/main" val="238175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How can machine learning techniques used to detect fraud help </a:t>
            </a:r>
            <a:r>
              <a:rPr lang="en-US" sz="4900" dirty="0" smtClean="0"/>
              <a:t>Fintech companies</a:t>
            </a:r>
            <a:r>
              <a:rPr lang="en-US" sz="4900" dirty="0"/>
              <a:t>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Powerful Tool for Frauds Detection</a:t>
            </a:r>
          </a:p>
          <a:p>
            <a:pPr lvl="1"/>
            <a:r>
              <a:rPr lang="en-US" dirty="0" smtClean="0"/>
              <a:t>Enhances security for Fintech companies</a:t>
            </a:r>
          </a:p>
          <a:p>
            <a:pPr lvl="1"/>
            <a:r>
              <a:rPr lang="en-US" dirty="0" smtClean="0"/>
              <a:t>Increases operational efficiency </a:t>
            </a:r>
          </a:p>
          <a:p>
            <a:pPr lvl="1"/>
            <a:r>
              <a:rPr lang="en-US" dirty="0" smtClean="0"/>
              <a:t>Improves customer satisfaction</a:t>
            </a:r>
          </a:p>
          <a:p>
            <a:r>
              <a:rPr lang="en-US" dirty="0" smtClean="0"/>
              <a:t>Key Benefits of Machine Learning (ML)</a:t>
            </a:r>
          </a:p>
          <a:p>
            <a:pPr lvl="1"/>
            <a:r>
              <a:rPr lang="en-US" dirty="0" smtClean="0"/>
              <a:t>Adapts to new threats dynamically</a:t>
            </a:r>
          </a:p>
          <a:p>
            <a:pPr lvl="1"/>
            <a:r>
              <a:rPr lang="en-US" dirty="0" smtClean="0"/>
              <a:t>Reduces false positives </a:t>
            </a:r>
          </a:p>
          <a:p>
            <a:pPr lvl="1"/>
            <a:r>
              <a:rPr lang="en-US" dirty="0" smtClean="0"/>
              <a:t>Operates effectively at scale </a:t>
            </a:r>
          </a:p>
          <a:p>
            <a:r>
              <a:rPr lang="en-US" dirty="0" smtClean="0"/>
              <a:t>Importance  in Modern Fintech Operations</a:t>
            </a:r>
            <a:endParaRPr lang="en-US" dirty="0"/>
          </a:p>
          <a:p>
            <a:pPr lvl="1"/>
            <a:r>
              <a:rPr lang="en-US" dirty="0" smtClean="0"/>
              <a:t>Safeguards assets</a:t>
            </a:r>
          </a:p>
          <a:p>
            <a:pPr lvl="1"/>
            <a:r>
              <a:rPr lang="en-US" dirty="0" smtClean="0"/>
              <a:t>Ensures compliance with regulation</a:t>
            </a:r>
          </a:p>
          <a:p>
            <a:pPr lvl="1"/>
            <a:r>
              <a:rPr lang="en-US" dirty="0" smtClean="0"/>
              <a:t>Maintains a strong reputation in a competitive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017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105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Data Insights</vt:lpstr>
      <vt:lpstr>What types of customer data are used by machine learning to detect fraud?</vt:lpstr>
      <vt:lpstr>How can machine learning techniques used to detect fraud help Fintech companies?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6</cp:revision>
  <dcterms:created xsi:type="dcterms:W3CDTF">2024-08-29T09:16:18Z</dcterms:created>
  <dcterms:modified xsi:type="dcterms:W3CDTF">2024-09-09T12:18:37Z</dcterms:modified>
</cp:coreProperties>
</file>