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AD285-EA19-997F-A5C3-6BA33C8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DAC81F-0BAF-922D-6328-B0D93B8C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B53B05-9D52-B728-8FEE-4940D217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50A22-533C-38B9-EF6B-4616BEF1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FD798-3F8F-C6CF-D807-FB9A428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130D5-8CDF-C26D-E82D-875CAAB2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ADE27D-06E5-E885-9334-7BB66AD7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8FA1D-060A-8AD9-0FA7-6166E57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24019-3AE8-0170-AC14-FA4BDD5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E6BF8B-12E6-BFF5-8578-BF09BD5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2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F612F5-EA8A-DA51-FB3B-622B1317F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E414E-3077-5CF1-7E2F-FA4448EB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F714-7A10-EBA9-46EA-B9F98850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FA6B-CE5A-B14D-258B-7E85A443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5D0F0-67A7-5FA1-B57D-8DBC703A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2096F-FAB0-7767-BD18-B5FB357B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B0D37-44D2-AF68-4F09-9E066831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9F613-7FBB-4B3D-3EF5-C34E606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08BAF-B0D6-0268-BC54-D4F6E9B4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CEBD1-A233-3240-E7F5-89095F01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4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AA9D4-FED0-ABF6-E47C-9860888B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4F5FB9-CEBE-E648-2087-9DE58670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E67E5-986D-85C7-021C-73E1AB27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257DCB-29AE-C2FE-CC1B-3BCC978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48A4E-0338-CE8A-B6A9-90656B6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D8CA9-6E69-EC40-E280-9E28C535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17D4C-0342-3957-12BF-DD807E75D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AC4E64-213F-6728-3FCB-3A28C2A8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13CE0-35ED-E622-34D2-8A7EBD7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A56500-1CD1-47E7-5EE2-3C256BF6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3BECD-B49E-7796-4D10-C7F13CBF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5BAE9-84BF-A475-3C13-112FEE13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732976-1EFB-C499-A278-0777A39B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E252A9-B731-7747-FD07-712E0F36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BF3149-7D39-91E3-AA8F-AF3B7438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F73015-FDCD-37EC-A682-9A69276C7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02773-7A5D-807B-B502-A1B11B8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CD5738-0079-DD47-C666-E004B7EE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9024A6-CCCF-4E36-C73D-9CA4F34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FE6D6-7235-ECC9-1ADB-84BFE2B3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CF8595-0B66-27C4-75E4-F7A06EC4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8C138F-FA76-1841-F0DB-5C82300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DEF297-16B6-C3AD-5C35-BD6A3BC1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FB079D-FE36-EE88-2C4B-7A635D0B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F9049-B8D6-D332-7375-D1F97ED2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0320D-0B0D-6925-4EDD-33AA531B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21D9-FE9A-D379-0593-EA3FD85F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E3B21-8C45-B2FD-2547-AFC4E05E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DDE6D8-3C6B-7ABD-7CB5-F85AE918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481BB6-08FD-9AF4-9C18-D41450C3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443FB1-11B7-FBD4-2E45-FA2827F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EFD28-DF17-C0BD-2317-0E3958A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F4EC5-F44B-CDBB-6B41-BAEF6E7C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EF4293-5CF6-D40E-9701-12F07D878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DC8B77-5D43-9641-F621-D4E94BDA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A2F89-8C54-3124-2099-4D21C56C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23D789-9850-4754-96F9-7F2C7DD4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DE77D-B55D-F576-C701-2380B73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4F577C-A638-EEC2-884C-A932A721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5EDF40-AC9F-2382-57A2-A608CC76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BBB6-3CDC-AEF6-2791-2E56CA39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EF42-317D-4FC3-9663-53D5B44E2245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124CA2-1CD3-AF1F-B930-F3390AD5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7A060-2D11-AAE7-1D7A-7D2CA7339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B68D-5EA3-4791-A4A7-98584B4D4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6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246D5F2-4A01-4905-A254-F869940FE53E}"/>
              </a:ext>
            </a:extLst>
          </p:cNvPr>
          <p:cNvGrpSpPr/>
          <p:nvPr/>
        </p:nvGrpSpPr>
        <p:grpSpPr>
          <a:xfrm>
            <a:off x="3771900" y="1574222"/>
            <a:ext cx="3857106" cy="3517323"/>
            <a:chOff x="3771900" y="1574222"/>
            <a:chExt cx="3857106" cy="3517323"/>
          </a:xfrm>
        </p:grpSpPr>
        <p:sp>
          <p:nvSpPr>
            <p:cNvPr id="2" name="六邊形 1">
              <a:extLst>
                <a:ext uri="{FF2B5EF4-FFF2-40B4-BE49-F238E27FC236}">
                  <a16:creationId xmlns:a16="http://schemas.microsoft.com/office/drawing/2014/main" id="{5639DBA5-0972-4939-4C15-3D1140B85905}"/>
                </a:ext>
              </a:extLst>
            </p:cNvPr>
            <p:cNvSpPr/>
            <p:nvPr/>
          </p:nvSpPr>
          <p:spPr>
            <a:xfrm>
              <a:off x="3771900" y="1766454"/>
              <a:ext cx="3857106" cy="3325091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ACAF20A2-EA8C-0140-0F60-7A0AD9A141E9}"/>
                </a:ext>
              </a:extLst>
            </p:cNvPr>
            <p:cNvSpPr/>
            <p:nvPr/>
          </p:nvSpPr>
          <p:spPr>
            <a:xfrm>
              <a:off x="5508221" y="1574222"/>
              <a:ext cx="384463" cy="384463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0348A7B-CAC5-02E4-CE41-253A9F14C5D7}"/>
              </a:ext>
            </a:extLst>
          </p:cNvPr>
          <p:cNvGrpSpPr/>
          <p:nvPr/>
        </p:nvGrpSpPr>
        <p:grpSpPr>
          <a:xfrm>
            <a:off x="415636" y="290944"/>
            <a:ext cx="966355" cy="966356"/>
            <a:chOff x="415636" y="290944"/>
            <a:chExt cx="966355" cy="96635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90A90BEE-B73B-8D9E-E3CA-DBEF8816CD64}"/>
                </a:ext>
              </a:extLst>
            </p:cNvPr>
            <p:cNvGrpSpPr/>
            <p:nvPr/>
          </p:nvGrpSpPr>
          <p:grpSpPr>
            <a:xfrm>
              <a:off x="415636" y="290944"/>
              <a:ext cx="966355" cy="966356"/>
              <a:chOff x="415636" y="290944"/>
              <a:chExt cx="966355" cy="966356"/>
            </a:xfrm>
          </p:grpSpPr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5608961A-ED22-2833-AC3A-556D07E0F011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CBCB8F1B-16A4-FE59-A05F-59A10EF347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6A6A04-C30A-341C-38A7-DA1AEF6CE9B1}"/>
                </a:ext>
              </a:extLst>
            </p:cNvPr>
            <p:cNvSpPr txBox="1"/>
            <p:nvPr/>
          </p:nvSpPr>
          <p:spPr>
            <a:xfrm>
              <a:off x="561109" y="488373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0D63D59-D44C-C07C-FD90-E3B9CE5410ED}"/>
                </a:ext>
              </a:extLst>
            </p:cNvPr>
            <p:cNvSpPr txBox="1"/>
            <p:nvPr/>
          </p:nvSpPr>
          <p:spPr>
            <a:xfrm>
              <a:off x="976747" y="708495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03F7889-F633-7777-16AF-9BEB162EB0CF}"/>
              </a:ext>
            </a:extLst>
          </p:cNvPr>
          <p:cNvGrpSpPr/>
          <p:nvPr/>
        </p:nvGrpSpPr>
        <p:grpSpPr>
          <a:xfrm>
            <a:off x="415636" y="1475507"/>
            <a:ext cx="966355" cy="966356"/>
            <a:chOff x="415636" y="1475507"/>
            <a:chExt cx="966355" cy="9663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7151861-C591-1EF1-55B7-A23AA8FFFC11}"/>
                </a:ext>
              </a:extLst>
            </p:cNvPr>
            <p:cNvGrpSpPr/>
            <p:nvPr/>
          </p:nvGrpSpPr>
          <p:grpSpPr>
            <a:xfrm>
              <a:off x="415636" y="1475507"/>
              <a:ext cx="966355" cy="966356"/>
              <a:chOff x="415636" y="290944"/>
              <a:chExt cx="966355" cy="966356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1534F1C8-107F-1898-E58F-FDBBC874340C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1B8F7667-C68D-C2B8-9A1E-ED76E3ECE5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EEC4A3-6BF8-4653-1E84-D88B287A6793}"/>
                </a:ext>
              </a:extLst>
            </p:cNvPr>
            <p:cNvSpPr txBox="1"/>
            <p:nvPr/>
          </p:nvSpPr>
          <p:spPr>
            <a:xfrm>
              <a:off x="561109" y="1675762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ABAC370-EAB5-88D8-8E5C-1AAF918D0267}"/>
                </a:ext>
              </a:extLst>
            </p:cNvPr>
            <p:cNvSpPr txBox="1"/>
            <p:nvPr/>
          </p:nvSpPr>
          <p:spPr>
            <a:xfrm>
              <a:off x="976747" y="1895884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70B756C-AF01-88FF-2474-86CE12142BC5}"/>
              </a:ext>
            </a:extLst>
          </p:cNvPr>
          <p:cNvGrpSpPr/>
          <p:nvPr/>
        </p:nvGrpSpPr>
        <p:grpSpPr>
          <a:xfrm>
            <a:off x="415636" y="2571749"/>
            <a:ext cx="966355" cy="966356"/>
            <a:chOff x="415636" y="2571749"/>
            <a:chExt cx="966355" cy="96635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A30F977-3074-3893-D7C5-3A3505BC7919}"/>
                </a:ext>
              </a:extLst>
            </p:cNvPr>
            <p:cNvGrpSpPr/>
            <p:nvPr/>
          </p:nvGrpSpPr>
          <p:grpSpPr>
            <a:xfrm>
              <a:off x="415636" y="2571749"/>
              <a:ext cx="966355" cy="966356"/>
              <a:chOff x="415636" y="290944"/>
              <a:chExt cx="966355" cy="966356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9A7830D4-5F97-BABF-4804-4163B67F3A9C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3C40E63A-6EC1-A8CB-5B4F-DA23DE80D0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DC9A7F-C8EB-E019-FE58-981A6D216661}"/>
                </a:ext>
              </a:extLst>
            </p:cNvPr>
            <p:cNvSpPr txBox="1"/>
            <p:nvPr/>
          </p:nvSpPr>
          <p:spPr>
            <a:xfrm>
              <a:off x="561109" y="2772003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CDE1F89-DE4A-D225-1A61-A9C21D5BB45A}"/>
                </a:ext>
              </a:extLst>
            </p:cNvPr>
            <p:cNvSpPr txBox="1"/>
            <p:nvPr/>
          </p:nvSpPr>
          <p:spPr>
            <a:xfrm>
              <a:off x="976747" y="2992125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</p:grp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85A70FD-8BE2-91AA-D914-2D9C8FBE86BE}"/>
              </a:ext>
            </a:extLst>
          </p:cNvPr>
          <p:cNvCxnSpPr/>
          <p:nvPr/>
        </p:nvCxnSpPr>
        <p:spPr>
          <a:xfrm>
            <a:off x="3190009" y="3434193"/>
            <a:ext cx="500841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88440F7-52F1-9155-AE2C-E4A005D1EA3A}"/>
              </a:ext>
            </a:extLst>
          </p:cNvPr>
          <p:cNvCxnSpPr>
            <a:cxnSpLocks/>
          </p:cNvCxnSpPr>
          <p:nvPr/>
        </p:nvCxnSpPr>
        <p:spPr>
          <a:xfrm>
            <a:off x="5690754" y="1033896"/>
            <a:ext cx="0" cy="46497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453264E-C4A3-43E9-BC46-EE0476C338C0}"/>
              </a:ext>
            </a:extLst>
          </p:cNvPr>
          <p:cNvGrpSpPr/>
          <p:nvPr/>
        </p:nvGrpSpPr>
        <p:grpSpPr>
          <a:xfrm>
            <a:off x="5700452" y="2441863"/>
            <a:ext cx="966355" cy="966356"/>
            <a:chOff x="415636" y="290944"/>
            <a:chExt cx="966355" cy="966356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23B6A5E-2805-16B1-C322-2D1B33DB2374}"/>
                </a:ext>
              </a:extLst>
            </p:cNvPr>
            <p:cNvGrpSpPr/>
            <p:nvPr/>
          </p:nvGrpSpPr>
          <p:grpSpPr>
            <a:xfrm>
              <a:off x="415636" y="290944"/>
              <a:ext cx="966355" cy="966356"/>
              <a:chOff x="415636" y="290944"/>
              <a:chExt cx="966355" cy="966356"/>
            </a:xfrm>
          </p:grpSpPr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B7E5AF83-3F91-030C-8675-924350CB87C6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D5E02E08-E74C-6059-E657-724D532844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A12BBC2-4085-1631-B81E-56F99E7A46C9}"/>
                </a:ext>
              </a:extLst>
            </p:cNvPr>
            <p:cNvSpPr txBox="1"/>
            <p:nvPr/>
          </p:nvSpPr>
          <p:spPr>
            <a:xfrm>
              <a:off x="561109" y="488373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A79E4D4-5E09-6518-69B0-8F192CDAFA52}"/>
                </a:ext>
              </a:extLst>
            </p:cNvPr>
            <p:cNvSpPr txBox="1"/>
            <p:nvPr/>
          </p:nvSpPr>
          <p:spPr>
            <a:xfrm>
              <a:off x="976747" y="708495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32713FD-6F35-4E9B-D6FE-1FC9916990E1}"/>
              </a:ext>
            </a:extLst>
          </p:cNvPr>
          <p:cNvCxnSpPr>
            <a:cxnSpLocks/>
          </p:cNvCxnSpPr>
          <p:nvPr/>
        </p:nvCxnSpPr>
        <p:spPr>
          <a:xfrm>
            <a:off x="6761018" y="1033896"/>
            <a:ext cx="0" cy="7325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55EA1FE-04BA-E638-E854-B99B307DB616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7617053" y="3429000"/>
            <a:ext cx="11953" cy="22546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1F62207-89FD-B223-10DA-B0CE80EA5E68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3190009" y="1766453"/>
            <a:ext cx="1413164" cy="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D60372C-E112-A5F3-140C-C5B304C0AD45}"/>
              </a:ext>
            </a:extLst>
          </p:cNvPr>
          <p:cNvCxnSpPr>
            <a:cxnSpLocks/>
          </p:cNvCxnSpPr>
          <p:nvPr/>
        </p:nvCxnSpPr>
        <p:spPr>
          <a:xfrm>
            <a:off x="3498272" y="1766453"/>
            <a:ext cx="0" cy="165735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0DF4F8FA-E768-A590-9422-D557B6F288B3}"/>
              </a:ext>
            </a:extLst>
          </p:cNvPr>
          <p:cNvCxnSpPr>
            <a:cxnSpLocks/>
          </p:cNvCxnSpPr>
          <p:nvPr/>
        </p:nvCxnSpPr>
        <p:spPr>
          <a:xfrm>
            <a:off x="5690754" y="5553938"/>
            <a:ext cx="193825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9407977-0E49-2027-3DF3-EBF00C97BA67}"/>
              </a:ext>
            </a:extLst>
          </p:cNvPr>
          <p:cNvCxnSpPr>
            <a:cxnSpLocks/>
          </p:cNvCxnSpPr>
          <p:nvPr/>
        </p:nvCxnSpPr>
        <p:spPr>
          <a:xfrm>
            <a:off x="5690754" y="1374194"/>
            <a:ext cx="107026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1939B94-F413-8304-4AAB-25C0341B6F46}"/>
              </a:ext>
            </a:extLst>
          </p:cNvPr>
          <p:cNvSpPr txBox="1"/>
          <p:nvPr/>
        </p:nvSpPr>
        <p:spPr>
          <a:xfrm>
            <a:off x="5605896" y="805065"/>
            <a:ext cx="123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HEXA_F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4F8463F-2409-336E-0A2E-94982CE3744D}"/>
              </a:ext>
            </a:extLst>
          </p:cNvPr>
          <p:cNvSpPr txBox="1"/>
          <p:nvPr/>
        </p:nvSpPr>
        <p:spPr>
          <a:xfrm>
            <a:off x="6032963" y="5151066"/>
            <a:ext cx="123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HEXA_M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A011B91-5060-D4F7-AD9E-50ACB29E4376}"/>
              </a:ext>
            </a:extLst>
          </p:cNvPr>
          <p:cNvSpPr txBox="1"/>
          <p:nvPr/>
        </p:nvSpPr>
        <p:spPr>
          <a:xfrm>
            <a:off x="2296393" y="2415434"/>
            <a:ext cx="123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HEXA_S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A819AE9-173B-CC7D-5665-E05DA3793B00}"/>
              </a:ext>
            </a:extLst>
          </p:cNvPr>
          <p:cNvCxnSpPr>
            <a:cxnSpLocks/>
          </p:cNvCxnSpPr>
          <p:nvPr/>
        </p:nvCxnSpPr>
        <p:spPr>
          <a:xfrm>
            <a:off x="4610100" y="5091545"/>
            <a:ext cx="0" cy="5920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E44A99D-6A20-DD7B-DE2B-239CD49FD594}"/>
              </a:ext>
            </a:extLst>
          </p:cNvPr>
          <p:cNvCxnSpPr>
            <a:cxnSpLocks/>
          </p:cNvCxnSpPr>
          <p:nvPr/>
        </p:nvCxnSpPr>
        <p:spPr>
          <a:xfrm>
            <a:off x="4620490" y="5553938"/>
            <a:ext cx="107026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B31A454-CF48-8A5C-8F71-0C700123109F}"/>
              </a:ext>
            </a:extLst>
          </p:cNvPr>
          <p:cNvSpPr txBox="1"/>
          <p:nvPr/>
        </p:nvSpPr>
        <p:spPr>
          <a:xfrm>
            <a:off x="4535632" y="5166654"/>
            <a:ext cx="123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HEXA_B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A80ECDF-BFE1-354B-3F63-064029809AA0}"/>
              </a:ext>
            </a:extLst>
          </p:cNvPr>
          <p:cNvCxnSpPr>
            <a:cxnSpLocks/>
          </p:cNvCxnSpPr>
          <p:nvPr/>
        </p:nvCxnSpPr>
        <p:spPr>
          <a:xfrm flipV="1">
            <a:off x="3662622" y="3537065"/>
            <a:ext cx="1881101" cy="1036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8806E88-D502-45DA-49DF-C698589306F3}"/>
              </a:ext>
            </a:extLst>
          </p:cNvPr>
          <p:cNvSpPr txBox="1"/>
          <p:nvPr/>
        </p:nvSpPr>
        <p:spPr>
          <a:xfrm>
            <a:off x="2706920" y="4143654"/>
            <a:ext cx="244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COH</a:t>
            </a:r>
            <a:r>
              <a:rPr lang="en-US" altLang="zh-TW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Center 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Of Hexapod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70596E0-55BE-B02C-35E0-BF10EAA1C7B8}"/>
              </a:ext>
            </a:extLst>
          </p:cNvPr>
          <p:cNvGrpSpPr/>
          <p:nvPr/>
        </p:nvGrpSpPr>
        <p:grpSpPr>
          <a:xfrm>
            <a:off x="-1795833" y="-200026"/>
            <a:ext cx="5882515" cy="5364308"/>
            <a:chOff x="3771900" y="1574222"/>
            <a:chExt cx="3857106" cy="3517323"/>
          </a:xfrm>
        </p:grpSpPr>
        <p:sp>
          <p:nvSpPr>
            <p:cNvPr id="3" name="六邊形 2">
              <a:extLst>
                <a:ext uri="{FF2B5EF4-FFF2-40B4-BE49-F238E27FC236}">
                  <a16:creationId xmlns:a16="http://schemas.microsoft.com/office/drawing/2014/main" id="{DBA21020-CE3B-3655-59F9-B3A162D323A5}"/>
                </a:ext>
              </a:extLst>
            </p:cNvPr>
            <p:cNvSpPr/>
            <p:nvPr/>
          </p:nvSpPr>
          <p:spPr>
            <a:xfrm>
              <a:off x="3771900" y="1766454"/>
              <a:ext cx="3857106" cy="3325091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36BE2D6-18A2-C7A0-94C3-A15DCCAA605C}"/>
                </a:ext>
              </a:extLst>
            </p:cNvPr>
            <p:cNvSpPr/>
            <p:nvPr/>
          </p:nvSpPr>
          <p:spPr>
            <a:xfrm>
              <a:off x="5508221" y="1574222"/>
              <a:ext cx="384463" cy="384463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BB82C69-9DBE-BC49-A100-C36F1145312B}"/>
              </a:ext>
            </a:extLst>
          </p:cNvPr>
          <p:cNvSpPr/>
          <p:nvPr/>
        </p:nvSpPr>
        <p:spPr>
          <a:xfrm>
            <a:off x="0" y="3958936"/>
            <a:ext cx="12192000" cy="2899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6F23FC6-ED95-643E-FB70-801BDFE73E8E}"/>
              </a:ext>
            </a:extLst>
          </p:cNvPr>
          <p:cNvGrpSpPr/>
          <p:nvPr/>
        </p:nvGrpSpPr>
        <p:grpSpPr>
          <a:xfrm>
            <a:off x="2411642" y="5727987"/>
            <a:ext cx="966355" cy="966356"/>
            <a:chOff x="415636" y="1475507"/>
            <a:chExt cx="966355" cy="9663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55B00-490C-1B16-8C7D-920BFAB0E10B}"/>
                </a:ext>
              </a:extLst>
            </p:cNvPr>
            <p:cNvGrpSpPr/>
            <p:nvPr/>
          </p:nvGrpSpPr>
          <p:grpSpPr>
            <a:xfrm>
              <a:off x="415636" y="1475507"/>
              <a:ext cx="966355" cy="966356"/>
              <a:chOff x="415636" y="290944"/>
              <a:chExt cx="966355" cy="966356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450659EE-D90D-35AD-3A6F-1C8E609867DD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B8892060-54CE-F7CE-8952-39676F6380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DDCAE5A-414F-5A93-37AD-44254DB07B13}"/>
                </a:ext>
              </a:extLst>
            </p:cNvPr>
            <p:cNvSpPr txBox="1"/>
            <p:nvPr/>
          </p:nvSpPr>
          <p:spPr>
            <a:xfrm>
              <a:off x="561109" y="1675762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546014-B131-F295-CB81-81B23E5E6138}"/>
                </a:ext>
              </a:extLst>
            </p:cNvPr>
            <p:cNvSpPr txBox="1"/>
            <p:nvPr/>
          </p:nvSpPr>
          <p:spPr>
            <a:xfrm>
              <a:off x="976747" y="1895884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51367C5-3EFE-538F-EE24-33997DE5189E}"/>
              </a:ext>
            </a:extLst>
          </p:cNvPr>
          <p:cNvGrpSpPr/>
          <p:nvPr/>
        </p:nvGrpSpPr>
        <p:grpSpPr>
          <a:xfrm>
            <a:off x="2411642" y="2714623"/>
            <a:ext cx="966355" cy="966356"/>
            <a:chOff x="415636" y="290944"/>
            <a:chExt cx="966355" cy="96635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CF53E30-0BD1-F8A0-025B-C8B4304C84EB}"/>
                </a:ext>
              </a:extLst>
            </p:cNvPr>
            <p:cNvGrpSpPr/>
            <p:nvPr/>
          </p:nvGrpSpPr>
          <p:grpSpPr>
            <a:xfrm>
              <a:off x="415636" y="290944"/>
              <a:ext cx="966355" cy="966356"/>
              <a:chOff x="415636" y="290944"/>
              <a:chExt cx="966355" cy="966356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1E1463A8-7298-FF45-5B1B-BC5EB32AB9D3}"/>
                  </a:ext>
                </a:extLst>
              </p:cNvPr>
              <p:cNvCxnSpPr/>
              <p:nvPr/>
            </p:nvCxnSpPr>
            <p:spPr>
              <a:xfrm>
                <a:off x="415636" y="1257300"/>
                <a:ext cx="96635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9B6D52ED-F5CB-FDDE-C7F6-049D81C764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67541" y="774122"/>
                <a:ext cx="96635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0ED28B5-C5E5-B821-8FBF-7F4526144ED0}"/>
                </a:ext>
              </a:extLst>
            </p:cNvPr>
            <p:cNvSpPr txBox="1"/>
            <p:nvPr/>
          </p:nvSpPr>
          <p:spPr>
            <a:xfrm>
              <a:off x="561109" y="488373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54A6BE5-CCF5-43D0-7AEF-EB897269AFBF}"/>
                </a:ext>
              </a:extLst>
            </p:cNvPr>
            <p:cNvSpPr txBox="1"/>
            <p:nvPr/>
          </p:nvSpPr>
          <p:spPr>
            <a:xfrm>
              <a:off x="976747" y="708495"/>
              <a:ext cx="40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92C43E4-2D16-A609-94BC-104EC3F71EF4}"/>
              </a:ext>
            </a:extLst>
          </p:cNvPr>
          <p:cNvCxnSpPr/>
          <p:nvPr/>
        </p:nvCxnSpPr>
        <p:spPr>
          <a:xfrm>
            <a:off x="114300" y="3958936"/>
            <a:ext cx="11898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9C1A60D-F3E6-3320-F6F0-D90A3F6C6414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86682" y="2628715"/>
            <a:ext cx="1976932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0797E6B-2FA1-9AFC-D6AD-0F09A5A27C1F}"/>
              </a:ext>
            </a:extLst>
          </p:cNvPr>
          <p:cNvCxnSpPr/>
          <p:nvPr/>
        </p:nvCxnSpPr>
        <p:spPr>
          <a:xfrm>
            <a:off x="6063614" y="2628715"/>
            <a:ext cx="181269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BE8CBB7-816C-E989-0459-5C15F1F174DD}"/>
              </a:ext>
            </a:extLst>
          </p:cNvPr>
          <p:cNvCxnSpPr/>
          <p:nvPr/>
        </p:nvCxnSpPr>
        <p:spPr>
          <a:xfrm>
            <a:off x="7886700" y="2628715"/>
            <a:ext cx="183919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C0D1949D-2F56-69BD-F89B-5C68B0D68B56}"/>
              </a:ext>
            </a:extLst>
          </p:cNvPr>
          <p:cNvSpPr/>
          <p:nvPr/>
        </p:nvSpPr>
        <p:spPr>
          <a:xfrm>
            <a:off x="3867175" y="2419599"/>
            <a:ext cx="418232" cy="41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8C4942-FDC5-21CF-A9EB-EAC70733CD01}"/>
              </a:ext>
            </a:extLst>
          </p:cNvPr>
          <p:cNvSpPr/>
          <p:nvPr/>
        </p:nvSpPr>
        <p:spPr>
          <a:xfrm>
            <a:off x="5844107" y="2419598"/>
            <a:ext cx="418231" cy="4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968AC1-C125-E19F-3754-9A2B45B593FB}"/>
              </a:ext>
            </a:extLst>
          </p:cNvPr>
          <p:cNvSpPr/>
          <p:nvPr/>
        </p:nvSpPr>
        <p:spPr>
          <a:xfrm>
            <a:off x="7667193" y="2419598"/>
            <a:ext cx="418231" cy="4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EE96E53-D92B-2094-D519-2637DDAFBA6C}"/>
              </a:ext>
            </a:extLst>
          </p:cNvPr>
          <p:cNvCxnSpPr>
            <a:cxnSpLocks/>
          </p:cNvCxnSpPr>
          <p:nvPr/>
        </p:nvCxnSpPr>
        <p:spPr>
          <a:xfrm flipV="1">
            <a:off x="4086682" y="5373398"/>
            <a:ext cx="1976932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120BABC-FD40-94A3-53A4-B389628CD1EE}"/>
              </a:ext>
            </a:extLst>
          </p:cNvPr>
          <p:cNvCxnSpPr/>
          <p:nvPr/>
        </p:nvCxnSpPr>
        <p:spPr>
          <a:xfrm>
            <a:off x="6063614" y="5373398"/>
            <a:ext cx="181269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5F906BF-1822-DCE5-562F-224A77B4D395}"/>
              </a:ext>
            </a:extLst>
          </p:cNvPr>
          <p:cNvCxnSpPr/>
          <p:nvPr/>
        </p:nvCxnSpPr>
        <p:spPr>
          <a:xfrm>
            <a:off x="7886700" y="5373398"/>
            <a:ext cx="183919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8BE1599-6F31-B5DB-0F66-3B1F9D701775}"/>
              </a:ext>
            </a:extLst>
          </p:cNvPr>
          <p:cNvSpPr/>
          <p:nvPr/>
        </p:nvSpPr>
        <p:spPr>
          <a:xfrm>
            <a:off x="3867175" y="5164281"/>
            <a:ext cx="418231" cy="4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35ED535-8F82-2D8D-B670-D9CA507CEF0B}"/>
              </a:ext>
            </a:extLst>
          </p:cNvPr>
          <p:cNvSpPr/>
          <p:nvPr/>
        </p:nvSpPr>
        <p:spPr>
          <a:xfrm>
            <a:off x="5844106" y="5164282"/>
            <a:ext cx="418232" cy="41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CEEB490-24E5-F2FC-0DCF-8B05C1CE5E1D}"/>
              </a:ext>
            </a:extLst>
          </p:cNvPr>
          <p:cNvSpPr/>
          <p:nvPr/>
        </p:nvSpPr>
        <p:spPr>
          <a:xfrm>
            <a:off x="7674423" y="5164282"/>
            <a:ext cx="418232" cy="41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弧形右彎 38">
            <a:extLst>
              <a:ext uri="{FF2B5EF4-FFF2-40B4-BE49-F238E27FC236}">
                <a16:creationId xmlns:a16="http://schemas.microsoft.com/office/drawing/2014/main" id="{94F974DA-DAC4-0CED-33D3-111C47B05C20}"/>
              </a:ext>
            </a:extLst>
          </p:cNvPr>
          <p:cNvSpPr/>
          <p:nvPr/>
        </p:nvSpPr>
        <p:spPr>
          <a:xfrm rot="16200000">
            <a:off x="7714274" y="4993160"/>
            <a:ext cx="384637" cy="924075"/>
          </a:xfrm>
          <a:prstGeom prst="curvedRightArrow">
            <a:avLst>
              <a:gd name="adj1" fmla="val 7173"/>
              <a:gd name="adj2" fmla="val 50000"/>
              <a:gd name="adj3" fmla="val 4613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箭號: 弧形右彎 39">
            <a:extLst>
              <a:ext uri="{FF2B5EF4-FFF2-40B4-BE49-F238E27FC236}">
                <a16:creationId xmlns:a16="http://schemas.microsoft.com/office/drawing/2014/main" id="{82928B16-8428-78D8-2AFA-463989C84876}"/>
              </a:ext>
            </a:extLst>
          </p:cNvPr>
          <p:cNvSpPr/>
          <p:nvPr/>
        </p:nvSpPr>
        <p:spPr>
          <a:xfrm rot="16200000">
            <a:off x="5918422" y="4993160"/>
            <a:ext cx="384637" cy="924075"/>
          </a:xfrm>
          <a:prstGeom prst="curvedRightArrow">
            <a:avLst>
              <a:gd name="adj1" fmla="val 7173"/>
              <a:gd name="adj2" fmla="val 50000"/>
              <a:gd name="adj3" fmla="val 4613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箭號: 弧形右彎 43">
            <a:extLst>
              <a:ext uri="{FF2B5EF4-FFF2-40B4-BE49-F238E27FC236}">
                <a16:creationId xmlns:a16="http://schemas.microsoft.com/office/drawing/2014/main" id="{B4182188-A690-D9E9-83AE-E1F3B4547D43}"/>
              </a:ext>
            </a:extLst>
          </p:cNvPr>
          <p:cNvSpPr/>
          <p:nvPr/>
        </p:nvSpPr>
        <p:spPr>
          <a:xfrm rot="16200000">
            <a:off x="3915502" y="2282069"/>
            <a:ext cx="384637" cy="924075"/>
          </a:xfrm>
          <a:prstGeom prst="curvedRightArrow">
            <a:avLst>
              <a:gd name="adj1" fmla="val 7173"/>
              <a:gd name="adj2" fmla="val 50000"/>
              <a:gd name="adj3" fmla="val 4613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46FD041-A206-13D2-55FE-60E39BD9A521}"/>
              </a:ext>
            </a:extLst>
          </p:cNvPr>
          <p:cNvCxnSpPr>
            <a:cxnSpLocks/>
          </p:cNvCxnSpPr>
          <p:nvPr/>
        </p:nvCxnSpPr>
        <p:spPr>
          <a:xfrm>
            <a:off x="4086682" y="1693718"/>
            <a:ext cx="0" cy="926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7869662-EBC6-A6E8-9CBC-7C3DD95B0D5A}"/>
              </a:ext>
            </a:extLst>
          </p:cNvPr>
          <p:cNvCxnSpPr>
            <a:cxnSpLocks/>
          </p:cNvCxnSpPr>
          <p:nvPr/>
        </p:nvCxnSpPr>
        <p:spPr>
          <a:xfrm>
            <a:off x="6063614" y="1693718"/>
            <a:ext cx="0" cy="926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6CC89F6-94FB-47D6-4027-6843E1CCDD3F}"/>
              </a:ext>
            </a:extLst>
          </p:cNvPr>
          <p:cNvCxnSpPr>
            <a:cxnSpLocks/>
          </p:cNvCxnSpPr>
          <p:nvPr/>
        </p:nvCxnSpPr>
        <p:spPr>
          <a:xfrm>
            <a:off x="4086682" y="1922834"/>
            <a:ext cx="197693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D4F7C93-079E-06D5-FC02-6DC6995C6661}"/>
              </a:ext>
            </a:extLst>
          </p:cNvPr>
          <p:cNvCxnSpPr>
            <a:cxnSpLocks/>
          </p:cNvCxnSpPr>
          <p:nvPr/>
        </p:nvCxnSpPr>
        <p:spPr>
          <a:xfrm>
            <a:off x="7886700" y="1693718"/>
            <a:ext cx="0" cy="926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49C5A93-20A6-7364-C212-E947BF489E91}"/>
              </a:ext>
            </a:extLst>
          </p:cNvPr>
          <p:cNvCxnSpPr>
            <a:cxnSpLocks/>
          </p:cNvCxnSpPr>
          <p:nvPr/>
        </p:nvCxnSpPr>
        <p:spPr>
          <a:xfrm>
            <a:off x="9708111" y="1693718"/>
            <a:ext cx="0" cy="926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714667EC-D992-9155-5FA3-8162E6E7E847}"/>
              </a:ext>
            </a:extLst>
          </p:cNvPr>
          <p:cNvCxnSpPr>
            <a:cxnSpLocks/>
          </p:cNvCxnSpPr>
          <p:nvPr/>
        </p:nvCxnSpPr>
        <p:spPr>
          <a:xfrm>
            <a:off x="6063614" y="1922834"/>
            <a:ext cx="182308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62FD6E3-4365-675E-31BF-1314ED0DF177}"/>
              </a:ext>
            </a:extLst>
          </p:cNvPr>
          <p:cNvCxnSpPr>
            <a:cxnSpLocks/>
          </p:cNvCxnSpPr>
          <p:nvPr/>
        </p:nvCxnSpPr>
        <p:spPr>
          <a:xfrm>
            <a:off x="7876309" y="1922834"/>
            <a:ext cx="182308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48AB9CA-B7CB-07CD-E807-B6967E26E595}"/>
              </a:ext>
            </a:extLst>
          </p:cNvPr>
          <p:cNvSpPr txBox="1"/>
          <p:nvPr/>
        </p:nvSpPr>
        <p:spPr>
          <a:xfrm>
            <a:off x="4091986" y="1409607"/>
            <a:ext cx="2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COXIA_LENGTH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11EC8C1-145D-1F6A-F6AA-6532A8BB382F}"/>
              </a:ext>
            </a:extLst>
          </p:cNvPr>
          <p:cNvSpPr txBox="1"/>
          <p:nvPr/>
        </p:nvSpPr>
        <p:spPr>
          <a:xfrm>
            <a:off x="6104716" y="1409607"/>
            <a:ext cx="182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FEMUR_LENGTH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1D5495D-9C9E-D89C-41FF-6394569C830C}"/>
              </a:ext>
            </a:extLst>
          </p:cNvPr>
          <p:cNvSpPr txBox="1"/>
          <p:nvPr/>
        </p:nvSpPr>
        <p:spPr>
          <a:xfrm>
            <a:off x="7883539" y="1409607"/>
            <a:ext cx="182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</a:rPr>
              <a:t>TIBIA_LENGTH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A7F015A-83DE-BE2D-27C7-2040CC2EEABC}"/>
              </a:ext>
            </a:extLst>
          </p:cNvPr>
          <p:cNvGrpSpPr/>
          <p:nvPr/>
        </p:nvGrpSpPr>
        <p:grpSpPr>
          <a:xfrm>
            <a:off x="2740725" y="2107511"/>
            <a:ext cx="3004820" cy="2740117"/>
            <a:chOff x="3771900" y="1574222"/>
            <a:chExt cx="3857106" cy="3517323"/>
          </a:xfrm>
        </p:grpSpPr>
        <p:sp>
          <p:nvSpPr>
            <p:cNvPr id="3" name="六邊形 2">
              <a:extLst>
                <a:ext uri="{FF2B5EF4-FFF2-40B4-BE49-F238E27FC236}">
                  <a16:creationId xmlns:a16="http://schemas.microsoft.com/office/drawing/2014/main" id="{B3B9A857-441B-41D6-6A0B-EFA7FD8D904F}"/>
                </a:ext>
              </a:extLst>
            </p:cNvPr>
            <p:cNvSpPr/>
            <p:nvPr/>
          </p:nvSpPr>
          <p:spPr>
            <a:xfrm>
              <a:off x="3771900" y="1766454"/>
              <a:ext cx="3857106" cy="3325091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F213566-1148-5783-24DD-8D12C7ED45A7}"/>
                </a:ext>
              </a:extLst>
            </p:cNvPr>
            <p:cNvSpPr/>
            <p:nvPr/>
          </p:nvSpPr>
          <p:spPr>
            <a:xfrm>
              <a:off x="5508221" y="1574222"/>
              <a:ext cx="384463" cy="384463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DD0A65-9ACC-6384-0A5B-F1CF5C1B3D25}"/>
              </a:ext>
            </a:extLst>
          </p:cNvPr>
          <p:cNvSpPr txBox="1"/>
          <p:nvPr/>
        </p:nvSpPr>
        <p:spPr>
          <a:xfrm>
            <a:off x="1251167" y="1763110"/>
            <a:ext cx="24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2, LF,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LeftFront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EA1634-1B77-346B-1139-09990621FD93}"/>
              </a:ext>
            </a:extLst>
          </p:cNvPr>
          <p:cNvSpPr txBox="1"/>
          <p:nvPr/>
        </p:nvSpPr>
        <p:spPr>
          <a:xfrm>
            <a:off x="327660" y="3367781"/>
            <a:ext cx="23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3,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LeftMiddle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760D5-5A07-471F-A486-F3CFA65BF154}"/>
              </a:ext>
            </a:extLst>
          </p:cNvPr>
          <p:cNvSpPr txBox="1"/>
          <p:nvPr/>
        </p:nvSpPr>
        <p:spPr>
          <a:xfrm>
            <a:off x="1212329" y="4964188"/>
            <a:ext cx="24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4,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LB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LeftBack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D1FC3-15CB-4F4B-884A-A2169CB1B5A5}"/>
              </a:ext>
            </a:extLst>
          </p:cNvPr>
          <p:cNvSpPr txBox="1"/>
          <p:nvPr/>
        </p:nvSpPr>
        <p:spPr>
          <a:xfrm>
            <a:off x="4832668" y="1747206"/>
            <a:ext cx="24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1, RF,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RightFront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18FD60-ED85-EF73-1CD3-7C8D18D620A1}"/>
              </a:ext>
            </a:extLst>
          </p:cNvPr>
          <p:cNvSpPr txBox="1"/>
          <p:nvPr/>
        </p:nvSpPr>
        <p:spPr>
          <a:xfrm>
            <a:off x="5647806" y="3367781"/>
            <a:ext cx="2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0, RM,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RightMiddle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A86ACD-6442-8AE2-52ED-9294944F3F8D}"/>
              </a:ext>
            </a:extLst>
          </p:cNvPr>
          <p:cNvSpPr txBox="1"/>
          <p:nvPr/>
        </p:nvSpPr>
        <p:spPr>
          <a:xfrm>
            <a:off x="4861995" y="4972452"/>
            <a:ext cx="24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5, RB,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RightBack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602AB5-3E0B-AB18-14FB-A8868E29F7D4}"/>
              </a:ext>
            </a:extLst>
          </p:cNvPr>
          <p:cNvSpPr txBox="1"/>
          <p:nvPr/>
        </p:nvSpPr>
        <p:spPr>
          <a:xfrm>
            <a:off x="194527" y="204528"/>
            <a:ext cx="579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用腳位與馬達取得需要角度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25FBA94-C8EC-16A9-B24C-2BF437F958C1}"/>
              </a:ext>
            </a:extLst>
          </p:cNvPr>
          <p:cNvCxnSpPr>
            <a:cxnSpLocks/>
          </p:cNvCxnSpPr>
          <p:nvPr/>
        </p:nvCxnSpPr>
        <p:spPr>
          <a:xfrm flipV="1">
            <a:off x="1775802" y="6410104"/>
            <a:ext cx="1976932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9A33DC5-D000-0D2A-1B05-09A5291AAFDE}"/>
              </a:ext>
            </a:extLst>
          </p:cNvPr>
          <p:cNvCxnSpPr/>
          <p:nvPr/>
        </p:nvCxnSpPr>
        <p:spPr>
          <a:xfrm>
            <a:off x="3752734" y="6410104"/>
            <a:ext cx="181269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23790F-19DB-EE99-F701-7ED6D72CC2BE}"/>
              </a:ext>
            </a:extLst>
          </p:cNvPr>
          <p:cNvCxnSpPr/>
          <p:nvPr/>
        </p:nvCxnSpPr>
        <p:spPr>
          <a:xfrm>
            <a:off x="5575820" y="6410104"/>
            <a:ext cx="183919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A8DC84F-9185-D32A-5FE6-4E35FDDDD350}"/>
              </a:ext>
            </a:extLst>
          </p:cNvPr>
          <p:cNvSpPr/>
          <p:nvPr/>
        </p:nvSpPr>
        <p:spPr>
          <a:xfrm>
            <a:off x="1556295" y="6200987"/>
            <a:ext cx="418231" cy="4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E7B1E69-EC8D-316D-C606-6848200E68CE}"/>
              </a:ext>
            </a:extLst>
          </p:cNvPr>
          <p:cNvSpPr/>
          <p:nvPr/>
        </p:nvSpPr>
        <p:spPr>
          <a:xfrm>
            <a:off x="3533226" y="6200988"/>
            <a:ext cx="418232" cy="41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9080513-8D80-88DD-74E0-AF6F651A41DA}"/>
              </a:ext>
            </a:extLst>
          </p:cNvPr>
          <p:cNvSpPr/>
          <p:nvPr/>
        </p:nvSpPr>
        <p:spPr>
          <a:xfrm>
            <a:off x="5363543" y="6200988"/>
            <a:ext cx="418232" cy="41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A10D5E8-27C2-2417-28F6-ED920201D8E0}"/>
              </a:ext>
            </a:extLst>
          </p:cNvPr>
          <p:cNvSpPr txBox="1"/>
          <p:nvPr/>
        </p:nvSpPr>
        <p:spPr>
          <a:xfrm>
            <a:off x="574585" y="5773477"/>
            <a:ext cx="24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</a:rPr>
              <a:t>0, </a:t>
            </a:r>
            <a:r>
              <a:rPr lang="en-US" altLang="zh-TW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COXIA</a:t>
            </a:r>
            <a:endParaRPr lang="zh-TW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37006E-D576-0C29-9B61-00706948B2FC}"/>
              </a:ext>
            </a:extLst>
          </p:cNvPr>
          <p:cNvSpPr txBox="1"/>
          <p:nvPr/>
        </p:nvSpPr>
        <p:spPr>
          <a:xfrm>
            <a:off x="2413545" y="5773477"/>
            <a:ext cx="24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</a:rPr>
              <a:t>1, FEMUR</a:t>
            </a:r>
            <a:endParaRPr lang="zh-TW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52B672-7C8F-56A7-D427-B4B09E66D74D}"/>
              </a:ext>
            </a:extLst>
          </p:cNvPr>
          <p:cNvSpPr txBox="1"/>
          <p:nvPr/>
        </p:nvSpPr>
        <p:spPr>
          <a:xfrm>
            <a:off x="4725042" y="5773477"/>
            <a:ext cx="24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</a:rPr>
              <a:t>2, TIBIA</a:t>
            </a:r>
            <a:endParaRPr lang="zh-TW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268121-B0FE-F5A5-0991-BC96C6540697}"/>
              </a:ext>
            </a:extLst>
          </p:cNvPr>
          <p:cNvSpPr txBox="1"/>
          <p:nvPr/>
        </p:nvSpPr>
        <p:spPr>
          <a:xfrm>
            <a:off x="194527" y="828097"/>
            <a:ext cx="483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hexapod.motorAngle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legID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motorID</a:t>
            </a:r>
            <a:r>
              <a:rPr lang="en-US" altLang="zh-TW" b="1" dirty="0">
                <a:latin typeface="Consolas" panose="020B0609020204030204" pitchFamily="49" charset="0"/>
              </a:rPr>
              <a:t>);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群組 78">
            <a:extLst>
              <a:ext uri="{FF2B5EF4-FFF2-40B4-BE49-F238E27FC236}">
                <a16:creationId xmlns:a16="http://schemas.microsoft.com/office/drawing/2014/main" id="{3917D404-6BB8-6A34-3695-ED48192E38DC}"/>
              </a:ext>
            </a:extLst>
          </p:cNvPr>
          <p:cNvGrpSpPr/>
          <p:nvPr/>
        </p:nvGrpSpPr>
        <p:grpSpPr>
          <a:xfrm>
            <a:off x="3361730" y="2388931"/>
            <a:ext cx="3862030" cy="3227794"/>
            <a:chOff x="3361730" y="2388931"/>
            <a:chExt cx="3862030" cy="322779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DAF353C-8076-8903-3B0F-805AAEED735E}"/>
                </a:ext>
              </a:extLst>
            </p:cNvPr>
            <p:cNvGrpSpPr/>
            <p:nvPr/>
          </p:nvGrpSpPr>
          <p:grpSpPr>
            <a:xfrm rot="18959933">
              <a:off x="3435084" y="2388931"/>
              <a:ext cx="3096810" cy="267395"/>
              <a:chOff x="1229360" y="3770590"/>
              <a:chExt cx="1635760" cy="0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B25FBA94-C8EC-16A9-B24C-2BF437F95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D9A33DC5-D000-0D2A-1B05-09A5291AAFDE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7823790F-19DB-EE99-F701-7ED6D72CC2BE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F3A5524E-30FD-F606-4477-2874943FF591}"/>
                </a:ext>
              </a:extLst>
            </p:cNvPr>
            <p:cNvGrpSpPr/>
            <p:nvPr/>
          </p:nvGrpSpPr>
          <p:grpSpPr>
            <a:xfrm>
              <a:off x="4012618" y="4007685"/>
              <a:ext cx="3211142" cy="87070"/>
              <a:chOff x="1229360" y="3770590"/>
              <a:chExt cx="1635760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2D2A7B06-FEBB-4CFD-2714-6486CFFAB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FA6588EE-8CF2-A13D-377A-8E1516939E95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30D9656-C42E-9E49-13B7-A12F13C324BA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6434460-F224-4C5C-5067-156AAF0A19E8}"/>
                </a:ext>
              </a:extLst>
            </p:cNvPr>
            <p:cNvGrpSpPr/>
            <p:nvPr/>
          </p:nvGrpSpPr>
          <p:grpSpPr>
            <a:xfrm rot="2685397" flipV="1">
              <a:off x="3361730" y="5571006"/>
              <a:ext cx="3053611" cy="45719"/>
              <a:chOff x="1229360" y="3770590"/>
              <a:chExt cx="1635760" cy="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C76774D-7F9E-8DB5-DD31-CA71EF556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01BCE76-FE28-966B-792B-EE73E594656F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5562AC09-6041-9EDB-05F9-036DFA691626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91DECB9-8178-A1E7-ECFE-66C91A0F2789}"/>
              </a:ext>
            </a:extLst>
          </p:cNvPr>
          <p:cNvGrpSpPr/>
          <p:nvPr/>
        </p:nvGrpSpPr>
        <p:grpSpPr>
          <a:xfrm flipH="1">
            <a:off x="-396191" y="2389646"/>
            <a:ext cx="3862030" cy="3227794"/>
            <a:chOff x="3361730" y="2388931"/>
            <a:chExt cx="3862030" cy="3227794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242B16E-B0B3-046F-2D73-7B11B03D665F}"/>
                </a:ext>
              </a:extLst>
            </p:cNvPr>
            <p:cNvGrpSpPr/>
            <p:nvPr/>
          </p:nvGrpSpPr>
          <p:grpSpPr>
            <a:xfrm rot="18959933">
              <a:off x="3435084" y="2388931"/>
              <a:ext cx="3096810" cy="267395"/>
              <a:chOff x="1229360" y="3770590"/>
              <a:chExt cx="1635760" cy="0"/>
            </a:xfrm>
          </p:grpSpPr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93329C-237A-2F4E-D2FD-7569A7F29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61BC2BA7-5AE1-B9EC-8FDF-E0262B4F6884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2710640F-310E-31A6-91DE-1D220AF95C18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ED0E8BE4-E20A-0B46-BBA6-6892286AF227}"/>
                </a:ext>
              </a:extLst>
            </p:cNvPr>
            <p:cNvGrpSpPr/>
            <p:nvPr/>
          </p:nvGrpSpPr>
          <p:grpSpPr>
            <a:xfrm>
              <a:off x="4012618" y="4007685"/>
              <a:ext cx="3211142" cy="87070"/>
              <a:chOff x="1229360" y="3770590"/>
              <a:chExt cx="1635760" cy="0"/>
            </a:xfrm>
          </p:grpSpPr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F505D96D-B59C-0BAD-F39D-6F4C87B5A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24A637E5-9215-8FDD-B9FD-C2EDED48C291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03ED3906-D940-0F36-D8D2-3AEB3164D55C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6B7F0FFD-1B2A-67EE-CFCB-20BDC1C8F142}"/>
                </a:ext>
              </a:extLst>
            </p:cNvPr>
            <p:cNvGrpSpPr/>
            <p:nvPr/>
          </p:nvGrpSpPr>
          <p:grpSpPr>
            <a:xfrm rot="2685397" flipV="1">
              <a:off x="3361730" y="5571006"/>
              <a:ext cx="3053611" cy="45719"/>
              <a:chOff x="1229360" y="3770590"/>
              <a:chExt cx="1635760" cy="0"/>
            </a:xfrm>
          </p:grpSpPr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06681AE1-9006-5B56-17AB-D5FB7D218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360" y="3770590"/>
                <a:ext cx="593241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1ACD04AB-E30B-ABC4-1A93-8991B3566A0C}"/>
                  </a:ext>
                </a:extLst>
              </p:cNvPr>
              <p:cNvCxnSpPr/>
              <p:nvPr/>
            </p:nvCxnSpPr>
            <p:spPr>
              <a:xfrm>
                <a:off x="1822601" y="3770590"/>
                <a:ext cx="516009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48AD1FE4-2E62-B71E-229B-D545DC800949}"/>
                  </a:ext>
                </a:extLst>
              </p:cNvPr>
              <p:cNvCxnSpPr/>
              <p:nvPr/>
            </p:nvCxnSpPr>
            <p:spPr>
              <a:xfrm>
                <a:off x="2341568" y="3770590"/>
                <a:ext cx="523552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602AB5-3E0B-AB18-14FB-A8868E29F7D4}"/>
              </a:ext>
            </a:extLst>
          </p:cNvPr>
          <p:cNvSpPr txBox="1"/>
          <p:nvPr/>
        </p:nvSpPr>
        <p:spPr>
          <a:xfrm>
            <a:off x="194527" y="204528"/>
            <a:ext cx="579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用馬達編號取得馬達角度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268121-B0FE-F5A5-0991-BC96C6540697}"/>
              </a:ext>
            </a:extLst>
          </p:cNvPr>
          <p:cNvSpPr txBox="1"/>
          <p:nvPr/>
        </p:nvSpPr>
        <p:spPr>
          <a:xfrm>
            <a:off x="194527" y="828097"/>
            <a:ext cx="483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hexapod.motorAngle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motorID</a:t>
            </a:r>
            <a:r>
              <a:rPr lang="en-US" altLang="zh-TW" b="1" dirty="0">
                <a:latin typeface="Consolas" panose="020B0609020204030204" pitchFamily="49" charset="0"/>
              </a:rPr>
              <a:t>);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A7F015A-83DE-BE2D-27C7-2040CC2EEABC}"/>
              </a:ext>
            </a:extLst>
          </p:cNvPr>
          <p:cNvGrpSpPr/>
          <p:nvPr/>
        </p:nvGrpSpPr>
        <p:grpSpPr>
          <a:xfrm>
            <a:off x="2817841" y="3399555"/>
            <a:ext cx="1231561" cy="1123069"/>
            <a:chOff x="3771900" y="1574222"/>
            <a:chExt cx="3857106" cy="3517323"/>
          </a:xfrm>
        </p:grpSpPr>
        <p:sp>
          <p:nvSpPr>
            <p:cNvPr id="3" name="六邊形 2">
              <a:extLst>
                <a:ext uri="{FF2B5EF4-FFF2-40B4-BE49-F238E27FC236}">
                  <a16:creationId xmlns:a16="http://schemas.microsoft.com/office/drawing/2014/main" id="{B3B9A857-441B-41D6-6A0B-EFA7FD8D904F}"/>
                </a:ext>
              </a:extLst>
            </p:cNvPr>
            <p:cNvSpPr/>
            <p:nvPr/>
          </p:nvSpPr>
          <p:spPr>
            <a:xfrm>
              <a:off x="3771900" y="1766454"/>
              <a:ext cx="3857106" cy="3325091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F213566-1148-5783-24DD-8D12C7ED45A7}"/>
                </a:ext>
              </a:extLst>
            </p:cNvPr>
            <p:cNvSpPr/>
            <p:nvPr/>
          </p:nvSpPr>
          <p:spPr>
            <a:xfrm>
              <a:off x="5508221" y="1574222"/>
              <a:ext cx="384463" cy="384463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E851CD-C0D8-E9E1-DF2A-DE22E543EDC3}"/>
              </a:ext>
            </a:extLst>
          </p:cNvPr>
          <p:cNvSpPr txBox="1"/>
          <p:nvPr/>
        </p:nvSpPr>
        <p:spPr>
          <a:xfrm>
            <a:off x="3788249" y="3667860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0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6E33397-D88A-146F-22BC-21A02FCED3D6}"/>
              </a:ext>
            </a:extLst>
          </p:cNvPr>
          <p:cNvSpPr txBox="1"/>
          <p:nvPr/>
        </p:nvSpPr>
        <p:spPr>
          <a:xfrm>
            <a:off x="4809401" y="3699391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5B1097-34FD-7556-465E-5C4C5EDAA1A0}"/>
              </a:ext>
            </a:extLst>
          </p:cNvPr>
          <p:cNvSpPr txBox="1"/>
          <p:nvPr/>
        </p:nvSpPr>
        <p:spPr>
          <a:xfrm>
            <a:off x="6004422" y="3667860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2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942DA27-5D81-D2CF-2C9D-CFC88A8496CF}"/>
              </a:ext>
            </a:extLst>
          </p:cNvPr>
          <p:cNvSpPr txBox="1"/>
          <p:nvPr/>
        </p:nvSpPr>
        <p:spPr>
          <a:xfrm>
            <a:off x="3459185" y="3076858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3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D596139-E0D4-F7F7-6876-98E468A4BB3F}"/>
              </a:ext>
            </a:extLst>
          </p:cNvPr>
          <p:cNvSpPr txBox="1"/>
          <p:nvPr/>
        </p:nvSpPr>
        <p:spPr>
          <a:xfrm>
            <a:off x="4216938" y="2361525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4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FB568C3-F338-292A-3954-8F1C617AAEC2}"/>
              </a:ext>
            </a:extLst>
          </p:cNvPr>
          <p:cNvSpPr txBox="1"/>
          <p:nvPr/>
        </p:nvSpPr>
        <p:spPr>
          <a:xfrm>
            <a:off x="5026864" y="1643321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5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EDE03D-9168-8460-4E1A-904E45871899}"/>
              </a:ext>
            </a:extLst>
          </p:cNvPr>
          <p:cNvSpPr txBox="1"/>
          <p:nvPr/>
        </p:nvSpPr>
        <p:spPr>
          <a:xfrm>
            <a:off x="3462793" y="4274020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15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38720AF-EB41-1375-E85D-AF939B79334A}"/>
              </a:ext>
            </a:extLst>
          </p:cNvPr>
          <p:cNvSpPr txBox="1"/>
          <p:nvPr/>
        </p:nvSpPr>
        <p:spPr>
          <a:xfrm>
            <a:off x="4144169" y="4985185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16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DF50625-DADF-5A34-1EB1-8EDDB59EE461}"/>
              </a:ext>
            </a:extLst>
          </p:cNvPr>
          <p:cNvSpPr txBox="1"/>
          <p:nvPr/>
        </p:nvSpPr>
        <p:spPr>
          <a:xfrm>
            <a:off x="4927745" y="5737948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17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BBC4DD0-B5CF-EC9F-82D0-8E5DE6127A48}"/>
              </a:ext>
            </a:extLst>
          </p:cNvPr>
          <p:cNvSpPr txBox="1"/>
          <p:nvPr/>
        </p:nvSpPr>
        <p:spPr>
          <a:xfrm>
            <a:off x="190255" y="3736974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11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680AC3D-3521-53DB-99E6-358DEF479B18}"/>
              </a:ext>
            </a:extLst>
          </p:cNvPr>
          <p:cNvSpPr txBox="1"/>
          <p:nvPr/>
        </p:nvSpPr>
        <p:spPr>
          <a:xfrm>
            <a:off x="1169559" y="3682099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10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811BD8-756B-C170-27AD-88BEF725860C}"/>
              </a:ext>
            </a:extLst>
          </p:cNvPr>
          <p:cNvSpPr txBox="1"/>
          <p:nvPr/>
        </p:nvSpPr>
        <p:spPr>
          <a:xfrm>
            <a:off x="2397257" y="3664047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9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3E39C60-1B83-6FA9-3D2D-08373EBEF80B}"/>
              </a:ext>
            </a:extLst>
          </p:cNvPr>
          <p:cNvSpPr txBox="1"/>
          <p:nvPr/>
        </p:nvSpPr>
        <p:spPr>
          <a:xfrm>
            <a:off x="1062917" y="1668451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8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3640BA3-735E-B0D4-3730-B69C09E0722E}"/>
              </a:ext>
            </a:extLst>
          </p:cNvPr>
          <p:cNvSpPr txBox="1"/>
          <p:nvPr/>
        </p:nvSpPr>
        <p:spPr>
          <a:xfrm>
            <a:off x="1849953" y="2299072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7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9656F1B-43A3-AC4E-DBEF-922CF5F8048D}"/>
              </a:ext>
            </a:extLst>
          </p:cNvPr>
          <p:cNvSpPr txBox="1"/>
          <p:nvPr/>
        </p:nvSpPr>
        <p:spPr>
          <a:xfrm>
            <a:off x="2669528" y="3057650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6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709DFFF-4AD8-933E-8EAD-D9B09C28FE32}"/>
              </a:ext>
            </a:extLst>
          </p:cNvPr>
          <p:cNvSpPr txBox="1"/>
          <p:nvPr/>
        </p:nvSpPr>
        <p:spPr>
          <a:xfrm>
            <a:off x="1001332" y="5871600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14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A72073C-170E-1E27-7E0B-8669447A877F}"/>
              </a:ext>
            </a:extLst>
          </p:cNvPr>
          <p:cNvSpPr txBox="1"/>
          <p:nvPr/>
        </p:nvSpPr>
        <p:spPr>
          <a:xfrm>
            <a:off x="1897829" y="5023162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13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E870B97-090B-90AB-C57D-C9C25108E0FB}"/>
              </a:ext>
            </a:extLst>
          </p:cNvPr>
          <p:cNvSpPr txBox="1"/>
          <p:nvPr/>
        </p:nvSpPr>
        <p:spPr>
          <a:xfrm>
            <a:off x="2664238" y="4269828"/>
            <a:ext cx="755943" cy="584775"/>
          </a:xfrm>
          <a:prstGeom prst="rect">
            <a:avLst/>
          </a:prstGeom>
          <a:solidFill>
            <a:srgbClr val="00FF0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onsolas" panose="020B0609020204030204" pitchFamily="49" charset="0"/>
              </a:rPr>
              <a:t>12</a:t>
            </a:r>
            <a:endParaRPr lang="zh-TW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1B9BD38-CD4A-48F6-B615-52D9431D0341}"/>
              </a:ext>
            </a:extLst>
          </p:cNvPr>
          <p:cNvCxnSpPr>
            <a:cxnSpLocks/>
          </p:cNvCxnSpPr>
          <p:nvPr/>
        </p:nvCxnSpPr>
        <p:spPr>
          <a:xfrm flipV="1">
            <a:off x="7490188" y="1504709"/>
            <a:ext cx="1985258" cy="2239659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CA8FDEA-1448-4818-8E05-1A6DB457A24E}"/>
              </a:ext>
            </a:extLst>
          </p:cNvPr>
          <p:cNvCxnSpPr>
            <a:cxnSpLocks/>
          </p:cNvCxnSpPr>
          <p:nvPr/>
        </p:nvCxnSpPr>
        <p:spPr>
          <a:xfrm>
            <a:off x="6041851" y="3712268"/>
            <a:ext cx="2928529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062395-A264-4CFC-86DE-6E8774AB81E2}"/>
              </a:ext>
            </a:extLst>
          </p:cNvPr>
          <p:cNvSpPr txBox="1"/>
          <p:nvPr/>
        </p:nvSpPr>
        <p:spPr>
          <a:xfrm>
            <a:off x="194527" y="204528"/>
            <a:ext cx="61046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角度定義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4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COXIA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0°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都不一樣，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FEMUR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TIBIA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0°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都一樣。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COXIA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0°: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同方向角度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DCD6E9-8A36-0704-936C-B7D10020BCB5}"/>
              </a:ext>
            </a:extLst>
          </p:cNvPr>
          <p:cNvGrpSpPr/>
          <p:nvPr/>
        </p:nvGrpSpPr>
        <p:grpSpPr>
          <a:xfrm>
            <a:off x="-1090009" y="4117883"/>
            <a:ext cx="3004820" cy="2740117"/>
            <a:chOff x="3015045" y="2808551"/>
            <a:chExt cx="3004820" cy="27401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7812801-F7FB-BA29-B9D6-7AD725A7E7B9}"/>
                </a:ext>
              </a:extLst>
            </p:cNvPr>
            <p:cNvGrpSpPr/>
            <p:nvPr/>
          </p:nvGrpSpPr>
          <p:grpSpPr>
            <a:xfrm>
              <a:off x="3015045" y="2808551"/>
              <a:ext cx="3004820" cy="2740117"/>
              <a:chOff x="3771900" y="1574222"/>
              <a:chExt cx="3857106" cy="3517323"/>
            </a:xfrm>
          </p:grpSpPr>
          <p:sp>
            <p:nvSpPr>
              <p:cNvPr id="4" name="六邊形 3">
                <a:extLst>
                  <a:ext uri="{FF2B5EF4-FFF2-40B4-BE49-F238E27FC236}">
                    <a16:creationId xmlns:a16="http://schemas.microsoft.com/office/drawing/2014/main" id="{E88B0EE9-FE91-E02A-867D-923B7B67E3D2}"/>
                  </a:ext>
                </a:extLst>
              </p:cNvPr>
              <p:cNvSpPr/>
              <p:nvPr/>
            </p:nvSpPr>
            <p:spPr>
              <a:xfrm>
                <a:off x="3771900" y="1766454"/>
                <a:ext cx="3857106" cy="3325091"/>
              </a:xfrm>
              <a:prstGeom prst="hexagon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28B455B8-5C37-1A0A-4067-0471F7116DB7}"/>
                  </a:ext>
                </a:extLst>
              </p:cNvPr>
              <p:cNvSpPr/>
              <p:nvPr/>
            </p:nvSpPr>
            <p:spPr>
              <a:xfrm>
                <a:off x="5508221" y="1574222"/>
                <a:ext cx="384463" cy="384463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D913D52-EFD7-C345-324B-D1A7CBF930DD}"/>
                </a:ext>
              </a:extLst>
            </p:cNvPr>
            <p:cNvSpPr/>
            <p:nvPr/>
          </p:nvSpPr>
          <p:spPr>
            <a:xfrm>
              <a:off x="4421170" y="4161497"/>
              <a:ext cx="183980" cy="1839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EC60E2-CFE6-0E79-E0BB-C9D9B10E6701}"/>
              </a:ext>
            </a:extLst>
          </p:cNvPr>
          <p:cNvCxnSpPr>
            <a:cxnSpLocks/>
          </p:cNvCxnSpPr>
          <p:nvPr/>
        </p:nvCxnSpPr>
        <p:spPr>
          <a:xfrm flipV="1">
            <a:off x="500096" y="3218723"/>
            <a:ext cx="1459410" cy="2211225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82827F-03F0-DDA9-E36A-0505041397C6}"/>
              </a:ext>
            </a:extLst>
          </p:cNvPr>
          <p:cNvSpPr txBox="1"/>
          <p:nvPr/>
        </p:nvSpPr>
        <p:spPr>
          <a:xfrm>
            <a:off x="2004037" y="4417393"/>
            <a:ext cx="30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Coxia_dir_angle</a:t>
            </a:r>
            <a:r>
              <a:rPr lang="en-US" altLang="zh-TW" b="1" dirty="0">
                <a:latin typeface="Consolas" panose="020B0609020204030204" pitchFamily="49" charset="0"/>
              </a:rPr>
              <a:t>[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b="1" dirty="0">
                <a:latin typeface="Consolas" panose="020B0609020204030204" pitchFamily="49" charset="0"/>
              </a:rPr>
              <a:t>]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289830A-DC3F-ECB5-2AD5-5375C602E901}"/>
              </a:ext>
            </a:extLst>
          </p:cNvPr>
          <p:cNvCxnSpPr>
            <a:cxnSpLocks/>
          </p:cNvCxnSpPr>
          <p:nvPr/>
        </p:nvCxnSpPr>
        <p:spPr>
          <a:xfrm>
            <a:off x="-610014" y="5562819"/>
            <a:ext cx="45913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EA01C554-7918-FF5C-46C6-65522BDBCA25}"/>
              </a:ext>
            </a:extLst>
          </p:cNvPr>
          <p:cNvSpPr/>
          <p:nvPr/>
        </p:nvSpPr>
        <p:spPr>
          <a:xfrm>
            <a:off x="-314519" y="4790659"/>
            <a:ext cx="1544320" cy="1544320"/>
          </a:xfrm>
          <a:prstGeom prst="arc">
            <a:avLst>
              <a:gd name="adj1" fmla="val 18079722"/>
              <a:gd name="adj2" fmla="val 0"/>
            </a:avLst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7891DD-4503-F772-6ADE-4544FAC51F38}"/>
              </a:ext>
            </a:extLst>
          </p:cNvPr>
          <p:cNvGrpSpPr/>
          <p:nvPr/>
        </p:nvGrpSpPr>
        <p:grpSpPr>
          <a:xfrm rot="16200000" flipV="1">
            <a:off x="434781" y="3509427"/>
            <a:ext cx="1544320" cy="45719"/>
            <a:chOff x="1229360" y="3770590"/>
            <a:chExt cx="1635760" cy="0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46D07BF-A420-7FE8-3A13-0740E71DD98A}"/>
                </a:ext>
              </a:extLst>
            </p:cNvPr>
            <p:cNvCxnSpPr>
              <a:cxnSpLocks/>
            </p:cNvCxnSpPr>
            <p:nvPr/>
          </p:nvCxnSpPr>
          <p:spPr>
            <a:xfrm>
              <a:off x="1229360" y="3770590"/>
              <a:ext cx="59324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7FB845D-6BBA-F657-EBB4-6908BA6D4F8B}"/>
                </a:ext>
              </a:extLst>
            </p:cNvPr>
            <p:cNvCxnSpPr/>
            <p:nvPr/>
          </p:nvCxnSpPr>
          <p:spPr>
            <a:xfrm>
              <a:off x="1822601" y="3770590"/>
              <a:ext cx="516009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FDF098DA-BDF2-B50D-6CC4-B84E2A31A347}"/>
                </a:ext>
              </a:extLst>
            </p:cNvPr>
            <p:cNvCxnSpPr/>
            <p:nvPr/>
          </p:nvCxnSpPr>
          <p:spPr>
            <a:xfrm>
              <a:off x="2341568" y="3770590"/>
              <a:ext cx="523552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弧形 33">
            <a:extLst>
              <a:ext uri="{FF2B5EF4-FFF2-40B4-BE49-F238E27FC236}">
                <a16:creationId xmlns:a16="http://schemas.microsoft.com/office/drawing/2014/main" id="{F514F0EB-34B8-AFF3-0E1E-561061A5BDE5}"/>
              </a:ext>
            </a:extLst>
          </p:cNvPr>
          <p:cNvSpPr/>
          <p:nvPr/>
        </p:nvSpPr>
        <p:spPr>
          <a:xfrm>
            <a:off x="615185" y="3554332"/>
            <a:ext cx="1126604" cy="1126604"/>
          </a:xfrm>
          <a:prstGeom prst="arc">
            <a:avLst>
              <a:gd name="adj1" fmla="val 16566506"/>
              <a:gd name="adj2" fmla="val 19168494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08FC2E5-1146-529B-BB4C-437C26FC524D}"/>
              </a:ext>
            </a:extLst>
          </p:cNvPr>
          <p:cNvSpPr txBox="1"/>
          <p:nvPr/>
        </p:nvSpPr>
        <p:spPr>
          <a:xfrm>
            <a:off x="1741789" y="2395282"/>
            <a:ext cx="408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hexapod.motorAngle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b="1" dirty="0">
                <a:latin typeface="Consolas" panose="020B0609020204030204" pitchFamily="49" charset="0"/>
              </a:rPr>
              <a:t>,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COXIA</a:t>
            </a:r>
            <a:r>
              <a:rPr lang="en-US" altLang="zh-TW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 err="1">
                <a:latin typeface="Consolas" panose="020B0609020204030204" pitchFamily="49" charset="0"/>
              </a:rPr>
              <a:t>hexapod.motorAngle</a:t>
            </a:r>
            <a:r>
              <a:rPr lang="en-US" altLang="zh-TW" b="1" dirty="0">
                <a:latin typeface="Consolas" panose="020B0609020204030204" pitchFamily="49" charset="0"/>
              </a:rPr>
              <a:t>(3);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2A9FA1-25BE-5C04-AC17-14E7872A7A6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493520" y="2718448"/>
            <a:ext cx="248269" cy="75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50928AF-01EA-E78D-025B-365ABFD58BD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306735" y="4602059"/>
            <a:ext cx="697302" cy="537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456480-2223-FEB0-A30E-B0DCFC0FDDC3}"/>
              </a:ext>
            </a:extLst>
          </p:cNvPr>
          <p:cNvSpPr txBox="1"/>
          <p:nvPr/>
        </p:nvSpPr>
        <p:spPr>
          <a:xfrm>
            <a:off x="6613002" y="521896"/>
            <a:ext cx="6655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FEMUR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0°: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COXIA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延伸線</a:t>
            </a:r>
            <a:endParaRPr lang="en-US" altLang="zh-TW" sz="2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TIBIA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0°: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FEMUR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延伸線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8CAFE41-EB12-7CF2-56C4-7F7091011123}"/>
              </a:ext>
            </a:extLst>
          </p:cNvPr>
          <p:cNvCxnSpPr>
            <a:cxnSpLocks/>
          </p:cNvCxnSpPr>
          <p:nvPr/>
        </p:nvCxnSpPr>
        <p:spPr>
          <a:xfrm>
            <a:off x="6052924" y="3712268"/>
            <a:ext cx="14372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ECA1ABD-6D45-0443-1263-42CC78D17694}"/>
              </a:ext>
            </a:extLst>
          </p:cNvPr>
          <p:cNvCxnSpPr>
            <a:cxnSpLocks/>
          </p:cNvCxnSpPr>
          <p:nvPr/>
        </p:nvCxnSpPr>
        <p:spPr>
          <a:xfrm flipV="1">
            <a:off x="7490188" y="2170892"/>
            <a:ext cx="1364445" cy="15413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04FADD1-6444-D4AD-FB26-74B1B049E5A4}"/>
              </a:ext>
            </a:extLst>
          </p:cNvPr>
          <p:cNvCxnSpPr>
            <a:cxnSpLocks/>
          </p:cNvCxnSpPr>
          <p:nvPr/>
        </p:nvCxnSpPr>
        <p:spPr>
          <a:xfrm>
            <a:off x="8854633" y="2205076"/>
            <a:ext cx="1689904" cy="38716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弧形 61">
            <a:extLst>
              <a:ext uri="{FF2B5EF4-FFF2-40B4-BE49-F238E27FC236}">
                <a16:creationId xmlns:a16="http://schemas.microsoft.com/office/drawing/2014/main" id="{8E9C9C2A-BECE-4E49-695A-3453624CEAD3}"/>
              </a:ext>
            </a:extLst>
          </p:cNvPr>
          <p:cNvSpPr/>
          <p:nvPr/>
        </p:nvSpPr>
        <p:spPr>
          <a:xfrm rot="1701943">
            <a:off x="7099907" y="3110355"/>
            <a:ext cx="1126604" cy="1126604"/>
          </a:xfrm>
          <a:prstGeom prst="arc">
            <a:avLst>
              <a:gd name="adj1" fmla="val 16566506"/>
              <a:gd name="adj2" fmla="val 20142792"/>
            </a:avLst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19C96E2E-6F90-DFDC-BB71-58DD383C644A}"/>
              </a:ext>
            </a:extLst>
          </p:cNvPr>
          <p:cNvSpPr/>
          <p:nvPr/>
        </p:nvSpPr>
        <p:spPr>
          <a:xfrm rot="2320823">
            <a:off x="8291329" y="1644236"/>
            <a:ext cx="1126604" cy="1126604"/>
          </a:xfrm>
          <a:prstGeom prst="arc">
            <a:avLst>
              <a:gd name="adj1" fmla="val 16566506"/>
              <a:gd name="adj2" fmla="val 1174478"/>
            </a:avLst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6290DD7-1AD1-AA4D-A2DB-CE62016DD285}"/>
              </a:ext>
            </a:extLst>
          </p:cNvPr>
          <p:cNvSpPr txBox="1"/>
          <p:nvPr/>
        </p:nvSpPr>
        <p:spPr>
          <a:xfrm>
            <a:off x="6380180" y="5901742"/>
            <a:ext cx="222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※</a:t>
            </a:r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順時針為正</a:t>
            </a:r>
          </a:p>
        </p:txBody>
      </p:sp>
    </p:spTree>
    <p:extLst>
      <p:ext uri="{BB962C8B-B14F-4D97-AF65-F5344CB8AC3E}">
        <p14:creationId xmlns:p14="http://schemas.microsoft.com/office/powerpoint/2010/main" val="12994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50C7A2D-DC47-19D0-E16D-C89674B92AF9}"/>
              </a:ext>
            </a:extLst>
          </p:cNvPr>
          <p:cNvSpPr txBox="1"/>
          <p:nvPr/>
        </p:nvSpPr>
        <p:spPr>
          <a:xfrm>
            <a:off x="194527" y="204528"/>
            <a:ext cx="118431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馬達限制：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9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91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204</Words>
  <Application>Microsoft Office PowerPoint</Application>
  <PresentationFormat>寬螢幕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艾揚 陳</dc:creator>
  <cp:lastModifiedBy>艾揚 陳</cp:lastModifiedBy>
  <cp:revision>3</cp:revision>
  <dcterms:created xsi:type="dcterms:W3CDTF">2023-04-06T06:51:14Z</dcterms:created>
  <dcterms:modified xsi:type="dcterms:W3CDTF">2023-04-06T08:32:35Z</dcterms:modified>
</cp:coreProperties>
</file>