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>
        <p:scale>
          <a:sx n="131" d="100"/>
          <a:sy n="131" d="100"/>
        </p:scale>
        <p:origin x="-184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8DED-D88C-E34D-8EB0-25D2275D57F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133D-843D-3F4B-8E74-B8EE066A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Lojikil</a:t>
            </a:r>
            <a:r>
              <a:rPr lang="en-US" dirty="0" smtClean="0"/>
              <a:t> School for Kids who can’t compile good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 err="1" smtClean="0"/>
              <a:t>wanna</a:t>
            </a:r>
            <a:r>
              <a:rPr lang="en-US" dirty="0" smtClean="0"/>
              <a:t> learn to do other stuff good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As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(define-variant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DocumentAccess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AdminAccess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UserAccess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(Unauthenticated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AccessError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_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DocumentAccess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union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_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AdminAccess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member 0;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}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AdminAccess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…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DocumentAccess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58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where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(define fetch-document =&gt;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(case (document-system $1)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(</a:t>
            </a:r>
            <a:r>
              <a:rPr lang="en-US" dirty="0" err="1" smtClean="0"/>
              <a:t>UserDocument</a:t>
            </a:r>
            <a:r>
              <a:rPr lang="en-US" dirty="0" smtClean="0"/>
              <a:t> x) =&gt;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_ =&gt; (</a:t>
            </a:r>
            <a:r>
              <a:rPr lang="en-US" dirty="0" err="1" smtClean="0"/>
              <a:t>DocumentError</a:t>
            </a:r>
            <a:r>
              <a:rPr lang="en-US" dirty="0" smtClean="0"/>
              <a:t> “cannot retrieve document</a:t>
            </a:r>
            <a:r>
              <a:rPr lang="is-IS" dirty="0" smtClean="0"/>
              <a:t>…”)))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where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(let (tmpbind349 (document-system ##args#1))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(match tmpbind349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UserDocument</a:t>
            </a:r>
            <a:r>
              <a:rPr lang="en-US" dirty="0" smtClean="0"/>
              <a:t> =&gt; 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_ =&gt; (</a:t>
            </a:r>
            <a:r>
              <a:rPr lang="en-US" dirty="0" err="1" smtClean="0"/>
              <a:t>DocumentError</a:t>
            </a:r>
            <a:r>
              <a:rPr lang="en-US" dirty="0" smtClean="0"/>
              <a:t> </a:t>
            </a:r>
            <a:r>
              <a:rPr lang="is-IS" dirty="0" smtClean="0"/>
              <a:t>…)))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probably still don’t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we can combine match/case forms with guards</a:t>
            </a:r>
          </a:p>
          <a:p>
            <a:pPr lvl="1"/>
            <a:r>
              <a:rPr lang="en-US" dirty="0" smtClean="0"/>
              <a:t>Encode even more of our logic</a:t>
            </a:r>
          </a:p>
          <a:p>
            <a:r>
              <a:rPr lang="en-US" dirty="0" smtClean="0"/>
              <a:t>Write Less code =&gt; more performant code</a:t>
            </a:r>
          </a:p>
          <a:p>
            <a:r>
              <a:rPr lang="en-US" dirty="0" smtClean="0"/>
              <a:t>Rile Tim up </a:t>
            </a:r>
            <a:r>
              <a:rPr lang="en-US" dirty="0" err="1" smtClean="0"/>
              <a:t>cuz</a:t>
            </a:r>
            <a:r>
              <a:rPr lang="en-US" dirty="0" smtClean="0"/>
              <a:t> you made a compiler talk in a jiffy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21" y="1690688"/>
            <a:ext cx="6955957" cy="4351338"/>
          </a:xfrm>
        </p:spPr>
      </p:pic>
    </p:spTree>
    <p:extLst>
      <p:ext uri="{BB962C8B-B14F-4D97-AF65-F5344CB8AC3E}">
        <p14:creationId xmlns:p14="http://schemas.microsoft.com/office/powerpoint/2010/main" val="17916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OMFG STEFAN ANOTHER LANGUAGE TALK?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last talk was </a:t>
            </a:r>
            <a:r>
              <a:rPr lang="en-US" i="1" dirty="0" smtClean="0"/>
              <a:t>types</a:t>
            </a:r>
            <a:endParaRPr lang="en-US" dirty="0" smtClean="0"/>
          </a:p>
          <a:p>
            <a:r>
              <a:rPr lang="en-US" dirty="0" smtClean="0"/>
              <a:t>This talk is compilation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some language</a:t>
            </a:r>
          </a:p>
          <a:p>
            <a:r>
              <a:rPr lang="en-US" dirty="0" smtClean="0"/>
              <a:t>Mungs it</a:t>
            </a:r>
          </a:p>
          <a:p>
            <a:r>
              <a:rPr lang="en-US" dirty="0" smtClean="0"/>
              <a:t>Outputs to another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 Take a language…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 function that sums all the values &gt; 10</a:t>
            </a:r>
          </a:p>
          <a:p>
            <a:pPr marL="0" indent="0">
              <a:buNone/>
            </a:pPr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de-DE" dirty="0" err="1" smtClean="0">
                <a:latin typeface="Andale Mono" charset="0"/>
                <a:ea typeface="Andale Mono" charset="0"/>
                <a:cs typeface="Andale Mono" charset="0"/>
              </a:rPr>
              <a:t>define</a:t>
            </a:r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dirty="0" err="1" smtClean="0">
                <a:latin typeface="Andale Mono" charset="0"/>
                <a:ea typeface="Andale Mono" charset="0"/>
                <a:cs typeface="Andale Mono" charset="0"/>
              </a:rPr>
              <a:t>foo</a:t>
            </a:r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 x </a:t>
            </a:r>
            <a:r>
              <a:rPr lang="de-DE" dirty="0" err="1" smtClean="0">
                <a:latin typeface="Andale Mono" charset="0"/>
                <a:ea typeface="Andale Mono" charset="0"/>
                <a:cs typeface="Andale Mono" charset="0"/>
              </a:rPr>
              <a:t>y</a:t>
            </a:r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   (</a:t>
            </a:r>
            <a:r>
              <a:rPr lang="de-DE" dirty="0" err="1" smtClean="0"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 (&gt; x 10)</a:t>
            </a:r>
          </a:p>
          <a:p>
            <a:pPr marL="0" indent="0">
              <a:buNone/>
            </a:pPr>
            <a:r>
              <a:rPr lang="de-DE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       (</a:t>
            </a:r>
            <a:r>
              <a:rPr lang="de-DE" dirty="0" err="1" smtClean="0">
                <a:latin typeface="Andale Mono" charset="0"/>
                <a:ea typeface="Andale Mono" charset="0"/>
                <a:cs typeface="Andale Mono" charset="0"/>
              </a:rPr>
              <a:t>foo</a:t>
            </a:r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 (- x 1) (+ </a:t>
            </a:r>
            <a:r>
              <a:rPr lang="de-DE" dirty="0" err="1" smtClean="0">
                <a:latin typeface="Andale Mono" charset="0"/>
                <a:ea typeface="Andale Mono" charset="0"/>
                <a:cs typeface="Andale Mono" charset="0"/>
              </a:rPr>
              <a:t>y</a:t>
            </a:r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 x))</a:t>
            </a:r>
          </a:p>
          <a:p>
            <a:pPr marL="0" indent="0">
              <a:buNone/>
            </a:pPr>
            <a:r>
              <a:rPr lang="de-DE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       </a:t>
            </a:r>
            <a:r>
              <a:rPr lang="de-DE" dirty="0" err="1" smtClean="0">
                <a:latin typeface="Andale Mono" charset="0"/>
                <a:ea typeface="Andale Mono" charset="0"/>
                <a:cs typeface="Andale Mono" charset="0"/>
              </a:rPr>
              <a:t>y</a:t>
            </a:r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 Mung it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source =&gt; Intermediate Representation (IR) =&gt; 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2191544"/>
            <a:ext cx="5803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 Output it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Spit out some nice C</a:t>
            </a:r>
            <a:r>
              <a:rPr lang="is-IS" dirty="0" smtClean="0"/>
              <a:t>…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s-I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2278063"/>
            <a:ext cx="56261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 Mung it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knows more than that </a:t>
            </a:r>
            <a:r>
              <a:rPr lang="en-US" dirty="0" err="1" smtClean="0"/>
              <a:t>tho</a:t>
            </a:r>
            <a:r>
              <a:rPr lang="is-IS" dirty="0" smtClean="0"/>
              <a:t>… can it do better?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1" y="2413117"/>
            <a:ext cx="4467157" cy="36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OMFG who cares?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let’s see if we can add in something extra to help</a:t>
            </a:r>
          </a:p>
          <a:p>
            <a:pPr lvl="1"/>
            <a:r>
              <a:rPr lang="en-US" dirty="0" smtClean="0"/>
              <a:t>Goal: write less code</a:t>
            </a:r>
          </a:p>
          <a:p>
            <a:pPr lvl="1"/>
            <a:r>
              <a:rPr lang="en-US" dirty="0" smtClean="0"/>
              <a:t>Goal: get better performant &amp; secure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 as compilation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+ Algorithms + Data Structures = </a:t>
            </a:r>
            <a:r>
              <a:rPr lang="en-US" dirty="0" smtClean="0">
                <a:solidFill>
                  <a:srgbClr val="FF0000"/>
                </a:solidFill>
              </a:rPr>
              <a:t>Awesome</a:t>
            </a:r>
            <a:endParaRPr lang="en-US" dirty="0" smtClean="0"/>
          </a:p>
          <a:p>
            <a:pPr lvl="1"/>
            <a:r>
              <a:rPr lang="en-US" dirty="0" smtClean="0"/>
              <a:t>Wirth, probably</a:t>
            </a:r>
          </a:p>
          <a:p>
            <a:r>
              <a:rPr lang="en-US" dirty="0" smtClean="0"/>
              <a:t>Let’s think about Access Control:</a:t>
            </a:r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Regular User</a:t>
            </a:r>
          </a:p>
          <a:p>
            <a:pPr lvl="1"/>
            <a:r>
              <a:rPr lang="en-US" dirty="0" err="1" smtClean="0"/>
              <a:t>Unauth’d</a:t>
            </a:r>
            <a:endParaRPr lang="en-US" dirty="0"/>
          </a:p>
          <a:p>
            <a:pPr lvl="1"/>
            <a:r>
              <a:rPr lang="en-US" dirty="0" smtClean="0"/>
              <a:t>Error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8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344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Calibri</vt:lpstr>
      <vt:lpstr>Calibri Light</vt:lpstr>
      <vt:lpstr>Arial</vt:lpstr>
      <vt:lpstr>Office Theme</vt:lpstr>
      <vt:lpstr>The Lojikil School for Kids who can’t compile good</vt:lpstr>
      <vt:lpstr>OMFG STEFAN ANOTHER LANGUAGE TALK?</vt:lpstr>
      <vt:lpstr>What is a compiler?</vt:lpstr>
      <vt:lpstr>What is a compiler? Take a language…</vt:lpstr>
      <vt:lpstr>What is a compiler? Mung it…</vt:lpstr>
      <vt:lpstr>What is a compiler? Output it…</vt:lpstr>
      <vt:lpstr>What is a compiler? Mung it more?</vt:lpstr>
      <vt:lpstr>OMFG who cares?</vt:lpstr>
      <vt:lpstr>Compilers as compilation aid</vt:lpstr>
      <vt:lpstr>Access Control As Compiler</vt:lpstr>
      <vt:lpstr>Output</vt:lpstr>
      <vt:lpstr>Here’s where we care</vt:lpstr>
      <vt:lpstr>Here’s where we care</vt:lpstr>
      <vt:lpstr>You probably still don’t care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Lojikil School for Kids who can’t compile good</dc:title>
  <dc:creator>Stefan Edwards</dc:creator>
  <cp:lastModifiedBy>Stefan Edwards</cp:lastModifiedBy>
  <cp:revision>5</cp:revision>
  <dcterms:created xsi:type="dcterms:W3CDTF">2016-09-28T15:15:47Z</dcterms:created>
  <dcterms:modified xsi:type="dcterms:W3CDTF">2016-09-28T17:02:29Z</dcterms:modified>
</cp:coreProperties>
</file>