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B33AF4A-9B7F-4CBC-96F0-CE46D117C96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EAA95B0-18D7-4FB7-8453-49DAFE7B4C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3855"/>
            <a:ext cx="44958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Chess ME!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SDA Python Course\Final Project\prezentare\ch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6172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realizat</a:t>
            </a:r>
            <a:r>
              <a:rPr lang="en-US" dirty="0" smtClean="0"/>
              <a:t> de: </a:t>
            </a:r>
            <a:r>
              <a:rPr lang="en-US" dirty="0" err="1" smtClean="0"/>
              <a:t>Losonczi</a:t>
            </a:r>
            <a:r>
              <a:rPr lang="en-US" dirty="0" smtClean="0"/>
              <a:t> </a:t>
            </a:r>
            <a:r>
              <a:rPr lang="en-US" dirty="0" err="1" smtClean="0"/>
              <a:t>Mihai</a:t>
            </a:r>
            <a:r>
              <a:rPr lang="en-US" dirty="0" smtClean="0"/>
              <a:t> Robert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0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DA Python Course\Final Project\prezentare\knightmo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13"/>
            <a:ext cx="9144000" cy="30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DA Python Course\Final Project\prezentare\rookmo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0091"/>
            <a:ext cx="9144000" cy="32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048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Calul</a:t>
            </a:r>
            <a:r>
              <a:rPr lang="en-US" dirty="0" smtClean="0"/>
              <a:t> se mi</a:t>
            </a:r>
            <a:r>
              <a:rPr lang="ro-RO" dirty="0" smtClean="0"/>
              <a:t>ș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forma </a:t>
            </a:r>
            <a:r>
              <a:rPr lang="en-US" dirty="0" err="1" smtClean="0"/>
              <a:t>unui</a:t>
            </a:r>
            <a:r>
              <a:rPr lang="en-US" dirty="0" smtClean="0"/>
              <a:t> L,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tura</a:t>
            </a:r>
            <a:r>
              <a:rPr lang="en-US" dirty="0" smtClean="0"/>
              <a:t> se mi</a:t>
            </a:r>
            <a:r>
              <a:rPr lang="ro-RO" dirty="0" smtClean="0"/>
              <a:t>ș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orizontal</a:t>
            </a:r>
            <a:r>
              <a:rPr lang="ro-RO" dirty="0" smtClean="0"/>
              <a:t>ă,</a:t>
            </a:r>
            <a:r>
              <a:rPr lang="en-US" dirty="0" smtClean="0"/>
              <a:t> </a:t>
            </a:r>
            <a:r>
              <a:rPr lang="ro-RO" dirty="0" smtClean="0"/>
              <a:t>ori </a:t>
            </a:r>
            <a:r>
              <a:rPr lang="en-US" dirty="0" err="1" smtClean="0"/>
              <a:t>pe</a:t>
            </a:r>
            <a:r>
              <a:rPr lang="en-US" dirty="0" smtClean="0"/>
              <a:t> vertical</a:t>
            </a:r>
            <a:r>
              <a:rPr lang="ro-RO" dirty="0" smtClean="0"/>
              <a:t>ă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7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DA Python Course\Final Project\prezentare\bishopmo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706469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Nebunul</a:t>
            </a:r>
            <a:r>
              <a:rPr lang="en-US" sz="1600" dirty="0" smtClean="0"/>
              <a:t> se mi</a:t>
            </a:r>
            <a:r>
              <a:rPr lang="ro-RO" sz="1600" dirty="0" smtClean="0"/>
              <a:t>ș</a:t>
            </a:r>
            <a:r>
              <a:rPr lang="en-US" sz="1600" dirty="0" smtClean="0"/>
              <a:t>c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diagonal</a:t>
            </a:r>
            <a:r>
              <a:rPr lang="ro-RO" sz="1600" dirty="0" smtClean="0"/>
              <a:t>ă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Algoritmul</a:t>
            </a:r>
            <a:r>
              <a:rPr lang="en-US" sz="1600" dirty="0" smtClean="0"/>
              <a:t> </a:t>
            </a:r>
            <a:r>
              <a:rPr lang="en-US" sz="1600" dirty="0" err="1" smtClean="0"/>
              <a:t>ia</a:t>
            </a:r>
            <a:r>
              <a:rPr lang="en-US" sz="1600" dirty="0" smtClean="0"/>
              <a:t> </a:t>
            </a:r>
            <a:r>
              <a:rPr lang="en-US" sz="1600" dirty="0" err="1" smtClean="0"/>
              <a:t>fiecare</a:t>
            </a:r>
            <a:r>
              <a:rPr lang="en-US" sz="1600" dirty="0" smtClean="0"/>
              <a:t> </a:t>
            </a:r>
            <a:r>
              <a:rPr lang="en-US" sz="1600" dirty="0" err="1" smtClean="0"/>
              <a:t>mutare</a:t>
            </a:r>
            <a:r>
              <a:rPr lang="en-US" sz="1600" dirty="0" smtClean="0"/>
              <a:t> </a:t>
            </a:r>
            <a:r>
              <a:rPr lang="en-US" sz="1600" dirty="0" err="1" smtClean="0"/>
              <a:t>posibil</a:t>
            </a:r>
            <a:r>
              <a:rPr lang="ro-RO" sz="1600" dirty="0" smtClean="0"/>
              <a:t>ă</a:t>
            </a:r>
            <a:r>
              <a:rPr lang="ro-RO" sz="1600" dirty="0"/>
              <a:t> </a:t>
            </a:r>
            <a:r>
              <a:rPr lang="ro-RO" sz="1600" dirty="0" smtClean="0"/>
              <a:t>ș</a:t>
            </a:r>
            <a:r>
              <a:rPr lang="en-US" sz="1600" dirty="0" smtClean="0"/>
              <a:t>i o </a:t>
            </a:r>
            <a:r>
              <a:rPr lang="en-US" sz="1600" dirty="0" err="1" smtClean="0"/>
              <a:t>trece</a:t>
            </a:r>
            <a:r>
              <a:rPr lang="en-US" sz="1600" dirty="0" smtClean="0"/>
              <a:t> </a:t>
            </a:r>
            <a:r>
              <a:rPr lang="en-US" sz="1600" dirty="0" err="1" smtClean="0"/>
              <a:t>prin</a:t>
            </a:r>
            <a:r>
              <a:rPr lang="en-US" sz="1600" dirty="0" smtClean="0"/>
              <a:t> </a:t>
            </a:r>
            <a:r>
              <a:rPr lang="en-US" sz="1600" dirty="0" err="1" smtClean="0"/>
              <a:t>acest</a:t>
            </a:r>
            <a:r>
              <a:rPr lang="en-US" sz="1600" dirty="0" smtClean="0"/>
              <a:t> </a:t>
            </a:r>
            <a:r>
              <a:rPr lang="en-US" sz="1600" dirty="0" err="1" smtClean="0"/>
              <a:t>filtru</a:t>
            </a:r>
            <a:r>
              <a:rPr lang="en-US" sz="1600" dirty="0" smtClean="0"/>
              <a:t>, care </a:t>
            </a:r>
            <a:r>
              <a:rPr lang="en-US" sz="1600" dirty="0" err="1" smtClean="0"/>
              <a:t>verific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dac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mutarea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valid</a:t>
            </a:r>
            <a:r>
              <a:rPr lang="ro-RO" sz="1600" dirty="0" smtClean="0"/>
              <a:t>ă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075" name="Picture 3" descr="D:\SDA Python Course\Final Project\prezentare\validmo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295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mutarea</a:t>
            </a:r>
            <a:r>
              <a:rPr lang="en-US" dirty="0" smtClean="0"/>
              <a:t> care </a:t>
            </a:r>
            <a:r>
              <a:rPr lang="en-US" dirty="0" err="1" smtClean="0"/>
              <a:t>urmeaz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facut</a:t>
            </a:r>
            <a:r>
              <a:rPr lang="ro-RO" dirty="0" smtClean="0"/>
              <a:t>ă</a:t>
            </a:r>
            <a:r>
              <a:rPr lang="en-US" dirty="0" smtClean="0"/>
              <a:t> duce la </a:t>
            </a:r>
            <a:r>
              <a:rPr lang="en-US" dirty="0" err="1" smtClean="0"/>
              <a:t>descoperirea</a:t>
            </a:r>
            <a:r>
              <a:rPr lang="en-US" dirty="0" smtClean="0"/>
              <a:t> </a:t>
            </a:r>
            <a:r>
              <a:rPr lang="en-US" dirty="0" err="1" smtClean="0"/>
              <a:t>regelui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-un </a:t>
            </a:r>
            <a:r>
              <a:rPr lang="ro-RO" dirty="0"/>
              <a:t>ș</a:t>
            </a:r>
            <a:r>
              <a:rPr lang="en-US" dirty="0" smtClean="0"/>
              <a:t>ah,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mutarea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</a:t>
            </a:r>
            <a:r>
              <a:rPr lang="ro-RO" dirty="0" smtClean="0"/>
              <a:t>ă</a:t>
            </a:r>
            <a:r>
              <a:rPr lang="en-US" dirty="0" smtClean="0"/>
              <a:t> valid</a:t>
            </a:r>
            <a:r>
              <a:rPr lang="ro-RO" dirty="0" smtClean="0"/>
              <a:t>ă</a:t>
            </a:r>
            <a:r>
              <a:rPr lang="en-US" dirty="0" smtClean="0"/>
              <a:t>.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regele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ro-RO" dirty="0" smtClean="0"/>
              <a:t>ș</a:t>
            </a:r>
            <a:r>
              <a:rPr lang="en-US" dirty="0" smtClean="0"/>
              <a:t>ah, </a:t>
            </a:r>
            <a:r>
              <a:rPr lang="ro-RO" dirty="0" smtClean="0"/>
              <a:t>jucătorul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mute </a:t>
            </a:r>
            <a:r>
              <a:rPr lang="en-US" dirty="0" err="1" smtClean="0"/>
              <a:t>regele</a:t>
            </a:r>
            <a:r>
              <a:rPr lang="en-US" dirty="0" smtClean="0"/>
              <a:t>, </a:t>
            </a:r>
            <a:r>
              <a:rPr lang="en-US" dirty="0" err="1" smtClean="0"/>
              <a:t>ori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blocheze</a:t>
            </a:r>
            <a:r>
              <a:rPr lang="en-US" dirty="0" smtClean="0"/>
              <a:t> </a:t>
            </a:r>
            <a:r>
              <a:rPr lang="en-US" dirty="0" err="1" smtClean="0"/>
              <a:t>atacul</a:t>
            </a:r>
            <a:r>
              <a:rPr lang="en-US" dirty="0" smtClean="0"/>
              <a:t> cu o pies</a:t>
            </a:r>
            <a:r>
              <a:rPr lang="ro-RO" dirty="0" smtClean="0"/>
              <a:t>ă</a:t>
            </a:r>
            <a:r>
              <a:rPr lang="en-US" dirty="0" smtClean="0"/>
              <a:t> din </a:t>
            </a:r>
            <a:r>
              <a:rPr lang="en-US" dirty="0" err="1" smtClean="0"/>
              <a:t>propria</a:t>
            </a:r>
            <a:r>
              <a:rPr lang="en-US" dirty="0" smtClean="0"/>
              <a:t> </a:t>
            </a:r>
            <a:r>
              <a:rPr lang="en-US" dirty="0" err="1" smtClean="0"/>
              <a:t>armat</a:t>
            </a:r>
            <a:r>
              <a:rPr lang="ro-RO" dirty="0" smtClean="0"/>
              <a:t>ă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D:\SDA Python Course\Final Project\prezentare\makem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92333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verific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validitatea</a:t>
            </a:r>
            <a:r>
              <a:rPr lang="en-US" dirty="0" smtClean="0"/>
              <a:t> </a:t>
            </a:r>
            <a:r>
              <a:rPr lang="en-US" dirty="0" err="1" smtClean="0"/>
              <a:t>mut</a:t>
            </a:r>
            <a:r>
              <a:rPr lang="ro-RO" dirty="0" smtClean="0"/>
              <a:t>ă</a:t>
            </a:r>
            <a:r>
              <a:rPr lang="en-US" dirty="0" err="1" smtClean="0"/>
              <a:t>rilor</a:t>
            </a:r>
            <a:r>
              <a:rPr lang="en-US" dirty="0" smtClean="0"/>
              <a:t>, </a:t>
            </a:r>
            <a:r>
              <a:rPr lang="en-US" dirty="0" err="1" smtClean="0"/>
              <a:t>juc</a:t>
            </a:r>
            <a:r>
              <a:rPr lang="ro-RO" dirty="0" smtClean="0"/>
              <a:t>ă</a:t>
            </a:r>
            <a:r>
              <a:rPr lang="en-US" dirty="0" err="1" smtClean="0"/>
              <a:t>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face </a:t>
            </a:r>
            <a:r>
              <a:rPr lang="ro-RO" dirty="0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mutare</a:t>
            </a:r>
            <a:r>
              <a:rPr lang="en-US" dirty="0" smtClean="0"/>
              <a:t>,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ro-RO" dirty="0" smtClean="0"/>
              <a:t>fiind realizată </a:t>
            </a:r>
            <a:r>
              <a:rPr lang="en-US" dirty="0" err="1" smtClean="0"/>
              <a:t>utiliz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make_move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8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894" y="84035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Structura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bazei</a:t>
            </a:r>
            <a:r>
              <a:rPr lang="en-US" sz="2400" b="1" dirty="0" smtClean="0"/>
              <a:t> de date: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302022"/>
            <a:ext cx="9144000" cy="555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D:\SDA Python Course\Final Project\Chess Datab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" y="1532059"/>
            <a:ext cx="8984741" cy="509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7476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Server-</a:t>
            </a:r>
            <a:r>
              <a:rPr lang="en-US" sz="3200" b="1" dirty="0" err="1" smtClean="0"/>
              <a:t>ul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421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144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atches\models.py</a:t>
            </a:r>
            <a:endParaRPr lang="en-US" dirty="0"/>
          </a:p>
        </p:txBody>
      </p:sp>
      <p:pic>
        <p:nvPicPr>
          <p:cNvPr id="8194" name="Picture 2" descr="D:\SDA Python Course\Final Project\prezentare\matches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1315528"/>
            <a:ext cx="9136811" cy="4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9" y="5867400"/>
            <a:ext cx="898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Clasa</a:t>
            </a:r>
            <a:r>
              <a:rPr lang="en-US" dirty="0" smtClean="0"/>
              <a:t> Player </a:t>
            </a:r>
            <a:r>
              <a:rPr lang="en-US" dirty="0" err="1" smtClean="0"/>
              <a:t>este</a:t>
            </a:r>
            <a:r>
              <a:rPr lang="en-US" dirty="0" smtClean="0"/>
              <a:t> user-</a:t>
            </a:r>
            <a:r>
              <a:rPr lang="en-US" dirty="0" err="1" smtClean="0"/>
              <a:t>ul</a:t>
            </a:r>
            <a:r>
              <a:rPr lang="en-US" dirty="0" smtClean="0"/>
              <a:t> de </a:t>
            </a:r>
            <a:r>
              <a:rPr lang="en-US" dirty="0" err="1" smtClean="0"/>
              <a:t>Django</a:t>
            </a:r>
            <a:r>
              <a:rPr lang="en-US" dirty="0" smtClean="0"/>
              <a:t>, c</a:t>
            </a:r>
            <a:r>
              <a:rPr lang="ro-RO" dirty="0" smtClean="0"/>
              <a:t>ă</a:t>
            </a:r>
            <a:r>
              <a:rPr lang="en-US" dirty="0" err="1" smtClean="0"/>
              <a:t>ruia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i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adaug</a:t>
            </a:r>
            <a:r>
              <a:rPr lang="ro-RO" dirty="0" smtClean="0"/>
              <a:t>ă</a:t>
            </a:r>
            <a:r>
              <a:rPr lang="en-US" dirty="0" smtClean="0"/>
              <a:t>m un rating.</a:t>
            </a:r>
          </a:p>
          <a:p>
            <a:r>
              <a:rPr lang="en-US" dirty="0" err="1" smtClean="0"/>
              <a:t>Clasa</a:t>
            </a:r>
            <a:r>
              <a:rPr lang="en-US" dirty="0" smtClean="0"/>
              <a:t> Match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partida</a:t>
            </a:r>
            <a:r>
              <a:rPr lang="en-US" dirty="0" smtClean="0"/>
              <a:t> de </a:t>
            </a:r>
            <a:r>
              <a:rPr lang="ro-RO" dirty="0"/>
              <a:t>ș</a:t>
            </a:r>
            <a:r>
              <a:rPr lang="en-US" dirty="0" smtClean="0"/>
              <a:t>ah care are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alb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negru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Clasa</a:t>
            </a:r>
            <a:r>
              <a:rPr lang="en-US" dirty="0" smtClean="0"/>
              <a:t> Game</a:t>
            </a:r>
            <a:r>
              <a:rPr lang="ro-RO" dirty="0" smtClean="0"/>
              <a:t>S</a:t>
            </a:r>
            <a:r>
              <a:rPr lang="en-US" dirty="0" err="1" smtClean="0"/>
              <a:t>tate</a:t>
            </a:r>
            <a:r>
              <a:rPr lang="en-US" dirty="0" smtClean="0"/>
              <a:t> </a:t>
            </a:r>
            <a:r>
              <a:rPr lang="en-US" dirty="0" err="1" smtClean="0"/>
              <a:t>reprezint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etap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care </a:t>
            </a:r>
            <a:r>
              <a:rPr lang="en-US" dirty="0" err="1" smtClean="0"/>
              <a:t>trece</a:t>
            </a:r>
            <a:r>
              <a:rPr lang="en-US" dirty="0" smtClean="0"/>
              <a:t> o </a:t>
            </a:r>
            <a:r>
              <a:rPr lang="en-US" dirty="0" err="1" smtClean="0"/>
              <a:t>partid</a:t>
            </a:r>
            <a:r>
              <a:rPr lang="ro-RO" dirty="0" smtClean="0"/>
              <a:t>ă</a:t>
            </a:r>
            <a:r>
              <a:rPr lang="en-US" dirty="0" smtClean="0"/>
              <a:t> de </a:t>
            </a:r>
            <a:r>
              <a:rPr lang="ro-RO" dirty="0" smtClean="0"/>
              <a:t>ș</a:t>
            </a:r>
            <a:r>
              <a:rPr lang="en-US" dirty="0" smtClean="0"/>
              <a:t>ah.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1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914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friends\models.py</a:t>
            </a:r>
            <a:endParaRPr lang="en-US" dirty="0"/>
          </a:p>
        </p:txBody>
      </p:sp>
      <p:pic>
        <p:nvPicPr>
          <p:cNvPr id="9218" name="Picture 2" descr="D:\SDA Python Course\Final Project\prezentare\friends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7652"/>
            <a:ext cx="914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433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Clasa Friendship este </a:t>
            </a:r>
            <a:r>
              <a:rPr lang="en-US" dirty="0" err="1" smtClean="0"/>
              <a:t>responsabil</a:t>
            </a:r>
            <a:r>
              <a:rPr lang="ro-RO" dirty="0" smtClean="0"/>
              <a:t>ă</a:t>
            </a:r>
            <a:r>
              <a:rPr lang="en-US" dirty="0" smtClean="0"/>
              <a:t> cu leg</a:t>
            </a:r>
            <a:r>
              <a:rPr lang="ro-RO" dirty="0" smtClean="0"/>
              <a:t>ă</a:t>
            </a:r>
            <a:r>
              <a:rPr lang="en-US" dirty="0" err="1" smtClean="0"/>
              <a:t>tura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,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anume</a:t>
            </a:r>
            <a:r>
              <a:rPr lang="en-US" dirty="0" smtClean="0"/>
              <a:t> </a:t>
            </a:r>
            <a:r>
              <a:rPr lang="en-US" dirty="0" err="1" smtClean="0"/>
              <a:t>prietenia</a:t>
            </a:r>
            <a:r>
              <a:rPr lang="en-US" dirty="0" smtClean="0"/>
              <a:t> care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legat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2 </a:t>
            </a:r>
            <a:r>
              <a:rPr lang="en-US" dirty="0" err="1" smtClean="0"/>
              <a:t>useri</a:t>
            </a:r>
            <a:r>
              <a:rPr lang="en-US" dirty="0" smtClean="0"/>
              <a:t>. </a:t>
            </a:r>
            <a:r>
              <a:rPr lang="en-US" dirty="0" err="1" smtClean="0"/>
              <a:t>Astfel</a:t>
            </a:r>
            <a:r>
              <a:rPr lang="en-US" dirty="0" smtClean="0"/>
              <a:t>, un </a:t>
            </a:r>
            <a:r>
              <a:rPr lang="en-US" dirty="0" err="1" smtClean="0"/>
              <a:t>juc</a:t>
            </a:r>
            <a:r>
              <a:rPr lang="ro-RO" dirty="0" smtClean="0"/>
              <a:t>ă</a:t>
            </a:r>
            <a:r>
              <a:rPr lang="en-US" dirty="0" smtClean="0"/>
              <a:t>tor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provoca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prietenii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la un </a:t>
            </a:r>
            <a:r>
              <a:rPr lang="en-US" dirty="0" err="1" smtClean="0"/>
              <a:t>meci</a:t>
            </a:r>
            <a:r>
              <a:rPr lang="en-US" dirty="0" smtClean="0"/>
              <a:t> de </a:t>
            </a:r>
            <a:r>
              <a:rPr lang="ro-RO" dirty="0" smtClean="0"/>
              <a:t>ș</a:t>
            </a:r>
            <a:r>
              <a:rPr lang="en-US" dirty="0" smtClean="0"/>
              <a:t>ah.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1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SDA Python Course\Final Project\prezentare\do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" y="2209800"/>
            <a:ext cx="91411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" y="838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matches\views.py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47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Aici</a:t>
            </a:r>
            <a:r>
              <a:rPr lang="en-US" dirty="0" smtClean="0"/>
              <a:t> se </a:t>
            </a:r>
            <a:r>
              <a:rPr lang="en-US" dirty="0" err="1" smtClean="0"/>
              <a:t>afl</a:t>
            </a:r>
            <a:r>
              <a:rPr lang="ro-RO" dirty="0" smtClean="0"/>
              <a:t>ă</a:t>
            </a:r>
            <a:r>
              <a:rPr lang="en-US" dirty="0" smtClean="0"/>
              <a:t> ac</a:t>
            </a:r>
            <a:r>
              <a:rPr lang="ro-RO" dirty="0" smtClean="0"/>
              <a:t>ț</a:t>
            </a:r>
            <a:r>
              <a:rPr lang="en-US" dirty="0" err="1" smtClean="0"/>
              <a:t>iunile</a:t>
            </a:r>
            <a:r>
              <a:rPr lang="en-US" dirty="0" smtClean="0"/>
              <a:t> </a:t>
            </a:r>
            <a:r>
              <a:rPr lang="en-US" dirty="0" err="1" smtClean="0"/>
              <a:t>serverului</a:t>
            </a:r>
            <a:r>
              <a:rPr lang="en-US" dirty="0" smtClean="0"/>
              <a:t>. </a:t>
            </a:r>
            <a:r>
              <a:rPr lang="en-US" dirty="0" err="1" smtClean="0"/>
              <a:t>Userii</a:t>
            </a:r>
            <a:r>
              <a:rPr lang="en-US" dirty="0" smtClean="0"/>
              <a:t> se pot </a:t>
            </a:r>
            <a:r>
              <a:rPr lang="en-US" dirty="0" err="1" smtClean="0"/>
              <a:t>conecta</a:t>
            </a:r>
            <a:r>
              <a:rPr lang="en-US" dirty="0" smtClean="0"/>
              <a:t> la server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do_login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5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SDA Python Course\Final Project\prezentare\refre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203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203709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refresh_board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clientului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primeasc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ultima</a:t>
            </a:r>
            <a:r>
              <a:rPr lang="en-US" dirty="0" smtClean="0"/>
              <a:t> stare a </a:t>
            </a:r>
            <a:r>
              <a:rPr lang="en-US" dirty="0" err="1" smtClean="0"/>
              <a:t>tablei</a:t>
            </a:r>
            <a:r>
              <a:rPr lang="en-US" dirty="0" smtClean="0"/>
              <a:t> de </a:t>
            </a:r>
            <a:r>
              <a:rPr lang="ro-RO" dirty="0"/>
              <a:t>ș</a:t>
            </a:r>
            <a:r>
              <a:rPr lang="en-US" dirty="0" smtClean="0"/>
              <a:t>ah</a:t>
            </a:r>
            <a:r>
              <a:rPr lang="ro-RO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salvat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ultimul</a:t>
            </a:r>
            <a:r>
              <a:rPr lang="en-US" dirty="0" smtClean="0"/>
              <a:t> </a:t>
            </a:r>
            <a:r>
              <a:rPr lang="en-US" dirty="0" err="1" smtClean="0"/>
              <a:t>gamestate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267" name="Picture 3" descr="D:\SDA Python Course\Final Project\prezentare\pass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299"/>
            <a:ext cx="9144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696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pass_board</a:t>
            </a:r>
            <a:r>
              <a:rPr lang="en-US" dirty="0" smtClean="0"/>
              <a:t> prime</a:t>
            </a:r>
            <a:r>
              <a:rPr lang="ro-RO" dirty="0" smtClean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ultima</a:t>
            </a:r>
            <a:r>
              <a:rPr lang="en-US" dirty="0" smtClean="0"/>
              <a:t> stare a </a:t>
            </a:r>
            <a:r>
              <a:rPr lang="en-US" dirty="0" err="1" smtClean="0"/>
              <a:t>tablei</a:t>
            </a:r>
            <a:r>
              <a:rPr lang="en-US" dirty="0" smtClean="0"/>
              <a:t> de </a:t>
            </a:r>
            <a:r>
              <a:rPr lang="ro-RO" dirty="0" smtClean="0"/>
              <a:t>ș</a:t>
            </a:r>
            <a:r>
              <a:rPr lang="en-US" dirty="0" smtClean="0"/>
              <a:t>ah </a:t>
            </a:r>
            <a:r>
              <a:rPr lang="en-US" dirty="0" err="1" smtClean="0"/>
              <a:t>generat</a:t>
            </a:r>
            <a:r>
              <a:rPr lang="ro-RO" dirty="0" smtClean="0"/>
              <a:t>ă</a:t>
            </a:r>
            <a:r>
              <a:rPr lang="en-US" dirty="0" smtClean="0"/>
              <a:t> de client, dup</a:t>
            </a:r>
            <a:r>
              <a:rPr lang="ro-RO" dirty="0" smtClean="0"/>
              <a:t>ă</a:t>
            </a:r>
            <a:r>
              <a:rPr lang="en-US" dirty="0" smtClean="0"/>
              <a:t> care o </a:t>
            </a:r>
            <a:r>
              <a:rPr lang="en-US" dirty="0" err="1" smtClean="0"/>
              <a:t>salveaz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baza</a:t>
            </a:r>
            <a:r>
              <a:rPr lang="en-US" dirty="0" smtClean="0"/>
              <a:t> de date sub forma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gamestate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0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SDA Python Course\Final Project\prezentare\createac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505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</a:t>
            </a:r>
            <a:r>
              <a:rPr lang="ro-RO" dirty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create_account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responsabil</a:t>
            </a:r>
            <a:r>
              <a:rPr lang="ro-RO" dirty="0"/>
              <a:t>ă</a:t>
            </a:r>
            <a:r>
              <a:rPr lang="en-US" dirty="0" smtClean="0"/>
              <a:t> cu </a:t>
            </a:r>
            <a:r>
              <a:rPr lang="en-US" dirty="0" err="1" smtClean="0"/>
              <a:t>preluarea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interfa</a:t>
            </a:r>
            <a:r>
              <a:rPr lang="ro-RO" dirty="0" smtClean="0"/>
              <a:t>ț</a:t>
            </a:r>
            <a:r>
              <a:rPr lang="en-US" dirty="0" smtClean="0"/>
              <a:t>a CreateAccount.py, </a:t>
            </a:r>
            <a:r>
              <a:rPr lang="ro-RO" dirty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salvarea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baza</a:t>
            </a:r>
            <a:r>
              <a:rPr lang="en-US" dirty="0" smtClean="0"/>
              <a:t> de date. </a:t>
            </a:r>
            <a:r>
              <a:rPr lang="en-US" dirty="0" err="1" smtClean="0"/>
              <a:t>Astfel</a:t>
            </a:r>
            <a:r>
              <a:rPr lang="en-US" dirty="0" smtClean="0"/>
              <a:t> se </a:t>
            </a:r>
            <a:r>
              <a:rPr lang="en-US" dirty="0" err="1" smtClean="0"/>
              <a:t>creeaz</a:t>
            </a:r>
            <a:r>
              <a:rPr lang="ro-RO" dirty="0" smtClean="0"/>
              <a:t>ă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user.</a:t>
            </a:r>
            <a:endParaRPr lang="en-US" dirty="0"/>
          </a:p>
        </p:txBody>
      </p:sp>
      <p:pic>
        <p:nvPicPr>
          <p:cNvPr id="12291" name="Picture 3" descr="D:\SDA Python Course\Final Project\prezentare\createma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0094"/>
            <a:ext cx="9144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20749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</a:t>
            </a:r>
            <a:r>
              <a:rPr lang="ro-RO" dirty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create_match</a:t>
            </a:r>
            <a:r>
              <a:rPr lang="en-US" dirty="0" smtClean="0"/>
              <a:t> </a:t>
            </a:r>
            <a:r>
              <a:rPr lang="en-US" dirty="0" err="1" smtClean="0"/>
              <a:t>creeaz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partid</a:t>
            </a:r>
            <a:r>
              <a:rPr lang="ro-RO" dirty="0" smtClean="0"/>
              <a:t>ă</a:t>
            </a:r>
            <a:r>
              <a:rPr lang="en-US" dirty="0" smtClean="0"/>
              <a:t> de </a:t>
            </a:r>
            <a:r>
              <a:rPr lang="ro-RO" dirty="0" smtClean="0"/>
              <a:t>ș</a:t>
            </a:r>
            <a:r>
              <a:rPr lang="en-US" dirty="0" smtClean="0"/>
              <a:t>ah </a:t>
            </a:r>
            <a:r>
              <a:rPr lang="ro-R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2 </a:t>
            </a:r>
            <a:r>
              <a:rPr lang="en-US" dirty="0" err="1" smtClean="0"/>
              <a:t>useri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82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urmeaz</a:t>
            </a:r>
            <a:r>
              <a:rPr lang="ro-RO" sz="2400" b="1" dirty="0" smtClean="0"/>
              <a:t>ă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lucru</a:t>
            </a:r>
            <a:r>
              <a:rPr lang="en-US" dirty="0" smtClean="0"/>
              <a:t>. Mai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func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/>
              <a:t>care 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smtClean="0"/>
              <a:t>leg</a:t>
            </a:r>
            <a:r>
              <a:rPr lang="ro-RO" dirty="0" smtClean="0"/>
              <a:t>ă</a:t>
            </a:r>
            <a:r>
              <a:rPr lang="en-US" dirty="0" err="1" smtClean="0"/>
              <a:t>tura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prietenie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useri</a:t>
            </a:r>
            <a:r>
              <a:rPr lang="en-US" dirty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meniului</a:t>
            </a:r>
            <a:r>
              <a:rPr lang="en-US" dirty="0" smtClean="0"/>
              <a:t> principal, de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vizibil</a:t>
            </a:r>
            <a:r>
              <a:rPr lang="en-US" dirty="0" smtClean="0"/>
              <a:t> </a:t>
            </a:r>
            <a:r>
              <a:rPr lang="en-US" dirty="0" err="1" smtClean="0"/>
              <a:t>profilul</a:t>
            </a:r>
            <a:r>
              <a:rPr lang="en-US" dirty="0" smtClean="0"/>
              <a:t> </a:t>
            </a:r>
            <a:r>
              <a:rPr lang="en-US" dirty="0" err="1" smtClean="0"/>
              <a:t>userului</a:t>
            </a:r>
            <a:r>
              <a:rPr lang="en-US" dirty="0" smtClean="0"/>
              <a:t> </a:t>
            </a:r>
            <a:r>
              <a:rPr lang="en-US" dirty="0" err="1" smtClean="0"/>
              <a:t>conectat</a:t>
            </a:r>
            <a:r>
              <a:rPr lang="en-US" dirty="0" smtClean="0"/>
              <a:t>, 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prietenii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zonei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vizibili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playeri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care are </a:t>
            </a:r>
            <a:r>
              <a:rPr lang="en-US" dirty="0" err="1" smtClean="0"/>
              <a:t>loc</a:t>
            </a:r>
            <a:r>
              <a:rPr lang="en-US" dirty="0" smtClean="0"/>
              <a:t> match-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smtClean="0"/>
              <a:t>i move-log-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match-</a:t>
            </a:r>
            <a:r>
              <a:rPr lang="en-US" dirty="0" err="1" smtClean="0"/>
              <a:t>ului</a:t>
            </a:r>
            <a:r>
              <a:rPr lang="en-US" dirty="0" smtClean="0"/>
              <a:t>, </a:t>
            </a:r>
            <a:r>
              <a:rPr lang="en-US" dirty="0" err="1" smtClean="0"/>
              <a:t>adic</a:t>
            </a:r>
            <a:r>
              <a:rPr lang="ro-RO" dirty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mut</a:t>
            </a:r>
            <a:r>
              <a:rPr lang="ro-RO" dirty="0" smtClean="0"/>
              <a:t>ă</a:t>
            </a:r>
            <a:r>
              <a:rPr lang="en-US" dirty="0" smtClean="0"/>
              <a:t>rile f</a:t>
            </a:r>
            <a:r>
              <a:rPr lang="ro-RO" dirty="0" smtClean="0"/>
              <a:t>ă</a:t>
            </a:r>
            <a:r>
              <a:rPr lang="en-US" dirty="0" smtClean="0"/>
              <a:t>cute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partida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la </a:t>
            </a:r>
            <a:r>
              <a:rPr lang="en-US" dirty="0" err="1" smtClean="0"/>
              <a:t>conectarea</a:t>
            </a:r>
            <a:r>
              <a:rPr lang="en-US" dirty="0" smtClean="0"/>
              <a:t> </a:t>
            </a:r>
            <a:r>
              <a:rPr lang="en-US" dirty="0" err="1" smtClean="0"/>
              <a:t>userilor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ezolvarea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bug care nu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realizarea</a:t>
            </a:r>
            <a:r>
              <a:rPr lang="en-US" dirty="0" smtClean="0"/>
              <a:t> mi</a:t>
            </a:r>
            <a:r>
              <a:rPr lang="ro-RO" dirty="0"/>
              <a:t>ș</a:t>
            </a:r>
            <a:r>
              <a:rPr lang="en-US" dirty="0" err="1" smtClean="0"/>
              <a:t>carilor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r>
              <a:rPr lang="en-US" dirty="0" smtClean="0"/>
              <a:t> (</a:t>
            </a:r>
            <a:r>
              <a:rPr lang="en-US" dirty="0" err="1" smtClean="0"/>
              <a:t>rocada</a:t>
            </a:r>
            <a:r>
              <a:rPr lang="en-US" dirty="0" smtClean="0"/>
              <a:t>, en passant)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drag &amp; drop.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joc</a:t>
            </a:r>
            <a:r>
              <a:rPr lang="en-US" dirty="0" smtClean="0"/>
              <a:t> de </a:t>
            </a:r>
            <a:r>
              <a:rPr lang="ro-RO" dirty="0" smtClean="0"/>
              <a:t>ș</a:t>
            </a:r>
            <a:r>
              <a:rPr lang="en-US" dirty="0" smtClean="0"/>
              <a:t>ah online, </a:t>
            </a:r>
            <a:r>
              <a:rPr lang="en-US" dirty="0" err="1" smtClean="0"/>
              <a:t>partea</a:t>
            </a:r>
            <a:r>
              <a:rPr lang="en-US" dirty="0" smtClean="0"/>
              <a:t> de </a:t>
            </a:r>
            <a:r>
              <a:rPr lang="en-US" dirty="0" err="1" smtClean="0"/>
              <a:t>interfa</a:t>
            </a:r>
            <a:r>
              <a:rPr lang="ro-RO" dirty="0" smtClean="0"/>
              <a:t>ță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scris</a:t>
            </a:r>
            <a:r>
              <a:rPr lang="ro-RO" dirty="0" smtClean="0"/>
              <a:t>ă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librariei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de backend am </a:t>
            </a:r>
            <a:r>
              <a:rPr lang="en-US" dirty="0" err="1" smtClean="0"/>
              <a:t>folosit</a:t>
            </a:r>
            <a:r>
              <a:rPr lang="en-US" dirty="0" smtClean="0"/>
              <a:t> framework-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joc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, </a:t>
            </a:r>
            <a:r>
              <a:rPr lang="en-US" dirty="0" err="1" smtClean="0"/>
              <a:t>adaugarea</a:t>
            </a:r>
            <a:r>
              <a:rPr lang="en-US" dirty="0" smtClean="0"/>
              <a:t> la </a:t>
            </a:r>
            <a:r>
              <a:rPr lang="en-US" dirty="0" err="1" smtClean="0"/>
              <a:t>prieteni</a:t>
            </a:r>
            <a:r>
              <a:rPr lang="en-US" dirty="0" smtClean="0"/>
              <a:t> a </a:t>
            </a:r>
            <a:r>
              <a:rPr lang="en-US" dirty="0" err="1" smtClean="0"/>
              <a:t>altor</a:t>
            </a:r>
            <a:r>
              <a:rPr lang="en-US" dirty="0" smtClean="0"/>
              <a:t> </a:t>
            </a:r>
            <a:r>
              <a:rPr lang="en-US" dirty="0" err="1" smtClean="0"/>
              <a:t>useri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err="1" smtClean="0"/>
              <a:t>nregistra</a:t>
            </a:r>
            <a:r>
              <a:rPr lang="ro-RO" dirty="0" smtClean="0"/>
              <a:t>ț</a:t>
            </a:r>
            <a:r>
              <a:rPr lang="en-US" dirty="0" smtClean="0"/>
              <a:t>i,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provocarea</a:t>
            </a:r>
            <a:r>
              <a:rPr lang="en-US" dirty="0" smtClean="0"/>
              <a:t> </a:t>
            </a:r>
            <a:r>
              <a:rPr lang="en-US" dirty="0" err="1" smtClean="0"/>
              <a:t>prietenilor</a:t>
            </a:r>
            <a:r>
              <a:rPr lang="en-US" dirty="0" smtClean="0"/>
              <a:t> la un </a:t>
            </a:r>
            <a:r>
              <a:rPr lang="en-US" dirty="0" err="1" smtClean="0"/>
              <a:t>meci</a:t>
            </a:r>
            <a:r>
              <a:rPr lang="en-US" dirty="0" smtClean="0"/>
              <a:t> de </a:t>
            </a:r>
            <a:r>
              <a:rPr lang="ro-RO" dirty="0" err="1"/>
              <a:t>ș</a:t>
            </a:r>
            <a:r>
              <a:rPr lang="en-US" dirty="0" smtClean="0"/>
              <a:t>ah.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Programul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scris</a:t>
            </a:r>
            <a:r>
              <a:rPr lang="en-US" dirty="0" smtClean="0"/>
              <a:t> </a:t>
            </a:r>
            <a:r>
              <a:rPr lang="en-US" dirty="0" err="1" smtClean="0"/>
              <a:t>utiliz</a:t>
            </a:r>
            <a:r>
              <a:rPr lang="ro-RO" dirty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Python 3.8.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04800" y="762000"/>
            <a:ext cx="5638800" cy="70104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Descrierea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proiectului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SDA Python Course\Final Project\Chess\images\ChessME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32004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6225941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6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05000"/>
            <a:ext cx="91440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V</a:t>
            </a:r>
            <a:r>
              <a:rPr lang="ro-RO" sz="6000" dirty="0"/>
              <a:t>ă</a:t>
            </a:r>
            <a:r>
              <a:rPr lang="en-US" sz="6000" dirty="0" smtClean="0"/>
              <a:t> </a:t>
            </a:r>
            <a:r>
              <a:rPr lang="en-US" sz="6000" dirty="0" err="1" smtClean="0"/>
              <a:t>mul</a:t>
            </a:r>
            <a:r>
              <a:rPr lang="ro-RO" sz="6000" dirty="0" smtClean="0"/>
              <a:t>ț</a:t>
            </a:r>
            <a:r>
              <a:rPr lang="en-US" sz="6000" dirty="0" err="1" smtClean="0"/>
              <a:t>umesc</a:t>
            </a:r>
            <a:r>
              <a:rPr lang="en-US" sz="6000" dirty="0" smtClean="0"/>
              <a:t> </a:t>
            </a:r>
            <a:r>
              <a:rPr lang="en-US" sz="6000" dirty="0" err="1" smtClean="0"/>
              <a:t>pentru</a:t>
            </a:r>
            <a:r>
              <a:rPr lang="en-US" sz="6000" dirty="0" smtClean="0"/>
              <a:t> </a:t>
            </a:r>
            <a:r>
              <a:rPr lang="en-US" sz="6000" dirty="0" err="1" smtClean="0"/>
              <a:t>aten</a:t>
            </a:r>
            <a:r>
              <a:rPr lang="ro-RO" sz="6000" dirty="0" smtClean="0"/>
              <a:t>ț</a:t>
            </a:r>
            <a:r>
              <a:rPr lang="en-US" sz="6000" dirty="0" err="1" smtClean="0"/>
              <a:t>ie</a:t>
            </a:r>
            <a:r>
              <a:rPr lang="en-US" sz="6000" dirty="0" smtClean="0"/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0487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838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Arhitectura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proiectului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299865"/>
            <a:ext cx="9144000" cy="555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D:\SDA Python Course\Final Project\Arhitec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" y="1522562"/>
            <a:ext cx="909757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328" y="50292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Clientul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comunic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r>
              <a:rPr lang="en-US" dirty="0" smtClean="0">
                <a:solidFill>
                  <a:schemeClr val="bg1"/>
                </a:solidFill>
              </a:rPr>
              <a:t> cu </a:t>
            </a:r>
            <a:r>
              <a:rPr lang="en-US" dirty="0" err="1" smtClean="0">
                <a:solidFill>
                  <a:schemeClr val="bg1"/>
                </a:solidFill>
              </a:rPr>
              <a:t>serverul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folosind</a:t>
            </a:r>
            <a:r>
              <a:rPr lang="en-US" dirty="0" smtClean="0">
                <a:solidFill>
                  <a:schemeClr val="bg1"/>
                </a:solidFill>
              </a:rPr>
              <a:t> request-</a:t>
            </a:r>
            <a:r>
              <a:rPr lang="en-US" dirty="0" err="1" smtClean="0">
                <a:solidFill>
                  <a:schemeClr val="bg1"/>
                </a:solidFill>
              </a:rPr>
              <a:t>uri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serverul</a:t>
            </a:r>
            <a:r>
              <a:rPr lang="en-US" dirty="0" smtClean="0">
                <a:solidFill>
                  <a:schemeClr val="bg1"/>
                </a:solidFill>
              </a:rPr>
              <a:t> r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r>
              <a:rPr lang="en-US" dirty="0" err="1" smtClean="0">
                <a:solidFill>
                  <a:schemeClr val="bg1"/>
                </a:solidFill>
              </a:rPr>
              <a:t>spunde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</a:t>
            </a:r>
            <a:r>
              <a:rPr lang="en-US" dirty="0" smtClean="0">
                <a:solidFill>
                  <a:schemeClr val="bg1"/>
                </a:solidFill>
              </a:rPr>
              <a:t> responses.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240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DA Python Course\Final Project\prezentare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798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SDA Python Course\Final Project\prezentare\Cre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-1"/>
            <a:ext cx="35337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SDA Python Course\Final Project\prezentare\s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352800"/>
            <a:ext cx="3533775" cy="34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9883" y="914400"/>
            <a:ext cx="213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Meniul</a:t>
            </a:r>
            <a:r>
              <a:rPr lang="en-US" dirty="0" smtClean="0"/>
              <a:t> de: </a:t>
            </a:r>
          </a:p>
          <a:p>
            <a:r>
              <a:rPr lang="en-US" dirty="0" smtClean="0"/>
              <a:t>←   Login</a:t>
            </a:r>
          </a:p>
          <a:p>
            <a:endParaRPr lang="en-US" dirty="0"/>
          </a:p>
          <a:p>
            <a:r>
              <a:rPr lang="en-US" dirty="0" smtClean="0"/>
              <a:t>      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     →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9882" y="3810000"/>
            <a:ext cx="1930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←</a:t>
            </a:r>
            <a:r>
              <a:rPr lang="en-US" dirty="0" err="1" smtClean="0"/>
              <a:t>Meniul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Jocul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r>
              <a:rPr lang="en-US" dirty="0" smtClean="0"/>
              <a:t>→</a:t>
            </a:r>
            <a:endParaRPr lang="en-US" dirty="0"/>
          </a:p>
        </p:txBody>
      </p:sp>
      <p:pic>
        <p:nvPicPr>
          <p:cNvPr id="7170" name="Picture 2" descr="D:\SDA Python Course\Final Project\prezentare\mainme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29000"/>
            <a:ext cx="34798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85634" y="76200"/>
            <a:ext cx="2006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Client-</a:t>
            </a:r>
            <a:r>
              <a:rPr lang="en-US" sz="3200" b="1" dirty="0" err="1" smtClean="0"/>
              <a:t>ul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5584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22" y="866153"/>
            <a:ext cx="702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Codul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scrierea</a:t>
            </a:r>
            <a:r>
              <a:rPr lang="en-US" sz="2400" dirty="0" smtClean="0"/>
              <a:t> window-</a:t>
            </a:r>
            <a:r>
              <a:rPr lang="en-US" sz="2400" dirty="0" err="1" smtClean="0"/>
              <a:t>ului</a:t>
            </a:r>
            <a:r>
              <a:rPr lang="en-US" sz="2400" dirty="0" smtClean="0"/>
              <a:t> de login:</a:t>
            </a:r>
            <a:endParaRPr lang="en-US" sz="2400" dirty="0"/>
          </a:p>
        </p:txBody>
      </p:sp>
      <p:pic>
        <p:nvPicPr>
          <p:cNvPr id="4098" name="Picture 2" descr="D:\SDA Python Course\Final Project\prezentare\logi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399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6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DA Python Course\Final Project\prezentare\logi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46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SDA Python Course\Final Project\prezentare\login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64"/>
            <a:ext cx="9144000" cy="508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SDA Python Course\Final Project\prezentare\login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1"/>
            <a:ext cx="9144000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2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7" y="92606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ChessEngine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399" y="1295400"/>
            <a:ext cx="900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responsabil</a:t>
            </a:r>
            <a:r>
              <a:rPr lang="en-US" dirty="0" smtClean="0"/>
              <a:t> cu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r>
              <a:rPr lang="en-US" dirty="0" smtClean="0"/>
              <a:t>. </a:t>
            </a:r>
            <a:r>
              <a:rPr lang="en-US" dirty="0" err="1" smtClean="0"/>
              <a:t>Aici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interpretarea</a:t>
            </a:r>
            <a:r>
              <a:rPr lang="en-US" dirty="0" smtClean="0"/>
              <a:t> </a:t>
            </a:r>
            <a:r>
              <a:rPr lang="en-US" dirty="0" err="1" smtClean="0"/>
              <a:t>tablei</a:t>
            </a:r>
            <a:r>
              <a:rPr lang="en-US" dirty="0" smtClean="0"/>
              <a:t> de </a:t>
            </a:r>
            <a:r>
              <a:rPr lang="ro-RO" dirty="0"/>
              <a:t>ș</a:t>
            </a:r>
            <a:r>
              <a:rPr lang="en-US" dirty="0" smtClean="0"/>
              <a:t>ah </a:t>
            </a:r>
            <a:r>
              <a:rPr lang="ro-RO" dirty="0"/>
              <a:t>î</a:t>
            </a:r>
            <a:r>
              <a:rPr lang="en-US" dirty="0" smtClean="0"/>
              <a:t>n cod, </a:t>
            </a:r>
            <a:r>
              <a:rPr lang="en-US" dirty="0" err="1" smtClean="0"/>
              <a:t>GameState-ul</a:t>
            </a:r>
            <a:r>
              <a:rPr lang="en-US" dirty="0" smtClean="0"/>
              <a:t>, care </a:t>
            </a:r>
            <a:r>
              <a:rPr lang="en-US" dirty="0" err="1" smtClean="0"/>
              <a:t>reprezint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r>
              <a:rPr lang="en-US" dirty="0" smtClean="0"/>
              <a:t> dup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mutare</a:t>
            </a:r>
            <a:r>
              <a:rPr lang="en-US" dirty="0" smtClean="0"/>
              <a:t>, </a:t>
            </a:r>
            <a:r>
              <a:rPr lang="en-US" dirty="0" err="1" smtClean="0"/>
              <a:t>movelog-ul</a:t>
            </a:r>
            <a:r>
              <a:rPr lang="en-US" dirty="0" smtClean="0"/>
              <a:t>, </a:t>
            </a:r>
            <a:r>
              <a:rPr lang="en-US" dirty="0" err="1" smtClean="0"/>
              <a:t>notarea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mut</a:t>
            </a:r>
            <a:r>
              <a:rPr lang="ro-RO" dirty="0" smtClean="0"/>
              <a:t>ă</a:t>
            </a:r>
            <a:r>
              <a:rPr lang="en-US" dirty="0" smtClean="0"/>
              <a:t>rile at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posibile</a:t>
            </a:r>
            <a:r>
              <a:rPr lang="en-US" dirty="0" smtClean="0"/>
              <a:t>, 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valide</a:t>
            </a:r>
            <a:r>
              <a:rPr lang="en-US" dirty="0" smtClean="0"/>
              <a:t> ale </a:t>
            </a:r>
            <a:r>
              <a:rPr lang="en-US" dirty="0" err="1" smtClean="0"/>
              <a:t>pieselor</a:t>
            </a:r>
            <a:r>
              <a:rPr lang="en-US" dirty="0" smtClean="0"/>
              <a:t>, </a:t>
            </a:r>
            <a:r>
              <a:rPr lang="en-US" dirty="0" err="1" smtClean="0"/>
              <a:t>incluz</a:t>
            </a:r>
            <a:r>
              <a:rPr lang="ro-RO" dirty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mut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r>
              <a:rPr lang="en-US" dirty="0" smtClean="0"/>
              <a:t>, </a:t>
            </a:r>
            <a:r>
              <a:rPr lang="en-US" dirty="0" err="1" smtClean="0"/>
              <a:t>precum</a:t>
            </a:r>
            <a:r>
              <a:rPr lang="en-US" dirty="0" smtClean="0"/>
              <a:t>: en passant, </a:t>
            </a:r>
            <a:r>
              <a:rPr lang="en-US" dirty="0" err="1" smtClean="0"/>
              <a:t>rocada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promovarea</a:t>
            </a:r>
            <a:r>
              <a:rPr lang="en-US" dirty="0" smtClean="0"/>
              <a:t> </a:t>
            </a:r>
            <a:r>
              <a:rPr lang="en-US" dirty="0" err="1" smtClean="0"/>
              <a:t>pionului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D:\SDA Python Course\Final Project\prezentare\game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5061"/>
            <a:ext cx="9159815" cy="397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21873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list</a:t>
            </a:r>
            <a:r>
              <a:rPr lang="ro-RO" dirty="0" smtClean="0"/>
              <a:t>ă</a:t>
            </a:r>
            <a:r>
              <a:rPr lang="en-US" dirty="0" smtClean="0"/>
              <a:t> de 8 </a:t>
            </a:r>
            <a:r>
              <a:rPr lang="en-US" dirty="0" err="1" smtClean="0"/>
              <a:t>liste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reprezent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err="1" smtClean="0"/>
              <a:t>te</a:t>
            </a:r>
            <a:r>
              <a:rPr lang="en-US" dirty="0" smtClean="0"/>
              <a:t> 1 r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. </a:t>
            </a:r>
            <a:r>
              <a:rPr lang="ro-RO" dirty="0" smtClean="0"/>
              <a:t>Listele sunt formate din </a:t>
            </a:r>
            <a:r>
              <a:rPr lang="en-US" dirty="0" smtClean="0"/>
              <a:t>spa</a:t>
            </a:r>
            <a:r>
              <a:rPr lang="ro-RO" dirty="0" smtClean="0"/>
              <a:t>ț</a:t>
            </a:r>
            <a:r>
              <a:rPr lang="en-US" dirty="0" err="1" smtClean="0"/>
              <a:t>iile</a:t>
            </a:r>
            <a:r>
              <a:rPr lang="en-US" dirty="0" smtClean="0"/>
              <a:t> </a:t>
            </a:r>
            <a:r>
              <a:rPr lang="en-US" dirty="0" err="1" smtClean="0"/>
              <a:t>goale</a:t>
            </a:r>
            <a:r>
              <a:rPr lang="en-US" dirty="0" smtClean="0"/>
              <a:t> </a:t>
            </a:r>
            <a:r>
              <a:rPr lang="en-US" dirty="0" err="1" smtClean="0"/>
              <a:t>reprezentate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“--”, </a:t>
            </a:r>
            <a:r>
              <a:rPr lang="ro-RO" dirty="0" smtClean="0"/>
              <a:t>ș</a:t>
            </a:r>
            <a:r>
              <a:rPr lang="en-US" dirty="0" smtClean="0"/>
              <a:t>i </a:t>
            </a:r>
            <a:r>
              <a:rPr lang="en-US" dirty="0" err="1" smtClean="0"/>
              <a:t>piesele</a:t>
            </a:r>
            <a:r>
              <a:rPr lang="en-US" dirty="0" smtClean="0"/>
              <a:t>: prima liter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reprezint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, a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piesa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5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DA Python Course\Final Project\prezentare\pawnmo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502" y="5259239"/>
            <a:ext cx="913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Fiecare</a:t>
            </a:r>
            <a:r>
              <a:rPr lang="en-US" dirty="0" smtClean="0"/>
              <a:t> pies</a:t>
            </a:r>
            <a:r>
              <a:rPr lang="ro-RO" dirty="0" smtClean="0"/>
              <a:t>ă</a:t>
            </a:r>
            <a:r>
              <a:rPr lang="en-US" dirty="0" smtClean="0"/>
              <a:t> are </a:t>
            </a:r>
            <a:r>
              <a:rPr lang="en-US" dirty="0" err="1" smtClean="0"/>
              <a:t>logica</a:t>
            </a:r>
            <a:r>
              <a:rPr lang="en-US" dirty="0" smtClean="0"/>
              <a:t> de </a:t>
            </a:r>
            <a:r>
              <a:rPr lang="en-US" dirty="0" err="1" smtClean="0"/>
              <a:t>mut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err="1" smtClean="0"/>
              <a:t>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-o </a:t>
            </a:r>
            <a:r>
              <a:rPr lang="en-US" dirty="0" err="1" smtClean="0"/>
              <a:t>matrice</a:t>
            </a:r>
            <a:r>
              <a:rPr lang="en-US" dirty="0" smtClean="0"/>
              <a:t> de 8x8. </a:t>
            </a:r>
            <a:r>
              <a:rPr lang="en-US" dirty="0" err="1" smtClean="0"/>
              <a:t>Pionul</a:t>
            </a:r>
            <a:r>
              <a:rPr lang="en-US" dirty="0" smtClean="0"/>
              <a:t> are </a:t>
            </a:r>
            <a:r>
              <a:rPr lang="en-US" dirty="0" err="1" smtClean="0"/>
              <a:t>dreptul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prima </a:t>
            </a:r>
            <a:r>
              <a:rPr lang="en-US" dirty="0" err="1" smtClean="0"/>
              <a:t>mutare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fie </a:t>
            </a:r>
            <a:r>
              <a:rPr lang="en-US" dirty="0" err="1" smtClean="0"/>
              <a:t>ori</a:t>
            </a:r>
            <a:r>
              <a:rPr lang="en-US" dirty="0" smtClean="0"/>
              <a:t> 2 p</a:t>
            </a:r>
            <a:r>
              <a:rPr lang="ro-RO" dirty="0" smtClean="0"/>
              <a:t>ă</a:t>
            </a:r>
            <a:r>
              <a:rPr lang="en-US" dirty="0" err="1" smtClean="0"/>
              <a:t>tr</a:t>
            </a:r>
            <a:r>
              <a:rPr lang="ro-RO" dirty="0" smtClean="0"/>
              <a:t>ăț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fa</a:t>
            </a:r>
            <a:r>
              <a:rPr lang="ro-RO" dirty="0" smtClean="0"/>
              <a:t>ță</a:t>
            </a:r>
            <a:r>
              <a:rPr lang="en-US" dirty="0" smtClean="0"/>
              <a:t>,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1. </a:t>
            </a:r>
            <a:r>
              <a:rPr lang="ro-RO" dirty="0" smtClean="0"/>
              <a:t>Î</a:t>
            </a:r>
            <a:r>
              <a:rPr lang="en-US" dirty="0" smtClean="0"/>
              <a:t>n rest</a:t>
            </a:r>
            <a:r>
              <a:rPr lang="ro-RO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ro-RO" dirty="0" smtClean="0"/>
              <a:t>muta </a:t>
            </a:r>
            <a:r>
              <a:rPr lang="en-US" dirty="0" err="1" smtClean="0"/>
              <a:t>doar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err="1" smtClean="0"/>
              <a:t>te</a:t>
            </a:r>
            <a:r>
              <a:rPr lang="en-US" dirty="0" smtClean="0"/>
              <a:t> 1 p</a:t>
            </a:r>
            <a:r>
              <a:rPr lang="ro-RO" dirty="0" smtClean="0"/>
              <a:t>ă</a:t>
            </a:r>
            <a:r>
              <a:rPr lang="en-US" dirty="0" err="1" smtClean="0"/>
              <a:t>tr</a:t>
            </a:r>
            <a:r>
              <a:rPr lang="ro-RO" dirty="0" smtClean="0"/>
              <a:t>ăț</a:t>
            </a:r>
            <a:r>
              <a:rPr lang="en-US" dirty="0" smtClean="0"/>
              <a:t>el. </a:t>
            </a:r>
            <a:r>
              <a:rPr lang="en-US" dirty="0" err="1" smtClean="0"/>
              <a:t>Capturarea</a:t>
            </a:r>
            <a:r>
              <a:rPr lang="en-US" dirty="0" smtClean="0"/>
              <a:t> </a:t>
            </a:r>
            <a:r>
              <a:rPr lang="en-US" dirty="0" err="1" smtClean="0"/>
              <a:t>altor</a:t>
            </a:r>
            <a:r>
              <a:rPr lang="en-US" dirty="0" smtClean="0"/>
              <a:t> </a:t>
            </a:r>
            <a:r>
              <a:rPr lang="en-US" dirty="0" err="1" smtClean="0"/>
              <a:t>piese</a:t>
            </a:r>
            <a:r>
              <a:rPr lang="en-US" dirty="0" smtClean="0"/>
              <a:t> se face </a:t>
            </a:r>
            <a:r>
              <a:rPr lang="ro-RO" dirty="0" smtClean="0"/>
              <a:t>cu </a:t>
            </a:r>
            <a:r>
              <a:rPr lang="en-US" dirty="0" smtClean="0"/>
              <a:t>1 p</a:t>
            </a:r>
            <a:r>
              <a:rPr lang="ro-RO" dirty="0" smtClean="0"/>
              <a:t>ă</a:t>
            </a:r>
            <a:r>
              <a:rPr lang="en-US" dirty="0" err="1" smtClean="0"/>
              <a:t>tr</a:t>
            </a:r>
            <a:r>
              <a:rPr lang="ro-RO" dirty="0" smtClean="0"/>
              <a:t>ăț</a:t>
            </a:r>
            <a:r>
              <a:rPr lang="en-US" dirty="0" smtClean="0"/>
              <a:t>el </a:t>
            </a:r>
            <a:r>
              <a:rPr lang="en-US" dirty="0" err="1" smtClean="0"/>
              <a:t>pe</a:t>
            </a:r>
            <a:r>
              <a:rPr lang="en-US" dirty="0" smtClean="0"/>
              <a:t> diagonal</a:t>
            </a:r>
            <a:r>
              <a:rPr lang="ro-RO" dirty="0" smtClean="0"/>
              <a:t>ă</a:t>
            </a:r>
            <a:r>
              <a:rPr lang="en-US" dirty="0" smtClean="0"/>
              <a:t>.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pionul</a:t>
            </a:r>
            <a:r>
              <a:rPr lang="en-US" dirty="0" smtClean="0"/>
              <a:t> </a:t>
            </a:r>
            <a:r>
              <a:rPr lang="en-US" dirty="0" err="1" smtClean="0"/>
              <a:t>alb</a:t>
            </a:r>
            <a:r>
              <a:rPr lang="en-US" dirty="0" smtClean="0"/>
              <a:t> se mi</a:t>
            </a:r>
            <a:r>
              <a:rPr lang="ro-RO" dirty="0" smtClean="0"/>
              <a:t>ș</a:t>
            </a:r>
            <a:r>
              <a:rPr lang="en-US" dirty="0" smtClean="0"/>
              <a:t>c</a:t>
            </a:r>
            <a:r>
              <a:rPr lang="ro-RO" dirty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tabl</a:t>
            </a:r>
            <a:r>
              <a:rPr lang="ro-RO" dirty="0" smtClean="0"/>
              <a:t>ă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pionul</a:t>
            </a:r>
            <a:r>
              <a:rPr lang="en-US" dirty="0" smtClean="0"/>
              <a:t> </a:t>
            </a:r>
            <a:r>
              <a:rPr lang="en-US" dirty="0" err="1" smtClean="0"/>
              <a:t>negru</a:t>
            </a:r>
            <a:r>
              <a:rPr lang="en-US" dirty="0" smtClean="0"/>
              <a:t> se mi</a:t>
            </a:r>
            <a:r>
              <a:rPr lang="ro-RO" dirty="0" smtClean="0"/>
              <a:t>ș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jos.</a:t>
            </a:r>
            <a:r>
              <a:rPr lang="en-US" dirty="0" smtClean="0"/>
              <a:t> </a:t>
            </a:r>
            <a:r>
              <a:rPr lang="en-US" dirty="0" err="1" smtClean="0"/>
              <a:t>Mutarea</a:t>
            </a:r>
            <a:r>
              <a:rPr lang="en-US" dirty="0" smtClean="0"/>
              <a:t> en passant </a:t>
            </a:r>
            <a:r>
              <a:rPr lang="en-US" dirty="0" err="1" smtClean="0"/>
              <a:t>este</a:t>
            </a:r>
            <a:r>
              <a:rPr lang="en-US" dirty="0" smtClean="0"/>
              <a:t> valid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pioni</a:t>
            </a:r>
            <a:r>
              <a:rPr lang="en-US" dirty="0" smtClean="0"/>
              <a:t> </a:t>
            </a:r>
            <a:r>
              <a:rPr lang="en-US" dirty="0" err="1" smtClean="0"/>
              <a:t>avanseaz</a:t>
            </a:r>
            <a:r>
              <a:rPr lang="ro-RO" dirty="0" smtClean="0"/>
              <a:t>ă</a:t>
            </a:r>
            <a:r>
              <a:rPr lang="en-US" dirty="0" smtClean="0"/>
              <a:t> 3 </a:t>
            </a:r>
            <a:r>
              <a:rPr lang="en-US" dirty="0" err="1" smtClean="0"/>
              <a:t>patra</a:t>
            </a:r>
            <a:r>
              <a:rPr lang="ro-RO" dirty="0" smtClean="0"/>
              <a:t>ț</a:t>
            </a:r>
            <a:r>
              <a:rPr lang="en-US" dirty="0" err="1" smtClean="0"/>
              <a:t>ele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adversarul</a:t>
            </a:r>
            <a:r>
              <a:rPr lang="en-US" dirty="0" smtClean="0"/>
              <a:t> </a:t>
            </a:r>
            <a:r>
              <a:rPr lang="en-US" dirty="0" err="1" smtClean="0"/>
              <a:t>mut</a:t>
            </a:r>
            <a:r>
              <a:rPr lang="ro-RO" dirty="0" smtClean="0"/>
              <a:t>ă</a:t>
            </a:r>
            <a:r>
              <a:rPr lang="en-US" dirty="0" smtClean="0"/>
              <a:t> un pion </a:t>
            </a:r>
            <a:r>
              <a:rPr lang="en-US" dirty="0" err="1" smtClean="0"/>
              <a:t>apropiat</a:t>
            </a:r>
            <a:r>
              <a:rPr lang="en-US" dirty="0" smtClean="0"/>
              <a:t> 2 p</a:t>
            </a:r>
            <a:r>
              <a:rPr lang="ro-RO" dirty="0" smtClean="0"/>
              <a:t>ă</a:t>
            </a:r>
            <a:r>
              <a:rPr lang="en-US" dirty="0" err="1" smtClean="0"/>
              <a:t>tr</a:t>
            </a:r>
            <a:r>
              <a:rPr lang="ro-RO" dirty="0" smtClean="0"/>
              <a:t>ăț</a:t>
            </a:r>
            <a:r>
              <a:rPr lang="en-US" dirty="0" err="1" smtClean="0"/>
              <a:t>ele</a:t>
            </a:r>
            <a:r>
              <a:rPr lang="en-US" dirty="0" smtClean="0"/>
              <a:t>, </a:t>
            </a:r>
            <a:r>
              <a:rPr lang="en-US" dirty="0" err="1" smtClean="0"/>
              <a:t>evit</a:t>
            </a:r>
            <a:r>
              <a:rPr lang="ro-RO" dirty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fie </a:t>
            </a:r>
            <a:r>
              <a:rPr lang="en-US" dirty="0" err="1" smtClean="0"/>
              <a:t>capturat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4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192</TotalTime>
  <Words>926</Words>
  <Application>Microsoft Office PowerPoint</Application>
  <PresentationFormat>On-screen Show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BlackTie</vt:lpstr>
      <vt:lpstr>Chess ME!</vt:lpstr>
      <vt:lpstr>Descrierea proiectului: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ME!</dc:title>
  <dc:creator>Lojo</dc:creator>
  <cp:lastModifiedBy>Lojo</cp:lastModifiedBy>
  <cp:revision>26</cp:revision>
  <dcterms:created xsi:type="dcterms:W3CDTF">2021-06-12T13:47:05Z</dcterms:created>
  <dcterms:modified xsi:type="dcterms:W3CDTF">2021-06-13T10:25:58Z</dcterms:modified>
</cp:coreProperties>
</file>