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5" r:id="rId6"/>
    <p:sldId id="266" r:id="rId7"/>
    <p:sldId id="16140624" r:id="rId8"/>
    <p:sldId id="267" r:id="rId9"/>
    <p:sldId id="268" r:id="rId10"/>
    <p:sldId id="1614062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94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</a:t>
            </a:r>
            <a:endParaRPr lang="en-US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Bestha Arigela Lokesh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G.Pulla Reddy Engineering College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Computer Science and Business Systems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altLang="en-US" sz="2400" dirty="0"/>
              <a:t>https://github.com/lok-01/Portfolio.git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545" y="1519555"/>
            <a:ext cx="10937240" cy="3184525"/>
          </a:xfrm>
        </p:spPr>
        <p:txBody>
          <a:bodyPr/>
          <a:lstStyle/>
          <a:p>
            <a:pPr algn="ctr"/>
            <a:r>
              <a:rPr lang="en-US" sz="9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96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Scope(Optional)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3315" y="1657985"/>
            <a:ext cx="8705215" cy="37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ym typeface="+mn-ea"/>
              </a:rPr>
              <a:t>In today’s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-10897235" y="1371600"/>
            <a:ext cx="23671530" cy="71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/>
        </p:nvSpPr>
        <p:spPr>
          <a:xfrm>
            <a:off x="708025" y="829310"/>
            <a:ext cx="11029315" cy="795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741170"/>
            <a:ext cx="5016500" cy="4783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65" y="1843405"/>
            <a:ext cx="5996940" cy="4243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595" y="1532255"/>
            <a:ext cx="11029315" cy="216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  <a:endParaRPr lang="en-US" sz="2800" b="1" dirty="0"/>
          </a:p>
          <a:p>
            <a:pPr marL="305435" indent="-305435"/>
            <a:r>
              <a:rPr lang="en-US" altLang="en-US" sz="2800" b="1" dirty="0"/>
              <a:t>https://github.com/lok-01/Portfolio.git</a:t>
            </a:r>
            <a:endParaRPr lang="en-US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219960"/>
            <a:ext cx="846074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sz="28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Benefited to end users</a:t>
            </a:r>
            <a:endParaRPr lang="en-US" altLang="en-US" sz="28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Students (academic projects, resumes).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Job seekers (to share with recruiters).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Freelancers (to show clients).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Professionals (to highlight experience and achievements).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025" y="2369820"/>
            <a:ext cx="6865620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Navigation bar with smooth scrolling.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Project showcase with images/details.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Interactive elements (hover effects, animations).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Contact form (with validation).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Responsive design for all devices.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2106</Words>
  <Application>WPS Presentation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lokesh</cp:lastModifiedBy>
  <cp:revision>47</cp:revision>
  <dcterms:created xsi:type="dcterms:W3CDTF">2021-05-26T16:50:00Z</dcterms:created>
  <dcterms:modified xsi:type="dcterms:W3CDTF">2025-09-30T16:44:18Z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2C0B477D8490446DB72DEBDCBFCC0083_12</vt:lpwstr>
  </property>
  <property fmtid="{D5CDD505-2E9C-101B-9397-08002B2CF9AE}" pid="4" name="KSOProductBuildVer">
    <vt:lpwstr>1033-12.2.0.22549</vt:lpwstr>
  </property>
</Properties>
</file>