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Casey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yan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Wai lok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Wai lok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Casey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Games are fun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7 branhex player types where one or more will hopefully appeal to any given student to allow for wide audience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Gamification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3270933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Formed Fiction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Wai Fong, Wai Lok Cheng, Zachary Moore</a:t>
            </a:r>
            <a:r>
              <a:rPr lang="en"/>
              <a:t>, Sung Su Park</a:t>
            </a:r>
            <a:r>
              <a:rPr lang="en"/>
              <a:t>, Casey Riehle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69075" y="4205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Incremental screenshot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175" y="1375100"/>
            <a:ext cx="3128051" cy="1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75" y="1576400"/>
            <a:ext cx="5401776" cy="30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696850" y="1375100"/>
            <a:ext cx="335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Gamification Bonus code: (bonus time) A3F2dke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80925" y="4607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Game Types (mini games)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10400" y="1247725"/>
            <a:ext cx="79353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Seeker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Dungeon exploration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Conqueror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Top down shooter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Mastermind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Time based sudoku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697050" y="1034425"/>
            <a:ext cx="77499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The seeker game starts off as a story based game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After clearing a certain portion of the game, the player can go through dungeons to find items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Uses stamina every time the player enters the dungeon or goes through the storyline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Items can be bought to further incremental progress such as coins and experience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442400" y="320800"/>
            <a:ext cx="7505700" cy="65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Seeker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9150" y="6218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Seeker s</a:t>
            </a:r>
            <a:r>
              <a:rPr lang="en"/>
              <a:t>creenshot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88" y="1405650"/>
            <a:ext cx="5815019" cy="32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697050" y="1034425"/>
            <a:ext cx="77499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800"/>
              <a:t>Top down shooting game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Fight through waves of fast paced enemies that lead to a boss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Collect weapons to fight through more difficult enemies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Stamina is used when the player starts a new round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Incremental progress is awarded for picking up objects that are spawned in the game world.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442400" y="320800"/>
            <a:ext cx="7505700" cy="65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Conqueror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28300" y="1061350"/>
            <a:ext cx="88992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196475" y="229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Conqueror screenshot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3" y="937550"/>
            <a:ext cx="6612451" cy="371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29600" y="1140000"/>
            <a:ext cx="77952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Sudoku is a popular game across the world, therefore most people would heard of it, or even played it before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Pros: Fun, quick to learn, great way to warm up your brain, different level of intensity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Cons: hard to master, hardest board can give people difficult time to complete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9x9 board game given a preset of numbers and empty spaces.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goal is to fill all the empty spaces with numbers with the condition of no column, row or 3x3 block have the same numbers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Stamina is used every time the player starts a new board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The harder the board, the more incremental progress is rewarded 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529600" y="4025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Mastermind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8300" y="1061350"/>
            <a:ext cx="88992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825050" y="427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Mastermind screenshot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38" y="1196000"/>
            <a:ext cx="6188925" cy="34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77475" y="18253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819000" y="1606775"/>
            <a:ext cx="73674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Gaming elements in a non-game setting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applying for food worker’s card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improve user engagement, learning, and more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Many educational games are to teach the players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750600" y="5773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is Gamification?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6032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19150" y="1418275"/>
            <a:ext cx="75828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and implement a game which tests the following hypothesis: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A student playing a content-independent game outside of class with ties back to class will experience an increase in:</a:t>
            </a:r>
          </a:p>
          <a:p>
            <a:pPr indent="-342900" lvl="2" marL="1371600" rtl="0">
              <a:spcBef>
                <a:spcPts val="0"/>
              </a:spcBef>
              <a:buSzPts val="1800"/>
              <a:buChar char="■"/>
            </a:pPr>
            <a:r>
              <a:rPr lang="en" sz="1800"/>
              <a:t>self reported motivation</a:t>
            </a:r>
          </a:p>
          <a:p>
            <a:pPr indent="-342900" lvl="2" marL="1371600" rtl="0">
              <a:spcBef>
                <a:spcPts val="0"/>
              </a:spcBef>
              <a:buSzPts val="1800"/>
              <a:buChar char="■"/>
            </a:pPr>
            <a:r>
              <a:rPr lang="en" sz="1800"/>
              <a:t>participation in class</a:t>
            </a:r>
          </a:p>
          <a:p>
            <a:pPr indent="-342900" lvl="2" marL="1371600" rtl="0">
              <a:spcBef>
                <a:spcPts val="0"/>
              </a:spcBef>
              <a:buSzPts val="1800"/>
              <a:buChar char="■"/>
            </a:pPr>
            <a:r>
              <a:rPr lang="en" sz="1800"/>
              <a:t>better grades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Acquire data on the gameplay and class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639125"/>
            <a:ext cx="75057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43775" y="1382375"/>
            <a:ext cx="7638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Design a game which takes class based effort and produces rewards for the student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 minimal effort from educators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Effort is based on attendance, assignment submissions, and lab work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Assignment submission and lab work is easy to check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Attendance is difficult to prevent cheating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Prevent overplay of the game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562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76300" y="1283625"/>
            <a:ext cx="73914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Bonus codes are given during lectures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 CSV files to distribute rewards for assignment submissions and lab work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the game to limit gameplay through use of stamina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overall game is designed as an incremental style game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Naturally long gameplay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rewards in limited increments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Contains minigames tailored to certain gamer types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Seeker (visual and story based)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Conqueror (satisfaction from challenge)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Mastermind (decision based thinking)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628350" y="1298700"/>
            <a:ext cx="77376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Several types of games were selected because they were the most popular subclasses of the BrainHex player satisfaction model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This allows for a wide audience that can enjoy one or more game types.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The fundamental aspect is to provide students with a reward for effort shown in classes.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Having an enjoyable reward can be a strong motivator.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 measured reward can be given based on class attendance/participation, and homework and lab submissions.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819150" y="3441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Why A Game?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5853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35850" y="1301600"/>
            <a:ext cx="78723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Instructors or TAs provide CSV files that are read and parsed to apply bonuses to students’ game account.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Students receive bonus code (for attendance and paying attention) and enter it in the game to receive an in-game bonus.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Research statistics will be saved and accessed by our project mentor for his research.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Statistics per student: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Amount of assignments turned in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Number of bonus codes entered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Time spent in each minigame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Progress in the game and minigames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Number of logins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428075"/>
            <a:ext cx="7505700" cy="57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Game overview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19950" y="1375050"/>
            <a:ext cx="15891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EECS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S</a:t>
            </a:r>
            <a:r>
              <a:rPr lang="en" sz="3000"/>
              <a:t>erver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(DB)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2179350" y="1809625"/>
            <a:ext cx="1472400" cy="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/>
        </p:nvSpPr>
        <p:spPr>
          <a:xfrm>
            <a:off x="3761975" y="1375050"/>
            <a:ext cx="33597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Incremental game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123600" y="3450625"/>
            <a:ext cx="23577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mini</a:t>
            </a:r>
            <a:r>
              <a:rPr lang="en" sz="3000"/>
              <a:t> game2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371025" y="3616025"/>
            <a:ext cx="23577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mini game3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041500" y="3664625"/>
            <a:ext cx="23577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mini game1</a:t>
            </a:r>
          </a:p>
        </p:txBody>
      </p:sp>
      <p:cxnSp>
        <p:nvCxnSpPr>
          <p:cNvPr id="177" name="Shape 177"/>
          <p:cNvCxnSpPr>
            <a:endCxn id="176" idx="0"/>
          </p:cNvCxnSpPr>
          <p:nvPr/>
        </p:nvCxnSpPr>
        <p:spPr>
          <a:xfrm flipH="1">
            <a:off x="3220350" y="2231225"/>
            <a:ext cx="1650600" cy="14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>
            <a:endCxn id="174" idx="0"/>
          </p:cNvCxnSpPr>
          <p:nvPr/>
        </p:nvCxnSpPr>
        <p:spPr>
          <a:xfrm flipH="1">
            <a:off x="5302450" y="2250625"/>
            <a:ext cx="9600" cy="12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endCxn id="175" idx="0"/>
          </p:cNvCxnSpPr>
          <p:nvPr/>
        </p:nvCxnSpPr>
        <p:spPr>
          <a:xfrm>
            <a:off x="5714175" y="2250725"/>
            <a:ext cx="1835700" cy="13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300600" y="687425"/>
            <a:ext cx="85428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</a:t>
            </a:r>
            <a:r>
              <a:rPr lang="en" sz="1600"/>
              <a:t> of games which provides long lasting gameplay and rewards in increments.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Rewards: 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game coins that can be used in minigames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unlocking some special mode in minigames as player’s level increments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encourage students to play and attend class?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are limitation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Time(playing time)- 1 hour per a week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Stamina(needed to play games) - 15 staminas per a week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They are given from attendance and homework submissions. (No class, No game)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Bonus code system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○"/>
            </a:pPr>
            <a:r>
              <a:rPr lang="en" sz="1600"/>
              <a:t>Bonus code can be found</a:t>
            </a:r>
            <a:r>
              <a:rPr lang="en" sz="1600"/>
              <a:t> from the lecture slides or given by instructor.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Booster Item (Players can get more progress and coin in certain amount of time.)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Bonus </a:t>
            </a:r>
            <a:r>
              <a:rPr lang="en" sz="1600"/>
              <a:t>stamina(+5)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○"/>
            </a:pPr>
            <a:r>
              <a:rPr lang="en" sz="1600"/>
              <a:t>Bonus play time(+10 minutes)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553225" y="139325"/>
            <a:ext cx="7736700" cy="69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Incremental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65175" y="282125"/>
            <a:ext cx="4507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