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7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599" cy="787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599" cy="21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599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899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399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199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599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61325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COMP3222P</a:t>
            </a:r>
            <a:br>
              <a:rPr lang="en"/>
            </a:br>
            <a:r>
              <a:rPr lang="en"/>
              <a:t>SEMESTER PROJECT </a:t>
            </a:r>
            <a:br>
              <a:rPr lang="en"/>
            </a:br>
            <a:r>
              <a:rPr lang="en"/>
              <a:t>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69718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15005255D	CHAN Chun Long</a:t>
            </a:r>
            <a:br>
              <a:rPr lang="en" sz="2000"/>
            </a:br>
            <a:r>
              <a:rPr lang="en" sz="2000"/>
              <a:t>15004898D	LAM Chun Ho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15005218D	LOK Chun Wai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Login System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Using </a:t>
            </a:r>
            <a:r>
              <a:rPr b="1" lang="en"/>
              <a:t>F</a:t>
            </a:r>
            <a:r>
              <a:rPr b="1" lang="en"/>
              <a:t>actory Pattern</a:t>
            </a:r>
            <a:r>
              <a:rPr lang="en"/>
              <a:t> - to create object without exposing the creation logic to the client and refer to newly created object using a common interface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al</a:t>
            </a:r>
            <a:r>
              <a:rPr lang="en"/>
              <a:t>low different users (Teacher, Student) to login into the system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62" y="1171600"/>
            <a:ext cx="6744475" cy="37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 </a:t>
            </a:r>
            <a:r>
              <a:rPr lang="en"/>
              <a:t>Diagram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6815" l="0" r="0" t="-18000"/>
          <a:stretch/>
        </p:blipFill>
        <p:spPr>
          <a:xfrm>
            <a:off x="3014473" y="681650"/>
            <a:ext cx="3115052" cy="400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