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EbRCUf1697YaE/KlaK5WiXLCv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1682" autoAdjust="0"/>
  </p:normalViewPr>
  <p:slideViewPr>
    <p:cSldViewPr snapToGrid="0">
      <p:cViewPr varScale="1">
        <p:scale>
          <a:sx n="67" d="100"/>
          <a:sy n="67" d="100"/>
        </p:scale>
        <p:origin x="-14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8305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Times New Roman"/>
              <a:buNone/>
            </a:pPr>
            <a:r>
              <a:rPr lang="en-US" sz="2790" dirty="0" err="1">
                <a:latin typeface="Times New Roman"/>
                <a:ea typeface="Times New Roman"/>
                <a:cs typeface="Times New Roman"/>
                <a:sym typeface="Times New Roman"/>
              </a:rPr>
              <a:t>Tribhuvan</a:t>
            </a:r>
            <a:r>
              <a:rPr lang="en-US" sz="2790" dirty="0"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br>
              <a:rPr lang="en-US" sz="279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90" dirty="0">
                <a:latin typeface="Times New Roman"/>
                <a:ea typeface="Times New Roman"/>
                <a:cs typeface="Times New Roman"/>
                <a:sym typeface="Times New Roman"/>
              </a:rPr>
              <a:t>Institute Of Engineering</a:t>
            </a:r>
            <a: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979" dirty="0">
                <a:latin typeface="Times New Roman"/>
                <a:ea typeface="Times New Roman"/>
                <a:cs typeface="Times New Roman"/>
                <a:sym typeface="Times New Roman"/>
              </a:rPr>
              <a:t>Kathmandu Engineering College </a:t>
            </a:r>
            <a:br>
              <a:rPr lang="en-US" sz="1979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979" dirty="0" err="1">
                <a:latin typeface="Times New Roman"/>
                <a:ea typeface="Times New Roman"/>
                <a:cs typeface="Times New Roman"/>
                <a:sym typeface="Times New Roman"/>
              </a:rPr>
              <a:t>Kalimati</a:t>
            </a:r>
            <a:r>
              <a:rPr lang="en-US" sz="1979" dirty="0">
                <a:latin typeface="Times New Roman"/>
                <a:ea typeface="Times New Roman"/>
                <a:cs typeface="Times New Roman"/>
                <a:sym typeface="Times New Roman"/>
              </a:rPr>
              <a:t>, Kathmandu</a:t>
            </a:r>
            <a: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457200" y="34290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 smtClean="0">
                <a:latin typeface="Times New Roman"/>
                <a:cs typeface="Times New Roman"/>
                <a:sym typeface="Times New Roman"/>
              </a:rPr>
              <a:t>Travel Perfect</a:t>
            </a:r>
            <a:endParaRPr/>
          </a:p>
          <a:p>
            <a:pPr marL="342900" lvl="0" indent="-34290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Abhishek</a:t>
            </a:r>
            <a:r>
              <a:rPr lang="en-US" sz="2960" dirty="0" smtClean="0">
                <a:latin typeface="Times New Roman"/>
                <a:ea typeface="Times New Roman"/>
                <a:cs typeface="Times New Roman"/>
                <a:sym typeface="Times New Roman"/>
              </a:rPr>
              <a:t> Joshi  (74004)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 err="1" smtClean="0">
                <a:latin typeface="Times New Roman"/>
                <a:cs typeface="Times New Roman"/>
                <a:sym typeface="Times New Roman"/>
              </a:rPr>
              <a:t>Bikesh</a:t>
            </a:r>
            <a:r>
              <a:rPr lang="en-US" sz="2960" dirty="0" smtClean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960" dirty="0" err="1" smtClean="0">
                <a:latin typeface="Times New Roman"/>
                <a:cs typeface="Times New Roman"/>
                <a:sym typeface="Times New Roman"/>
              </a:rPr>
              <a:t>Maharjan</a:t>
            </a:r>
            <a:r>
              <a:rPr lang="en-US" sz="2960" dirty="0" smtClean="0">
                <a:latin typeface="Times New Roman"/>
                <a:cs typeface="Times New Roman"/>
                <a:sym typeface="Times New Roman"/>
              </a:rPr>
              <a:t>  (74023)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 err="1" smtClean="0">
                <a:latin typeface="Times New Roman"/>
                <a:cs typeface="Times New Roman"/>
                <a:sym typeface="Times New Roman"/>
              </a:rPr>
              <a:t>Kabin</a:t>
            </a:r>
            <a:r>
              <a:rPr lang="en-US" sz="2960" dirty="0" smtClean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960" dirty="0" err="1" smtClean="0">
                <a:latin typeface="Times New Roman"/>
                <a:cs typeface="Times New Roman"/>
                <a:sym typeface="Times New Roman"/>
              </a:rPr>
              <a:t>Thapa</a:t>
            </a:r>
            <a:r>
              <a:rPr lang="en-US" sz="2960" dirty="0" smtClean="0">
                <a:latin typeface="Times New Roman"/>
                <a:cs typeface="Times New Roman"/>
                <a:sym typeface="Times New Roman"/>
              </a:rPr>
              <a:t>  (74031)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 err="1" smtClean="0">
                <a:latin typeface="Times New Roman"/>
                <a:cs typeface="Times New Roman"/>
                <a:sym typeface="Times New Roman"/>
              </a:rPr>
              <a:t>Lok</a:t>
            </a:r>
            <a:r>
              <a:rPr lang="en-US" sz="2960" dirty="0" smtClean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960" dirty="0" err="1" smtClean="0">
                <a:latin typeface="Times New Roman"/>
                <a:cs typeface="Times New Roman"/>
                <a:sym typeface="Times New Roman"/>
              </a:rPr>
              <a:t>Bahadur</a:t>
            </a:r>
            <a:r>
              <a:rPr lang="en-US" sz="2960" dirty="0" smtClean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960" dirty="0" err="1" smtClean="0">
                <a:latin typeface="Times New Roman"/>
                <a:cs typeface="Times New Roman"/>
                <a:sym typeface="Times New Roman"/>
              </a:rPr>
              <a:t>Chhetri</a:t>
            </a:r>
            <a:r>
              <a:rPr lang="en-US" sz="296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960" dirty="0" smtClean="0">
                <a:latin typeface="Times New Roman"/>
                <a:cs typeface="Times New Roman"/>
                <a:sym typeface="Times New Roman"/>
              </a:rPr>
              <a:t> (74035)</a:t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2960" dirty="0" smtClean="0">
                <a:latin typeface="Times New Roman"/>
                <a:ea typeface="Times New Roman"/>
                <a:cs typeface="Times New Roman"/>
                <a:sym typeface="Times New Roman"/>
              </a:rPr>
              <a:t>: 2076/08/16</a:t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2209800"/>
            <a:ext cx="1066800" cy="104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4291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Block Diagram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3.png" descr="systemblockdiagram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2913" y="1214438"/>
            <a:ext cx="8286750" cy="5157787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Expected Output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the information about the trekking  route via maps, photos and videos footages.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Travelers can choose the perfect travel companion from the available freelancer guides.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Travelers an choose to participate in a cause closer to their heart.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PERFECT aims to uplift the socio-economic status of Nepalese and boost the GDP significantly.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Community and national project gets financial and volunteering aids as well as international recognition.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4291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Schedule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Place the topics covered in your presentation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14350" y="1057275"/>
            <a:ext cx="8015288" cy="5186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World Travel and Tourism Council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TripAdvisor.com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[3] The Himalayan Times, “Tourism Industry in Nepal” September 2019 [online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441938"/>
            <a:ext cx="8229600" cy="506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Naturally blessed mystical land of Himalayas, Nepal welcomes tourists from around the globe.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Having welcomed 1 million tourists in 2018,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VisitNepal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2020 aims to double this number.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Realizing the extremely poor technology available for tourists to plan their trip, “Travel Perfect” strives to help them plan hassle free trip.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“Travel Perfect” is an android platform that helps the traveler to get the most out of their trip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“Travel Perfect” aims to uplift the socio-economic status of Nepali people and boost the GDP significantly. 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about routes and places of accommodation are lacking.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Interaction problem.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Expensive travel.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threat.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information about volunteering activities.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Finding travel destinations with accurate routes and geographical information.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Finding guides of similar age groups.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Getting involved in volunteering activities.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Providing opportunities for freelancing.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and Application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Providing information free of cost.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 users to get involved in volunteering activities.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interested people to join as a freelance guide.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Gives reminder of the trip to users.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information about prerequisites of the trip.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guide travelers through the best available route.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provide opportunities for interested people to 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>
              <a:spcBef>
                <a:spcPts val="0"/>
              </a:spcBef>
              <a:buSzPts val="32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Tourism generates USD 8.8 trillion annually and provides 319 million jobs in the world.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[1]</a:t>
            </a: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Kathmandu is the 19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most popular travel destination.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[2]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Tourism industry generates 5% of Nepal’s GDP.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[1]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Around 1 million visitors have visited Nepal in 2018.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[3]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aggregate data that shows contribution of tourism related apps in Nepal’s GDP.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Incremental model has been used to develop our project.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Required prototype is designed for implementation after analysis of requirement of user.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Required module is released after prototypes are tested, deployed and updated. 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Model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core product will display the places to visit by the use of GPS and map API.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problems faced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tourists during their visits will be analyzed.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Designing the suitable problem and implement it as per user’s problem.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Prototype will be tested whether there is any error or not.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repeating the process, the final product will be updated as per client’s review.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544</Words>
  <PresentationFormat>On-screen Show (4:3)</PresentationFormat>
  <Paragraphs>68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Tribhuvan University Institute Of Engineering Kathmandu Engineering College  Kalimati, Kathmandu </vt:lpstr>
      <vt:lpstr>Introduction</vt:lpstr>
      <vt:lpstr>Problem Statement</vt:lpstr>
      <vt:lpstr>Objectives</vt:lpstr>
      <vt:lpstr>Scope and Application</vt:lpstr>
      <vt:lpstr>Application</vt:lpstr>
      <vt:lpstr>Literature Review</vt:lpstr>
      <vt:lpstr>Methodology</vt:lpstr>
      <vt:lpstr>Process Model</vt:lpstr>
      <vt:lpstr>System Block Diagram</vt:lpstr>
      <vt:lpstr>Expected Output</vt:lpstr>
      <vt:lpstr>Time Schedule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Tribhuvan University Institute Of Engineering Kathmandu Engineering College  Kalimati, Kathmandu</dc:title>
  <dc:creator>suman</dc:creator>
  <cp:lastModifiedBy>hp</cp:lastModifiedBy>
  <cp:revision>40</cp:revision>
  <dcterms:created xsi:type="dcterms:W3CDTF">2006-08-16T00:00:00Z</dcterms:created>
  <dcterms:modified xsi:type="dcterms:W3CDTF">2019-12-01T09:40:19Z</dcterms:modified>
</cp:coreProperties>
</file>