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Class-Imbalance </a:t>
            </a:r>
            <a:r>
              <a:rPr lang="en-GB" dirty="0"/>
              <a:t>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Leonidas Constantinou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79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5" y="117566"/>
            <a:ext cx="5904412" cy="6492240"/>
          </a:xfrm>
        </p:spPr>
        <p:txBody>
          <a:bodyPr>
            <a:normAutofit lnSpcReduction="10000"/>
          </a:bodyPr>
          <a:lstStyle/>
          <a:p>
            <a:r>
              <a:rPr lang="en-GB" b="1" u="sng" dirty="0" smtClean="0"/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Extremely common in practice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smtClean="0"/>
              <a:t>Fraud </a:t>
            </a:r>
            <a:r>
              <a:rPr lang="en-GB" sz="1600" dirty="0"/>
              <a:t>detection,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smtClean="0"/>
              <a:t>Anomaly </a:t>
            </a:r>
            <a:r>
              <a:rPr lang="en-GB" sz="1600" dirty="0"/>
              <a:t>detection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smtClean="0"/>
              <a:t>Medical </a:t>
            </a:r>
            <a:r>
              <a:rPr lang="en-GB" sz="1600" dirty="0"/>
              <a:t>diagnosis</a:t>
            </a:r>
          </a:p>
          <a:p>
            <a:r>
              <a:rPr lang="en-GB" b="1" u="sng" dirty="0" smtClean="0"/>
              <a:t>Solutions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/>
              <a:t>Sampling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/>
              <a:t>Cost sensitive learning</a:t>
            </a:r>
          </a:p>
          <a:p>
            <a:r>
              <a:rPr lang="en-GB" b="1" u="sng" dirty="0"/>
              <a:t>Sampling </a:t>
            </a:r>
            <a:r>
              <a:rPr lang="en-GB" b="1" u="sng" dirty="0" smtClean="0"/>
              <a:t>methods/Bagging</a:t>
            </a:r>
            <a:endParaRPr lang="en-GB" b="1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Oversampling</a:t>
            </a:r>
            <a:endParaRPr lang="en-GB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D</a:t>
            </a:r>
            <a:r>
              <a:rPr lang="en-GB" sz="1600" dirty="0" smtClean="0"/>
              <a:t>uplicating </a:t>
            </a:r>
            <a:r>
              <a:rPr lang="en-GB" sz="1600" dirty="0"/>
              <a:t>the minority </a:t>
            </a:r>
            <a:r>
              <a:rPr lang="en-GB" sz="1600" dirty="0" smtClean="0"/>
              <a:t>classes </a:t>
            </a:r>
            <a:r>
              <a:rPr lang="en-GB" sz="1600" dirty="0" smtClean="0">
                <a:sym typeface="Wingdings" panose="05000000000000000000" pitchFamily="2" charset="2"/>
              </a:rPr>
              <a:t>over fit</a:t>
            </a:r>
            <a:endParaRPr lang="en-GB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 sampling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smtClean="0"/>
              <a:t>Throws away many potential useful data</a:t>
            </a:r>
            <a:endParaRPr lang="en-GB" sz="1600" dirty="0"/>
          </a:p>
          <a:p>
            <a:pPr marL="457200" indent="-457200">
              <a:buFont typeface="+mj-lt"/>
              <a:buAutoNum type="arabicPeriod"/>
            </a:pPr>
            <a:r>
              <a:rPr lang="en-GB" sz="18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SMOTE</a:t>
            </a:r>
            <a:r>
              <a:rPr lang="en-GB" sz="1800" dirty="0" smtClean="0"/>
              <a:t> </a:t>
            </a:r>
            <a:r>
              <a:rPr lang="en-GB" sz="1800" dirty="0"/>
              <a:t>(Synthetic Minority Over-Sampling Technique</a:t>
            </a:r>
            <a:r>
              <a:rPr lang="en-GB" sz="18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smtClean="0"/>
              <a:t>Under-samples</a:t>
            </a:r>
            <a:r>
              <a:rPr lang="en-GB" sz="1600" dirty="0"/>
              <a:t> </a:t>
            </a:r>
            <a:r>
              <a:rPr lang="en-GB" sz="1600" dirty="0" smtClean="0"/>
              <a:t>+ Oversamples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Oversampling by constructing new minority class data instance via an algorithm</a:t>
            </a:r>
            <a:endParaRPr lang="en-GB" sz="1600" dirty="0" smtClean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endParaRPr lang="en-GB" dirty="0"/>
          </a:p>
          <a:p>
            <a:endParaRPr lang="en-GB" b="1" u="sng" dirty="0" smtClean="0"/>
          </a:p>
          <a:p>
            <a:endParaRPr lang="en-GB" b="1" u="sng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6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sz="1600" dirty="0"/>
          </a:p>
          <a:p>
            <a:pPr marL="457200" lvl="1" indent="0">
              <a:buNone/>
            </a:pPr>
            <a:endParaRPr lang="en-GB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82492" y="0"/>
            <a:ext cx="5904412" cy="6492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endParaRPr lang="en-GB" dirty="0" smtClean="0"/>
          </a:p>
          <a:p>
            <a:endParaRPr lang="en-GB" b="1" u="sng" dirty="0" smtClean="0"/>
          </a:p>
          <a:p>
            <a:endParaRPr lang="en-GB" b="1" u="sng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sz="16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sz="16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sz="1600" dirty="0" smtClean="0"/>
          </a:p>
          <a:p>
            <a:pPr marL="457200" lvl="1" indent="0">
              <a:buFont typeface="Wingdings 3" charset="2"/>
              <a:buNone/>
            </a:pPr>
            <a:endParaRPr lang="en-GB" sz="16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21830" y="2828924"/>
            <a:ext cx="6270170" cy="3663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b="1" u="sng" dirty="0" smtClean="0"/>
          </a:p>
          <a:p>
            <a:endParaRPr lang="en-GB" b="1" u="sng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sz="16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sz="16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sz="1600" dirty="0" smtClean="0"/>
          </a:p>
          <a:p>
            <a:pPr marL="457200" lvl="1" indent="0">
              <a:buFont typeface="Wingdings 3" charset="2"/>
              <a:buNone/>
            </a:pPr>
            <a:endParaRPr lang="en-GB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4" y="-23143"/>
            <a:ext cx="1800225" cy="2828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1830" y="190500"/>
            <a:ext cx="4469944" cy="3821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b="1" u="sng" dirty="0">
                <a:latin typeface="+mj-lt"/>
                <a:ea typeface="+mj-ea"/>
                <a:cs typeface="+mj-cs"/>
              </a:rPr>
              <a:t>Cost sensitive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Adjust the probability threshold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b="1" u="sng" dirty="0">
                <a:latin typeface="+mj-lt"/>
                <a:ea typeface="+mj-ea"/>
                <a:cs typeface="+mj-cs"/>
              </a:rPr>
              <a:t>Cost sensitive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Bagging</a:t>
            </a:r>
            <a:r>
              <a:rPr lang="en-GB" dirty="0"/>
              <a:t>: </a:t>
            </a:r>
            <a:r>
              <a:rPr lang="en-GB" sz="1600" dirty="0"/>
              <a:t>Generate N</a:t>
            </a:r>
            <a:r>
              <a:rPr lang="en-GB" sz="1600" dirty="0" smtClean="0"/>
              <a:t> subsets from the original train N models in </a:t>
            </a:r>
            <a:r>
              <a:rPr lang="en-GB" sz="1600" b="1" i="1" u="sng" dirty="0" smtClean="0"/>
              <a:t>parallel</a:t>
            </a:r>
            <a:r>
              <a:rPr lang="en-GB" sz="1600" dirty="0" smtClean="0"/>
              <a:t>. Final decision is the majority vote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Boosting</a:t>
            </a:r>
            <a:r>
              <a:rPr lang="en-GB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i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Like bagging but in </a:t>
            </a:r>
            <a:r>
              <a:rPr lang="en-GB" sz="1200" b="1" i="1" u="sng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sequence</a:t>
            </a:r>
            <a:endParaRPr lang="en-GB" sz="1200" b="1" i="1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Generate one subset, train a model,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Use the badly classified instances to generate the next bag and train a new model.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Repeat the process for N times.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Final decision is the majority of the votes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921831" y="3879393"/>
            <a:ext cx="6270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Adaboost: 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953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234</TotalTime>
  <Words>140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Wingdings</vt:lpstr>
      <vt:lpstr>Wingdings 3</vt:lpstr>
      <vt:lpstr>Ion</vt:lpstr>
      <vt:lpstr>Class-Imbalance Learning</vt:lpstr>
      <vt:lpstr>PowerPoint Presentation</vt:lpstr>
    </vt:vector>
  </TitlesOfParts>
  <Company>TCS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Class-Imbalance Learning</dc:title>
  <dc:creator>Leonidas Constantinou</dc:creator>
  <cp:lastModifiedBy>Leonidas Constantinou</cp:lastModifiedBy>
  <cp:revision>16</cp:revision>
  <dcterms:created xsi:type="dcterms:W3CDTF">2019-01-10T10:54:14Z</dcterms:created>
  <dcterms:modified xsi:type="dcterms:W3CDTF">2019-01-10T17:30:08Z</dcterms:modified>
</cp:coreProperties>
</file>