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41E7F-65CF-4DE2-80AD-E2DE6059EED8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36621D2-47B2-45DA-95D5-DD4ECCF7B436}">
      <dgm:prSet/>
      <dgm:spPr/>
      <dgm:t>
        <a:bodyPr/>
        <a:lstStyle/>
        <a:p>
          <a:r>
            <a:rPr lang="en-US"/>
            <a:t>PHP</a:t>
          </a:r>
        </a:p>
      </dgm:t>
    </dgm:pt>
    <dgm:pt modelId="{D00548B0-1791-4AA9-8CF9-5E78D9E5EA92}" type="parTrans" cxnId="{94BC5AA2-D1C8-4791-B7E2-E43781C60BD3}">
      <dgm:prSet/>
      <dgm:spPr/>
      <dgm:t>
        <a:bodyPr/>
        <a:lstStyle/>
        <a:p>
          <a:endParaRPr lang="en-US"/>
        </a:p>
      </dgm:t>
    </dgm:pt>
    <dgm:pt modelId="{BB7B478B-A95F-4BC1-85A6-5736A483B12E}" type="sibTrans" cxnId="{94BC5AA2-D1C8-4791-B7E2-E43781C60BD3}">
      <dgm:prSet/>
      <dgm:spPr/>
      <dgm:t>
        <a:bodyPr/>
        <a:lstStyle/>
        <a:p>
          <a:endParaRPr lang="en-US"/>
        </a:p>
      </dgm:t>
    </dgm:pt>
    <dgm:pt modelId="{B70357F8-18BE-4597-915B-B3AC7DB90ED7}">
      <dgm:prSet/>
      <dgm:spPr/>
      <dgm:t>
        <a:bodyPr/>
        <a:lstStyle/>
        <a:p>
          <a:r>
            <a:rPr lang="en-US"/>
            <a:t>JavaScript</a:t>
          </a:r>
        </a:p>
      </dgm:t>
    </dgm:pt>
    <dgm:pt modelId="{870BEC67-998A-4453-B515-346D275147B4}" type="parTrans" cxnId="{21C8706B-4898-41B5-8D60-27CC872ECFA6}">
      <dgm:prSet/>
      <dgm:spPr/>
      <dgm:t>
        <a:bodyPr/>
        <a:lstStyle/>
        <a:p>
          <a:endParaRPr lang="en-US"/>
        </a:p>
      </dgm:t>
    </dgm:pt>
    <dgm:pt modelId="{7924255C-3E98-4ABC-90D9-57A4883046E7}" type="sibTrans" cxnId="{21C8706B-4898-41B5-8D60-27CC872ECFA6}">
      <dgm:prSet/>
      <dgm:spPr/>
      <dgm:t>
        <a:bodyPr/>
        <a:lstStyle/>
        <a:p>
          <a:endParaRPr lang="en-US"/>
        </a:p>
      </dgm:t>
    </dgm:pt>
    <dgm:pt modelId="{6B7FA0E2-D348-4E20-92C9-22E28685DD59}">
      <dgm:prSet/>
      <dgm:spPr/>
      <dgm:t>
        <a:bodyPr/>
        <a:lstStyle/>
        <a:p>
          <a:r>
            <a:rPr lang="en-US"/>
            <a:t>Ajax</a:t>
          </a:r>
        </a:p>
      </dgm:t>
    </dgm:pt>
    <dgm:pt modelId="{17C9F965-962F-401A-BD4B-D5B4F8915254}" type="parTrans" cxnId="{3F7DE551-58CC-464F-9ACD-DBE65E9BB068}">
      <dgm:prSet/>
      <dgm:spPr/>
      <dgm:t>
        <a:bodyPr/>
        <a:lstStyle/>
        <a:p>
          <a:endParaRPr lang="en-US"/>
        </a:p>
      </dgm:t>
    </dgm:pt>
    <dgm:pt modelId="{5115E3F8-9410-484D-B574-144ED9E32D72}" type="sibTrans" cxnId="{3F7DE551-58CC-464F-9ACD-DBE65E9BB068}">
      <dgm:prSet/>
      <dgm:spPr/>
      <dgm:t>
        <a:bodyPr/>
        <a:lstStyle/>
        <a:p>
          <a:endParaRPr lang="en-US"/>
        </a:p>
      </dgm:t>
    </dgm:pt>
    <dgm:pt modelId="{0803FD9C-1751-4307-AF91-9E6623861D5D}">
      <dgm:prSet/>
      <dgm:spPr/>
      <dgm:t>
        <a:bodyPr/>
        <a:lstStyle/>
        <a:p>
          <a:r>
            <a:rPr lang="en-US"/>
            <a:t>SQL</a:t>
          </a:r>
        </a:p>
      </dgm:t>
    </dgm:pt>
    <dgm:pt modelId="{6D2CFCAE-2165-483F-8DF0-182101F9D57D}" type="parTrans" cxnId="{683EF856-D292-4288-9E53-6FE635F6550E}">
      <dgm:prSet/>
      <dgm:spPr/>
      <dgm:t>
        <a:bodyPr/>
        <a:lstStyle/>
        <a:p>
          <a:endParaRPr lang="en-US"/>
        </a:p>
      </dgm:t>
    </dgm:pt>
    <dgm:pt modelId="{45C3910F-9F08-46AD-8269-B3BA6EDFF009}" type="sibTrans" cxnId="{683EF856-D292-4288-9E53-6FE635F6550E}">
      <dgm:prSet/>
      <dgm:spPr/>
      <dgm:t>
        <a:bodyPr/>
        <a:lstStyle/>
        <a:p>
          <a:endParaRPr lang="en-US"/>
        </a:p>
      </dgm:t>
    </dgm:pt>
    <dgm:pt modelId="{DB271319-8C83-4DDA-A8DC-07C563C7B5EF}">
      <dgm:prSet/>
      <dgm:spPr/>
      <dgm:t>
        <a:bodyPr/>
        <a:lstStyle/>
        <a:p>
          <a:r>
            <a:rPr lang="en-US"/>
            <a:t>XAMPP</a:t>
          </a:r>
        </a:p>
      </dgm:t>
    </dgm:pt>
    <dgm:pt modelId="{8B7870FF-52B5-4AF1-97BE-C12FA24647BA}" type="parTrans" cxnId="{7E409F31-3BEF-4D6E-A8D5-7E2F1C0E98AD}">
      <dgm:prSet/>
      <dgm:spPr/>
      <dgm:t>
        <a:bodyPr/>
        <a:lstStyle/>
        <a:p>
          <a:endParaRPr lang="en-US"/>
        </a:p>
      </dgm:t>
    </dgm:pt>
    <dgm:pt modelId="{0305D1F6-2C47-4DBA-8495-7C33F5CFCC61}" type="sibTrans" cxnId="{7E409F31-3BEF-4D6E-A8D5-7E2F1C0E98AD}">
      <dgm:prSet/>
      <dgm:spPr/>
      <dgm:t>
        <a:bodyPr/>
        <a:lstStyle/>
        <a:p>
          <a:endParaRPr lang="en-US"/>
        </a:p>
      </dgm:t>
    </dgm:pt>
    <dgm:pt modelId="{0D4153F9-969D-43A0-8316-03E8449AC950}">
      <dgm:prSet/>
      <dgm:spPr/>
      <dgm:t>
        <a:bodyPr/>
        <a:lstStyle/>
        <a:p>
          <a:r>
            <a:rPr lang="en-US"/>
            <a:t>Apache Sever</a:t>
          </a:r>
        </a:p>
      </dgm:t>
    </dgm:pt>
    <dgm:pt modelId="{24921585-449E-4585-A34C-28FD60A0BF09}" type="parTrans" cxnId="{D758AFF3-878F-455F-89D4-43E2DDAF5B94}">
      <dgm:prSet/>
      <dgm:spPr/>
      <dgm:t>
        <a:bodyPr/>
        <a:lstStyle/>
        <a:p>
          <a:endParaRPr lang="en-US"/>
        </a:p>
      </dgm:t>
    </dgm:pt>
    <dgm:pt modelId="{693FA751-EDF1-451C-BCCC-268AD4711F97}" type="sibTrans" cxnId="{D758AFF3-878F-455F-89D4-43E2DDAF5B94}">
      <dgm:prSet/>
      <dgm:spPr/>
      <dgm:t>
        <a:bodyPr/>
        <a:lstStyle/>
        <a:p>
          <a:endParaRPr lang="en-US"/>
        </a:p>
      </dgm:t>
    </dgm:pt>
    <dgm:pt modelId="{167EA649-486D-487B-BAD4-0876A1A8ECFD}">
      <dgm:prSet/>
      <dgm:spPr/>
      <dgm:t>
        <a:bodyPr/>
        <a:lstStyle/>
        <a:p>
          <a:r>
            <a:rPr lang="en-US"/>
            <a:t>HTML &amp; CSS</a:t>
          </a:r>
        </a:p>
      </dgm:t>
    </dgm:pt>
    <dgm:pt modelId="{0F185443-2F49-4A44-BF87-BD7B5A376DBA}" type="parTrans" cxnId="{4201A7A1-A96E-48FE-9967-87A9D319ED9F}">
      <dgm:prSet/>
      <dgm:spPr/>
      <dgm:t>
        <a:bodyPr/>
        <a:lstStyle/>
        <a:p>
          <a:endParaRPr lang="en-US"/>
        </a:p>
      </dgm:t>
    </dgm:pt>
    <dgm:pt modelId="{F38466BA-4CF5-4A50-896C-CC7B57A052C3}" type="sibTrans" cxnId="{4201A7A1-A96E-48FE-9967-87A9D319ED9F}">
      <dgm:prSet/>
      <dgm:spPr/>
      <dgm:t>
        <a:bodyPr/>
        <a:lstStyle/>
        <a:p>
          <a:endParaRPr lang="en-US"/>
        </a:p>
      </dgm:t>
    </dgm:pt>
    <dgm:pt modelId="{799E0C8A-166F-D941-9D69-46F5D1015E7B}" type="pres">
      <dgm:prSet presAssocID="{9DD41E7F-65CF-4DE2-80AD-E2DE6059EED8}" presName="vert0" presStyleCnt="0">
        <dgm:presLayoutVars>
          <dgm:dir/>
          <dgm:animOne val="branch"/>
          <dgm:animLvl val="lvl"/>
        </dgm:presLayoutVars>
      </dgm:prSet>
      <dgm:spPr/>
    </dgm:pt>
    <dgm:pt modelId="{9F37A5B3-15DF-A940-8D2D-359D9FE600E8}" type="pres">
      <dgm:prSet presAssocID="{A36621D2-47B2-45DA-95D5-DD4ECCF7B436}" presName="thickLine" presStyleLbl="alignNode1" presStyleIdx="0" presStyleCnt="7"/>
      <dgm:spPr/>
    </dgm:pt>
    <dgm:pt modelId="{8CF335DC-93B5-274A-9817-DFBB87C4703B}" type="pres">
      <dgm:prSet presAssocID="{A36621D2-47B2-45DA-95D5-DD4ECCF7B436}" presName="horz1" presStyleCnt="0"/>
      <dgm:spPr/>
    </dgm:pt>
    <dgm:pt modelId="{97615622-E5FC-094A-A3F6-02C9F668EF7F}" type="pres">
      <dgm:prSet presAssocID="{A36621D2-47B2-45DA-95D5-DD4ECCF7B436}" presName="tx1" presStyleLbl="revTx" presStyleIdx="0" presStyleCnt="7"/>
      <dgm:spPr/>
    </dgm:pt>
    <dgm:pt modelId="{CD77AA71-F375-D243-B8DD-EE4C388CE96D}" type="pres">
      <dgm:prSet presAssocID="{A36621D2-47B2-45DA-95D5-DD4ECCF7B436}" presName="vert1" presStyleCnt="0"/>
      <dgm:spPr/>
    </dgm:pt>
    <dgm:pt modelId="{0D0581A0-FF0E-3440-AB19-5DE2CFB2A33D}" type="pres">
      <dgm:prSet presAssocID="{B70357F8-18BE-4597-915B-B3AC7DB90ED7}" presName="thickLine" presStyleLbl="alignNode1" presStyleIdx="1" presStyleCnt="7"/>
      <dgm:spPr/>
    </dgm:pt>
    <dgm:pt modelId="{6722F139-8A75-544C-A54B-0918C4E95F1A}" type="pres">
      <dgm:prSet presAssocID="{B70357F8-18BE-4597-915B-B3AC7DB90ED7}" presName="horz1" presStyleCnt="0"/>
      <dgm:spPr/>
    </dgm:pt>
    <dgm:pt modelId="{0336BD84-09BE-154E-85B4-755A2A061CA9}" type="pres">
      <dgm:prSet presAssocID="{B70357F8-18BE-4597-915B-B3AC7DB90ED7}" presName="tx1" presStyleLbl="revTx" presStyleIdx="1" presStyleCnt="7"/>
      <dgm:spPr/>
    </dgm:pt>
    <dgm:pt modelId="{174E5358-294D-874E-85C8-FEEB8BAEE01B}" type="pres">
      <dgm:prSet presAssocID="{B70357F8-18BE-4597-915B-B3AC7DB90ED7}" presName="vert1" presStyleCnt="0"/>
      <dgm:spPr/>
    </dgm:pt>
    <dgm:pt modelId="{34CB266D-4536-084B-A823-E9E024A802DD}" type="pres">
      <dgm:prSet presAssocID="{6B7FA0E2-D348-4E20-92C9-22E28685DD59}" presName="thickLine" presStyleLbl="alignNode1" presStyleIdx="2" presStyleCnt="7"/>
      <dgm:spPr/>
    </dgm:pt>
    <dgm:pt modelId="{722B7169-A397-C645-9C3F-2E48F8E2EB1A}" type="pres">
      <dgm:prSet presAssocID="{6B7FA0E2-D348-4E20-92C9-22E28685DD59}" presName="horz1" presStyleCnt="0"/>
      <dgm:spPr/>
    </dgm:pt>
    <dgm:pt modelId="{F123FBC7-4C0D-9A47-8FF3-CAF0A0EECD62}" type="pres">
      <dgm:prSet presAssocID="{6B7FA0E2-D348-4E20-92C9-22E28685DD59}" presName="tx1" presStyleLbl="revTx" presStyleIdx="2" presStyleCnt="7"/>
      <dgm:spPr/>
    </dgm:pt>
    <dgm:pt modelId="{39D417C0-44D5-A246-830B-1F6B2DB6A994}" type="pres">
      <dgm:prSet presAssocID="{6B7FA0E2-D348-4E20-92C9-22E28685DD59}" presName="vert1" presStyleCnt="0"/>
      <dgm:spPr/>
    </dgm:pt>
    <dgm:pt modelId="{22C4D843-4AFE-AE4B-9AAA-C89ABCBDE957}" type="pres">
      <dgm:prSet presAssocID="{0803FD9C-1751-4307-AF91-9E6623861D5D}" presName="thickLine" presStyleLbl="alignNode1" presStyleIdx="3" presStyleCnt="7"/>
      <dgm:spPr/>
    </dgm:pt>
    <dgm:pt modelId="{43E3A3BB-104C-0A40-AED0-A7E76CE411F0}" type="pres">
      <dgm:prSet presAssocID="{0803FD9C-1751-4307-AF91-9E6623861D5D}" presName="horz1" presStyleCnt="0"/>
      <dgm:spPr/>
    </dgm:pt>
    <dgm:pt modelId="{21F98BCB-C8D8-CA4E-AA01-A93F4CBE2181}" type="pres">
      <dgm:prSet presAssocID="{0803FD9C-1751-4307-AF91-9E6623861D5D}" presName="tx1" presStyleLbl="revTx" presStyleIdx="3" presStyleCnt="7"/>
      <dgm:spPr/>
    </dgm:pt>
    <dgm:pt modelId="{C0D73576-CB2E-3542-973C-C34237B9819E}" type="pres">
      <dgm:prSet presAssocID="{0803FD9C-1751-4307-AF91-9E6623861D5D}" presName="vert1" presStyleCnt="0"/>
      <dgm:spPr/>
    </dgm:pt>
    <dgm:pt modelId="{414CC5B6-71ED-6C4F-AAAC-BD510253DBD7}" type="pres">
      <dgm:prSet presAssocID="{DB271319-8C83-4DDA-A8DC-07C563C7B5EF}" presName="thickLine" presStyleLbl="alignNode1" presStyleIdx="4" presStyleCnt="7"/>
      <dgm:spPr/>
    </dgm:pt>
    <dgm:pt modelId="{B3F3AB5E-E82F-D14A-B0F5-47D010514D2A}" type="pres">
      <dgm:prSet presAssocID="{DB271319-8C83-4DDA-A8DC-07C563C7B5EF}" presName="horz1" presStyleCnt="0"/>
      <dgm:spPr/>
    </dgm:pt>
    <dgm:pt modelId="{6B58FE1A-491C-6A4B-858B-0929AC3FE63D}" type="pres">
      <dgm:prSet presAssocID="{DB271319-8C83-4DDA-A8DC-07C563C7B5EF}" presName="tx1" presStyleLbl="revTx" presStyleIdx="4" presStyleCnt="7"/>
      <dgm:spPr/>
    </dgm:pt>
    <dgm:pt modelId="{EDB3F348-7890-8144-B741-A9BD8A076C37}" type="pres">
      <dgm:prSet presAssocID="{DB271319-8C83-4DDA-A8DC-07C563C7B5EF}" presName="vert1" presStyleCnt="0"/>
      <dgm:spPr/>
    </dgm:pt>
    <dgm:pt modelId="{62CD0384-1E39-4745-AD42-F8061F3C81F2}" type="pres">
      <dgm:prSet presAssocID="{0D4153F9-969D-43A0-8316-03E8449AC950}" presName="thickLine" presStyleLbl="alignNode1" presStyleIdx="5" presStyleCnt="7"/>
      <dgm:spPr/>
    </dgm:pt>
    <dgm:pt modelId="{21E0218B-31C7-A840-A986-0A52AAA7739E}" type="pres">
      <dgm:prSet presAssocID="{0D4153F9-969D-43A0-8316-03E8449AC950}" presName="horz1" presStyleCnt="0"/>
      <dgm:spPr/>
    </dgm:pt>
    <dgm:pt modelId="{B548B2F1-0CCB-E34A-8C14-2B2B799DD205}" type="pres">
      <dgm:prSet presAssocID="{0D4153F9-969D-43A0-8316-03E8449AC950}" presName="tx1" presStyleLbl="revTx" presStyleIdx="5" presStyleCnt="7"/>
      <dgm:spPr/>
    </dgm:pt>
    <dgm:pt modelId="{E96CD415-7979-7B4E-A37F-AC56E51121B8}" type="pres">
      <dgm:prSet presAssocID="{0D4153F9-969D-43A0-8316-03E8449AC950}" presName="vert1" presStyleCnt="0"/>
      <dgm:spPr/>
    </dgm:pt>
    <dgm:pt modelId="{129520AE-1951-5946-A29A-BF3BAEC0E18C}" type="pres">
      <dgm:prSet presAssocID="{167EA649-486D-487B-BAD4-0876A1A8ECFD}" presName="thickLine" presStyleLbl="alignNode1" presStyleIdx="6" presStyleCnt="7"/>
      <dgm:spPr/>
    </dgm:pt>
    <dgm:pt modelId="{E4A4BB99-6E36-5948-B414-2AADC5F629D5}" type="pres">
      <dgm:prSet presAssocID="{167EA649-486D-487B-BAD4-0876A1A8ECFD}" presName="horz1" presStyleCnt="0"/>
      <dgm:spPr/>
    </dgm:pt>
    <dgm:pt modelId="{CBA2F790-0FE8-3A40-8417-B7EF63D69455}" type="pres">
      <dgm:prSet presAssocID="{167EA649-486D-487B-BAD4-0876A1A8ECFD}" presName="tx1" presStyleLbl="revTx" presStyleIdx="6" presStyleCnt="7"/>
      <dgm:spPr/>
    </dgm:pt>
    <dgm:pt modelId="{62559E46-C15C-4E44-BE85-4BB5259F4E30}" type="pres">
      <dgm:prSet presAssocID="{167EA649-486D-487B-BAD4-0876A1A8ECFD}" presName="vert1" presStyleCnt="0"/>
      <dgm:spPr/>
    </dgm:pt>
  </dgm:ptLst>
  <dgm:cxnLst>
    <dgm:cxn modelId="{0B998709-DD8B-FD45-B7F2-3CF365D52ECF}" type="presOf" srcId="{9DD41E7F-65CF-4DE2-80AD-E2DE6059EED8}" destId="{799E0C8A-166F-D941-9D69-46F5D1015E7B}" srcOrd="0" destOrd="0" presId="urn:microsoft.com/office/officeart/2008/layout/LinedList"/>
    <dgm:cxn modelId="{7E409F31-3BEF-4D6E-A8D5-7E2F1C0E98AD}" srcId="{9DD41E7F-65CF-4DE2-80AD-E2DE6059EED8}" destId="{DB271319-8C83-4DDA-A8DC-07C563C7B5EF}" srcOrd="4" destOrd="0" parTransId="{8B7870FF-52B5-4AF1-97BE-C12FA24647BA}" sibTransId="{0305D1F6-2C47-4DBA-8495-7C33F5CFCC61}"/>
    <dgm:cxn modelId="{73D46335-3C42-2147-99F4-3A94BFDF04D7}" type="presOf" srcId="{0803FD9C-1751-4307-AF91-9E6623861D5D}" destId="{21F98BCB-C8D8-CA4E-AA01-A93F4CBE2181}" srcOrd="0" destOrd="0" presId="urn:microsoft.com/office/officeart/2008/layout/LinedList"/>
    <dgm:cxn modelId="{3F7DE551-58CC-464F-9ACD-DBE65E9BB068}" srcId="{9DD41E7F-65CF-4DE2-80AD-E2DE6059EED8}" destId="{6B7FA0E2-D348-4E20-92C9-22E28685DD59}" srcOrd="2" destOrd="0" parTransId="{17C9F965-962F-401A-BD4B-D5B4F8915254}" sibTransId="{5115E3F8-9410-484D-B574-144ED9E32D72}"/>
    <dgm:cxn modelId="{683EF856-D292-4288-9E53-6FE635F6550E}" srcId="{9DD41E7F-65CF-4DE2-80AD-E2DE6059EED8}" destId="{0803FD9C-1751-4307-AF91-9E6623861D5D}" srcOrd="3" destOrd="0" parTransId="{6D2CFCAE-2165-483F-8DF0-182101F9D57D}" sibTransId="{45C3910F-9F08-46AD-8269-B3BA6EDFF009}"/>
    <dgm:cxn modelId="{D3444962-C886-B343-998A-03517C20F60D}" type="presOf" srcId="{6B7FA0E2-D348-4E20-92C9-22E28685DD59}" destId="{F123FBC7-4C0D-9A47-8FF3-CAF0A0EECD62}" srcOrd="0" destOrd="0" presId="urn:microsoft.com/office/officeart/2008/layout/LinedList"/>
    <dgm:cxn modelId="{21C8706B-4898-41B5-8D60-27CC872ECFA6}" srcId="{9DD41E7F-65CF-4DE2-80AD-E2DE6059EED8}" destId="{B70357F8-18BE-4597-915B-B3AC7DB90ED7}" srcOrd="1" destOrd="0" parTransId="{870BEC67-998A-4453-B515-346D275147B4}" sibTransId="{7924255C-3E98-4ABC-90D9-57A4883046E7}"/>
    <dgm:cxn modelId="{A7557F78-A387-7245-8163-234A0BC4E84B}" type="presOf" srcId="{0D4153F9-969D-43A0-8316-03E8449AC950}" destId="{B548B2F1-0CCB-E34A-8C14-2B2B799DD205}" srcOrd="0" destOrd="0" presId="urn:microsoft.com/office/officeart/2008/layout/LinedList"/>
    <dgm:cxn modelId="{4201A7A1-A96E-48FE-9967-87A9D319ED9F}" srcId="{9DD41E7F-65CF-4DE2-80AD-E2DE6059EED8}" destId="{167EA649-486D-487B-BAD4-0876A1A8ECFD}" srcOrd="6" destOrd="0" parTransId="{0F185443-2F49-4A44-BF87-BD7B5A376DBA}" sibTransId="{F38466BA-4CF5-4A50-896C-CC7B57A052C3}"/>
    <dgm:cxn modelId="{94BC5AA2-D1C8-4791-B7E2-E43781C60BD3}" srcId="{9DD41E7F-65CF-4DE2-80AD-E2DE6059EED8}" destId="{A36621D2-47B2-45DA-95D5-DD4ECCF7B436}" srcOrd="0" destOrd="0" parTransId="{D00548B0-1791-4AA9-8CF9-5E78D9E5EA92}" sibTransId="{BB7B478B-A95F-4BC1-85A6-5736A483B12E}"/>
    <dgm:cxn modelId="{D8EA2CC0-25C1-2042-8A50-717ED4D5CD18}" type="presOf" srcId="{A36621D2-47B2-45DA-95D5-DD4ECCF7B436}" destId="{97615622-E5FC-094A-A3F6-02C9F668EF7F}" srcOrd="0" destOrd="0" presId="urn:microsoft.com/office/officeart/2008/layout/LinedList"/>
    <dgm:cxn modelId="{2DEDC4C0-B108-DA4C-9DCA-35168FB53C09}" type="presOf" srcId="{DB271319-8C83-4DDA-A8DC-07C563C7B5EF}" destId="{6B58FE1A-491C-6A4B-858B-0929AC3FE63D}" srcOrd="0" destOrd="0" presId="urn:microsoft.com/office/officeart/2008/layout/LinedList"/>
    <dgm:cxn modelId="{9CC5BDE7-4564-3745-A114-B9611361D58E}" type="presOf" srcId="{167EA649-486D-487B-BAD4-0876A1A8ECFD}" destId="{CBA2F790-0FE8-3A40-8417-B7EF63D69455}" srcOrd="0" destOrd="0" presId="urn:microsoft.com/office/officeart/2008/layout/LinedList"/>
    <dgm:cxn modelId="{D758AFF3-878F-455F-89D4-43E2DDAF5B94}" srcId="{9DD41E7F-65CF-4DE2-80AD-E2DE6059EED8}" destId="{0D4153F9-969D-43A0-8316-03E8449AC950}" srcOrd="5" destOrd="0" parTransId="{24921585-449E-4585-A34C-28FD60A0BF09}" sibTransId="{693FA751-EDF1-451C-BCCC-268AD4711F97}"/>
    <dgm:cxn modelId="{98DB9AFE-0160-6E47-94A6-D53BCBDCBAF5}" type="presOf" srcId="{B70357F8-18BE-4597-915B-B3AC7DB90ED7}" destId="{0336BD84-09BE-154E-85B4-755A2A061CA9}" srcOrd="0" destOrd="0" presId="urn:microsoft.com/office/officeart/2008/layout/LinedList"/>
    <dgm:cxn modelId="{279992D1-038F-584F-AFF8-228CD4A04CE7}" type="presParOf" srcId="{799E0C8A-166F-D941-9D69-46F5D1015E7B}" destId="{9F37A5B3-15DF-A940-8D2D-359D9FE600E8}" srcOrd="0" destOrd="0" presId="urn:microsoft.com/office/officeart/2008/layout/LinedList"/>
    <dgm:cxn modelId="{FA330C64-0176-8842-B7A0-A507CAF172CD}" type="presParOf" srcId="{799E0C8A-166F-D941-9D69-46F5D1015E7B}" destId="{8CF335DC-93B5-274A-9817-DFBB87C4703B}" srcOrd="1" destOrd="0" presId="urn:microsoft.com/office/officeart/2008/layout/LinedList"/>
    <dgm:cxn modelId="{7C2F60D0-6AFF-CA47-9A9E-4DAC2E40CC0B}" type="presParOf" srcId="{8CF335DC-93B5-274A-9817-DFBB87C4703B}" destId="{97615622-E5FC-094A-A3F6-02C9F668EF7F}" srcOrd="0" destOrd="0" presId="urn:microsoft.com/office/officeart/2008/layout/LinedList"/>
    <dgm:cxn modelId="{F8D76FA7-ACC4-0F4C-B0FD-C598FA4B1667}" type="presParOf" srcId="{8CF335DC-93B5-274A-9817-DFBB87C4703B}" destId="{CD77AA71-F375-D243-B8DD-EE4C388CE96D}" srcOrd="1" destOrd="0" presId="urn:microsoft.com/office/officeart/2008/layout/LinedList"/>
    <dgm:cxn modelId="{7A5AF588-B812-004D-9BB3-68075725FDC5}" type="presParOf" srcId="{799E0C8A-166F-D941-9D69-46F5D1015E7B}" destId="{0D0581A0-FF0E-3440-AB19-5DE2CFB2A33D}" srcOrd="2" destOrd="0" presId="urn:microsoft.com/office/officeart/2008/layout/LinedList"/>
    <dgm:cxn modelId="{F4DD6B7C-227F-204B-94E3-7B0C130DB014}" type="presParOf" srcId="{799E0C8A-166F-D941-9D69-46F5D1015E7B}" destId="{6722F139-8A75-544C-A54B-0918C4E95F1A}" srcOrd="3" destOrd="0" presId="urn:microsoft.com/office/officeart/2008/layout/LinedList"/>
    <dgm:cxn modelId="{0DFB6854-E000-9543-872E-AF09395EC069}" type="presParOf" srcId="{6722F139-8A75-544C-A54B-0918C4E95F1A}" destId="{0336BD84-09BE-154E-85B4-755A2A061CA9}" srcOrd="0" destOrd="0" presId="urn:microsoft.com/office/officeart/2008/layout/LinedList"/>
    <dgm:cxn modelId="{3DA1E435-F0C8-3240-B92C-DA0645ED6510}" type="presParOf" srcId="{6722F139-8A75-544C-A54B-0918C4E95F1A}" destId="{174E5358-294D-874E-85C8-FEEB8BAEE01B}" srcOrd="1" destOrd="0" presId="urn:microsoft.com/office/officeart/2008/layout/LinedList"/>
    <dgm:cxn modelId="{D3679F0E-B4AD-7149-9DF8-5EB28F5430F0}" type="presParOf" srcId="{799E0C8A-166F-D941-9D69-46F5D1015E7B}" destId="{34CB266D-4536-084B-A823-E9E024A802DD}" srcOrd="4" destOrd="0" presId="urn:microsoft.com/office/officeart/2008/layout/LinedList"/>
    <dgm:cxn modelId="{AD17B6A6-5D3F-A746-B0CD-1C147B5973CA}" type="presParOf" srcId="{799E0C8A-166F-D941-9D69-46F5D1015E7B}" destId="{722B7169-A397-C645-9C3F-2E48F8E2EB1A}" srcOrd="5" destOrd="0" presId="urn:microsoft.com/office/officeart/2008/layout/LinedList"/>
    <dgm:cxn modelId="{D8EB7F4C-ABDB-CC48-A9A0-0C9173B31E3A}" type="presParOf" srcId="{722B7169-A397-C645-9C3F-2E48F8E2EB1A}" destId="{F123FBC7-4C0D-9A47-8FF3-CAF0A0EECD62}" srcOrd="0" destOrd="0" presId="urn:microsoft.com/office/officeart/2008/layout/LinedList"/>
    <dgm:cxn modelId="{5CB00257-D5A6-D840-BDB2-72E3F6FC54FD}" type="presParOf" srcId="{722B7169-A397-C645-9C3F-2E48F8E2EB1A}" destId="{39D417C0-44D5-A246-830B-1F6B2DB6A994}" srcOrd="1" destOrd="0" presId="urn:microsoft.com/office/officeart/2008/layout/LinedList"/>
    <dgm:cxn modelId="{35BFE77D-4A07-6649-9919-3B6AE92623DB}" type="presParOf" srcId="{799E0C8A-166F-D941-9D69-46F5D1015E7B}" destId="{22C4D843-4AFE-AE4B-9AAA-C89ABCBDE957}" srcOrd="6" destOrd="0" presId="urn:microsoft.com/office/officeart/2008/layout/LinedList"/>
    <dgm:cxn modelId="{2F33863E-2196-6141-B7BC-0770C2BBD704}" type="presParOf" srcId="{799E0C8A-166F-D941-9D69-46F5D1015E7B}" destId="{43E3A3BB-104C-0A40-AED0-A7E76CE411F0}" srcOrd="7" destOrd="0" presId="urn:microsoft.com/office/officeart/2008/layout/LinedList"/>
    <dgm:cxn modelId="{B2131F6A-1FEF-F54C-9863-87F984DA6E42}" type="presParOf" srcId="{43E3A3BB-104C-0A40-AED0-A7E76CE411F0}" destId="{21F98BCB-C8D8-CA4E-AA01-A93F4CBE2181}" srcOrd="0" destOrd="0" presId="urn:microsoft.com/office/officeart/2008/layout/LinedList"/>
    <dgm:cxn modelId="{D66C04EC-D330-644E-8587-A7313E85ACBF}" type="presParOf" srcId="{43E3A3BB-104C-0A40-AED0-A7E76CE411F0}" destId="{C0D73576-CB2E-3542-973C-C34237B9819E}" srcOrd="1" destOrd="0" presId="urn:microsoft.com/office/officeart/2008/layout/LinedList"/>
    <dgm:cxn modelId="{C6C3B4FA-41B5-0846-9A54-E21ECFCF1D4B}" type="presParOf" srcId="{799E0C8A-166F-D941-9D69-46F5D1015E7B}" destId="{414CC5B6-71ED-6C4F-AAAC-BD510253DBD7}" srcOrd="8" destOrd="0" presId="urn:microsoft.com/office/officeart/2008/layout/LinedList"/>
    <dgm:cxn modelId="{88AD2A4E-CCC7-E14D-B8AF-92C110A0DE08}" type="presParOf" srcId="{799E0C8A-166F-D941-9D69-46F5D1015E7B}" destId="{B3F3AB5E-E82F-D14A-B0F5-47D010514D2A}" srcOrd="9" destOrd="0" presId="urn:microsoft.com/office/officeart/2008/layout/LinedList"/>
    <dgm:cxn modelId="{3093A37C-DBA3-5341-9F9B-4A920AF9F9A0}" type="presParOf" srcId="{B3F3AB5E-E82F-D14A-B0F5-47D010514D2A}" destId="{6B58FE1A-491C-6A4B-858B-0929AC3FE63D}" srcOrd="0" destOrd="0" presId="urn:microsoft.com/office/officeart/2008/layout/LinedList"/>
    <dgm:cxn modelId="{2C54ADB9-0112-B34F-B23A-B9EDA21485A3}" type="presParOf" srcId="{B3F3AB5E-E82F-D14A-B0F5-47D010514D2A}" destId="{EDB3F348-7890-8144-B741-A9BD8A076C37}" srcOrd="1" destOrd="0" presId="urn:microsoft.com/office/officeart/2008/layout/LinedList"/>
    <dgm:cxn modelId="{D4D67E63-4174-5D47-A469-4D62E90E200E}" type="presParOf" srcId="{799E0C8A-166F-D941-9D69-46F5D1015E7B}" destId="{62CD0384-1E39-4745-AD42-F8061F3C81F2}" srcOrd="10" destOrd="0" presId="urn:microsoft.com/office/officeart/2008/layout/LinedList"/>
    <dgm:cxn modelId="{E2E02510-FE91-AB45-9823-5B85F42B9580}" type="presParOf" srcId="{799E0C8A-166F-D941-9D69-46F5D1015E7B}" destId="{21E0218B-31C7-A840-A986-0A52AAA7739E}" srcOrd="11" destOrd="0" presId="urn:microsoft.com/office/officeart/2008/layout/LinedList"/>
    <dgm:cxn modelId="{82CCB94D-7E2B-0B4B-8504-AE183B18DDD3}" type="presParOf" srcId="{21E0218B-31C7-A840-A986-0A52AAA7739E}" destId="{B548B2F1-0CCB-E34A-8C14-2B2B799DD205}" srcOrd="0" destOrd="0" presId="urn:microsoft.com/office/officeart/2008/layout/LinedList"/>
    <dgm:cxn modelId="{F2FEA5D9-F361-604C-A83B-752DDCC55866}" type="presParOf" srcId="{21E0218B-31C7-A840-A986-0A52AAA7739E}" destId="{E96CD415-7979-7B4E-A37F-AC56E51121B8}" srcOrd="1" destOrd="0" presId="urn:microsoft.com/office/officeart/2008/layout/LinedList"/>
    <dgm:cxn modelId="{497CD769-F89B-D346-8D64-61D09001649A}" type="presParOf" srcId="{799E0C8A-166F-D941-9D69-46F5D1015E7B}" destId="{129520AE-1951-5946-A29A-BF3BAEC0E18C}" srcOrd="12" destOrd="0" presId="urn:microsoft.com/office/officeart/2008/layout/LinedList"/>
    <dgm:cxn modelId="{FA56BD24-34F0-F742-9698-77DC91D1A8F7}" type="presParOf" srcId="{799E0C8A-166F-D941-9D69-46F5D1015E7B}" destId="{E4A4BB99-6E36-5948-B414-2AADC5F629D5}" srcOrd="13" destOrd="0" presId="urn:microsoft.com/office/officeart/2008/layout/LinedList"/>
    <dgm:cxn modelId="{7EB9DAAD-8A5E-0746-AB36-5DAC41140418}" type="presParOf" srcId="{E4A4BB99-6E36-5948-B414-2AADC5F629D5}" destId="{CBA2F790-0FE8-3A40-8417-B7EF63D69455}" srcOrd="0" destOrd="0" presId="urn:microsoft.com/office/officeart/2008/layout/LinedList"/>
    <dgm:cxn modelId="{D520C8B6-A4B3-464A-9B74-66F6A202CDA0}" type="presParOf" srcId="{E4A4BB99-6E36-5948-B414-2AADC5F629D5}" destId="{62559E46-C15C-4E44-BE85-4BB5259F4E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EFC56-5913-4338-9377-0D54DDB9134F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ACD8CAE-FFB1-4CEC-B764-7B924535C13F}">
      <dgm:prSet/>
      <dgm:spPr/>
      <dgm:t>
        <a:bodyPr/>
        <a:lstStyle/>
        <a:p>
          <a:r>
            <a:rPr lang="en-US"/>
            <a:t>Start - Angular, Node, Amazon S3, Postgres SQL, Docker</a:t>
          </a:r>
        </a:p>
      </dgm:t>
    </dgm:pt>
    <dgm:pt modelId="{4E6A4DBE-3460-4E31-9380-C3B85F3A40A1}" type="parTrans" cxnId="{022D0438-82B6-4479-93C9-178430904FF6}">
      <dgm:prSet/>
      <dgm:spPr/>
      <dgm:t>
        <a:bodyPr/>
        <a:lstStyle/>
        <a:p>
          <a:endParaRPr lang="en-US"/>
        </a:p>
      </dgm:t>
    </dgm:pt>
    <dgm:pt modelId="{41B0D1E2-3448-4D32-9E4C-39C668800D86}" type="sibTrans" cxnId="{022D0438-82B6-4479-93C9-178430904FF6}">
      <dgm:prSet/>
      <dgm:spPr/>
      <dgm:t>
        <a:bodyPr/>
        <a:lstStyle/>
        <a:p>
          <a:endParaRPr lang="en-US"/>
        </a:p>
      </dgm:t>
    </dgm:pt>
    <dgm:pt modelId="{80B2FA6B-85C2-4E81-A6EF-C6D642EE5709}">
      <dgm:prSet/>
      <dgm:spPr/>
      <dgm:t>
        <a:bodyPr/>
        <a:lstStyle/>
        <a:p>
          <a:r>
            <a:rPr lang="en-US"/>
            <a:t>Why the change/shift</a:t>
          </a:r>
        </a:p>
      </dgm:t>
    </dgm:pt>
    <dgm:pt modelId="{4D76C679-B136-4A65-8203-2CFC6315CB3E}" type="parTrans" cxnId="{85029731-21A5-44A4-992D-51A5315A473F}">
      <dgm:prSet/>
      <dgm:spPr/>
      <dgm:t>
        <a:bodyPr/>
        <a:lstStyle/>
        <a:p>
          <a:endParaRPr lang="en-US"/>
        </a:p>
      </dgm:t>
    </dgm:pt>
    <dgm:pt modelId="{5E5E1289-32D9-447E-A4FC-4BD0D0A7D89A}" type="sibTrans" cxnId="{85029731-21A5-44A4-992D-51A5315A473F}">
      <dgm:prSet/>
      <dgm:spPr/>
      <dgm:t>
        <a:bodyPr/>
        <a:lstStyle/>
        <a:p>
          <a:endParaRPr lang="en-US"/>
        </a:p>
      </dgm:t>
    </dgm:pt>
    <dgm:pt modelId="{C969E701-C3B7-4A85-942D-E1920C83F44F}">
      <dgm:prSet/>
      <dgm:spPr/>
      <dgm:t>
        <a:bodyPr/>
        <a:lstStyle/>
        <a:p>
          <a:r>
            <a:rPr lang="en-US"/>
            <a:t>Second: Angular and Firebase </a:t>
          </a:r>
        </a:p>
      </dgm:t>
    </dgm:pt>
    <dgm:pt modelId="{B19DAC20-B2B6-4CD5-AB27-260350ADE4CD}" type="parTrans" cxnId="{1416975A-F2AE-44D7-8A51-A227E3417E59}">
      <dgm:prSet/>
      <dgm:spPr/>
      <dgm:t>
        <a:bodyPr/>
        <a:lstStyle/>
        <a:p>
          <a:endParaRPr lang="en-US"/>
        </a:p>
      </dgm:t>
    </dgm:pt>
    <dgm:pt modelId="{454FFB83-6E28-4368-BA54-DCC9E65002C4}" type="sibTrans" cxnId="{1416975A-F2AE-44D7-8A51-A227E3417E59}">
      <dgm:prSet/>
      <dgm:spPr/>
      <dgm:t>
        <a:bodyPr/>
        <a:lstStyle/>
        <a:p>
          <a:endParaRPr lang="en-US"/>
        </a:p>
      </dgm:t>
    </dgm:pt>
    <dgm:pt modelId="{BECCED2B-DD9F-45DE-A9DE-D8D5FF79284A}">
      <dgm:prSet/>
      <dgm:spPr/>
      <dgm:t>
        <a:bodyPr/>
        <a:lstStyle/>
        <a:p>
          <a:r>
            <a:rPr lang="en-US"/>
            <a:t>Why the change/shift</a:t>
          </a:r>
        </a:p>
      </dgm:t>
    </dgm:pt>
    <dgm:pt modelId="{A9F1052F-E401-42A7-BC49-5555DD4E586E}" type="parTrans" cxnId="{5F6B2E2E-B841-45D7-882E-B7BA3ABCAAF7}">
      <dgm:prSet/>
      <dgm:spPr/>
      <dgm:t>
        <a:bodyPr/>
        <a:lstStyle/>
        <a:p>
          <a:endParaRPr lang="en-US"/>
        </a:p>
      </dgm:t>
    </dgm:pt>
    <dgm:pt modelId="{FDD16151-D490-47F9-AF3B-4B2D8AF6FCE0}" type="sibTrans" cxnId="{5F6B2E2E-B841-45D7-882E-B7BA3ABCAAF7}">
      <dgm:prSet/>
      <dgm:spPr/>
      <dgm:t>
        <a:bodyPr/>
        <a:lstStyle/>
        <a:p>
          <a:endParaRPr lang="en-US"/>
        </a:p>
      </dgm:t>
    </dgm:pt>
    <dgm:pt modelId="{6E2ED66D-C47A-4A9B-8FB7-1D3299FD59B0}">
      <dgm:prSet/>
      <dgm:spPr/>
      <dgm:t>
        <a:bodyPr/>
        <a:lstStyle/>
        <a:p>
          <a:r>
            <a:rPr lang="en-US"/>
            <a:t>Final:  PhP and JavaScript? </a:t>
          </a:r>
        </a:p>
      </dgm:t>
    </dgm:pt>
    <dgm:pt modelId="{DE2BA230-CD90-440B-8B88-664559459551}" type="parTrans" cxnId="{F3499156-2BAB-4B54-B614-ADC7D35F63D0}">
      <dgm:prSet/>
      <dgm:spPr/>
      <dgm:t>
        <a:bodyPr/>
        <a:lstStyle/>
        <a:p>
          <a:endParaRPr lang="en-US"/>
        </a:p>
      </dgm:t>
    </dgm:pt>
    <dgm:pt modelId="{88ACD4F0-F9FB-488F-853E-733E0F34E88D}" type="sibTrans" cxnId="{F3499156-2BAB-4B54-B614-ADC7D35F63D0}">
      <dgm:prSet/>
      <dgm:spPr/>
      <dgm:t>
        <a:bodyPr/>
        <a:lstStyle/>
        <a:p>
          <a:endParaRPr lang="en-US"/>
        </a:p>
      </dgm:t>
    </dgm:pt>
    <dgm:pt modelId="{2D7AD15A-788C-448E-829E-A82C3F9EE7BD}">
      <dgm:prSet/>
      <dgm:spPr/>
      <dgm:t>
        <a:bodyPr/>
        <a:lstStyle/>
        <a:p>
          <a:r>
            <a:rPr lang="en-US"/>
            <a:t>Node Vs PHP </a:t>
          </a:r>
        </a:p>
      </dgm:t>
    </dgm:pt>
    <dgm:pt modelId="{B65E4AB3-4472-48D8-89D7-83CC4B21FCFD}" type="parTrans" cxnId="{3052EC18-05CE-47DE-AA3B-BE2C7B883CC8}">
      <dgm:prSet/>
      <dgm:spPr/>
      <dgm:t>
        <a:bodyPr/>
        <a:lstStyle/>
        <a:p>
          <a:endParaRPr lang="en-US"/>
        </a:p>
      </dgm:t>
    </dgm:pt>
    <dgm:pt modelId="{03D49F69-81E5-4E0F-AADF-EE3E85D777D0}" type="sibTrans" cxnId="{3052EC18-05CE-47DE-AA3B-BE2C7B883CC8}">
      <dgm:prSet/>
      <dgm:spPr/>
      <dgm:t>
        <a:bodyPr/>
        <a:lstStyle/>
        <a:p>
          <a:endParaRPr lang="en-US"/>
        </a:p>
      </dgm:t>
    </dgm:pt>
    <dgm:pt modelId="{852B729B-98F1-5E4D-BEC4-973AFE2466A3}" type="pres">
      <dgm:prSet presAssocID="{65FEFC56-5913-4338-9377-0D54DDB9134F}" presName="vert0" presStyleCnt="0">
        <dgm:presLayoutVars>
          <dgm:dir/>
          <dgm:animOne val="branch"/>
          <dgm:animLvl val="lvl"/>
        </dgm:presLayoutVars>
      </dgm:prSet>
      <dgm:spPr/>
    </dgm:pt>
    <dgm:pt modelId="{4E1F4BFB-20D1-CA43-9519-CF9C83B46E1F}" type="pres">
      <dgm:prSet presAssocID="{BACD8CAE-FFB1-4CEC-B764-7B924535C13F}" presName="thickLine" presStyleLbl="alignNode1" presStyleIdx="0" presStyleCnt="6"/>
      <dgm:spPr/>
    </dgm:pt>
    <dgm:pt modelId="{9B2AB1B3-C62B-214D-BA6B-B4B7C31F7457}" type="pres">
      <dgm:prSet presAssocID="{BACD8CAE-FFB1-4CEC-B764-7B924535C13F}" presName="horz1" presStyleCnt="0"/>
      <dgm:spPr/>
    </dgm:pt>
    <dgm:pt modelId="{72D02682-DC6D-9949-9E35-61C431B5B496}" type="pres">
      <dgm:prSet presAssocID="{BACD8CAE-FFB1-4CEC-B764-7B924535C13F}" presName="tx1" presStyleLbl="revTx" presStyleIdx="0" presStyleCnt="6"/>
      <dgm:spPr/>
    </dgm:pt>
    <dgm:pt modelId="{C4E2B272-1852-4E42-8167-C3CD04D79917}" type="pres">
      <dgm:prSet presAssocID="{BACD8CAE-FFB1-4CEC-B764-7B924535C13F}" presName="vert1" presStyleCnt="0"/>
      <dgm:spPr/>
    </dgm:pt>
    <dgm:pt modelId="{1A1CB7AE-C7D3-2A48-84BB-0149E1C92E8E}" type="pres">
      <dgm:prSet presAssocID="{80B2FA6B-85C2-4E81-A6EF-C6D642EE5709}" presName="thickLine" presStyleLbl="alignNode1" presStyleIdx="1" presStyleCnt="6"/>
      <dgm:spPr/>
    </dgm:pt>
    <dgm:pt modelId="{E8538BA1-603F-BE4B-AFD2-5B076CD6811F}" type="pres">
      <dgm:prSet presAssocID="{80B2FA6B-85C2-4E81-A6EF-C6D642EE5709}" presName="horz1" presStyleCnt="0"/>
      <dgm:spPr/>
    </dgm:pt>
    <dgm:pt modelId="{6BD0A67C-9FE1-C548-AD8C-C52F299B0C8D}" type="pres">
      <dgm:prSet presAssocID="{80B2FA6B-85C2-4E81-A6EF-C6D642EE5709}" presName="tx1" presStyleLbl="revTx" presStyleIdx="1" presStyleCnt="6"/>
      <dgm:spPr/>
    </dgm:pt>
    <dgm:pt modelId="{AC4D83A0-CFB0-3442-89CC-ECB19F1CA1EF}" type="pres">
      <dgm:prSet presAssocID="{80B2FA6B-85C2-4E81-A6EF-C6D642EE5709}" presName="vert1" presStyleCnt="0"/>
      <dgm:spPr/>
    </dgm:pt>
    <dgm:pt modelId="{D866571D-9CBC-0C40-812C-AE9B430C9DA1}" type="pres">
      <dgm:prSet presAssocID="{C969E701-C3B7-4A85-942D-E1920C83F44F}" presName="thickLine" presStyleLbl="alignNode1" presStyleIdx="2" presStyleCnt="6"/>
      <dgm:spPr/>
    </dgm:pt>
    <dgm:pt modelId="{EC821151-578C-874A-BF70-D89EF8270B11}" type="pres">
      <dgm:prSet presAssocID="{C969E701-C3B7-4A85-942D-E1920C83F44F}" presName="horz1" presStyleCnt="0"/>
      <dgm:spPr/>
    </dgm:pt>
    <dgm:pt modelId="{548715F9-EDC3-F340-95BE-C482F99A7D9A}" type="pres">
      <dgm:prSet presAssocID="{C969E701-C3B7-4A85-942D-E1920C83F44F}" presName="tx1" presStyleLbl="revTx" presStyleIdx="2" presStyleCnt="6"/>
      <dgm:spPr/>
    </dgm:pt>
    <dgm:pt modelId="{CD65BFF9-B43A-784D-9985-DE750AF8CED2}" type="pres">
      <dgm:prSet presAssocID="{C969E701-C3B7-4A85-942D-E1920C83F44F}" presName="vert1" presStyleCnt="0"/>
      <dgm:spPr/>
    </dgm:pt>
    <dgm:pt modelId="{D9B9A2B8-7CA0-5E43-89F4-8BA2C06BF5BD}" type="pres">
      <dgm:prSet presAssocID="{BECCED2B-DD9F-45DE-A9DE-D8D5FF79284A}" presName="thickLine" presStyleLbl="alignNode1" presStyleIdx="3" presStyleCnt="6"/>
      <dgm:spPr/>
    </dgm:pt>
    <dgm:pt modelId="{FA47C391-3A59-B44E-B5F0-8612BABBF5E8}" type="pres">
      <dgm:prSet presAssocID="{BECCED2B-DD9F-45DE-A9DE-D8D5FF79284A}" presName="horz1" presStyleCnt="0"/>
      <dgm:spPr/>
    </dgm:pt>
    <dgm:pt modelId="{5F8D19D9-8438-7A48-8585-1B1FBD589D66}" type="pres">
      <dgm:prSet presAssocID="{BECCED2B-DD9F-45DE-A9DE-D8D5FF79284A}" presName="tx1" presStyleLbl="revTx" presStyleIdx="3" presStyleCnt="6"/>
      <dgm:spPr/>
    </dgm:pt>
    <dgm:pt modelId="{453690E6-4E0B-FB4B-8E11-609C82C3EA3E}" type="pres">
      <dgm:prSet presAssocID="{BECCED2B-DD9F-45DE-A9DE-D8D5FF79284A}" presName="vert1" presStyleCnt="0"/>
      <dgm:spPr/>
    </dgm:pt>
    <dgm:pt modelId="{3F06FD39-2966-154D-A14B-8531B4C8C276}" type="pres">
      <dgm:prSet presAssocID="{6E2ED66D-C47A-4A9B-8FB7-1D3299FD59B0}" presName="thickLine" presStyleLbl="alignNode1" presStyleIdx="4" presStyleCnt="6"/>
      <dgm:spPr/>
    </dgm:pt>
    <dgm:pt modelId="{83FD818C-E0F6-9949-A78A-097A48155378}" type="pres">
      <dgm:prSet presAssocID="{6E2ED66D-C47A-4A9B-8FB7-1D3299FD59B0}" presName="horz1" presStyleCnt="0"/>
      <dgm:spPr/>
    </dgm:pt>
    <dgm:pt modelId="{C7E94DA9-8019-BE41-98FC-19B9C82E82F1}" type="pres">
      <dgm:prSet presAssocID="{6E2ED66D-C47A-4A9B-8FB7-1D3299FD59B0}" presName="tx1" presStyleLbl="revTx" presStyleIdx="4" presStyleCnt="6"/>
      <dgm:spPr/>
    </dgm:pt>
    <dgm:pt modelId="{82633B81-5200-7F49-A23A-D1A0125E289B}" type="pres">
      <dgm:prSet presAssocID="{6E2ED66D-C47A-4A9B-8FB7-1D3299FD59B0}" presName="vert1" presStyleCnt="0"/>
      <dgm:spPr/>
    </dgm:pt>
    <dgm:pt modelId="{8F442C97-D184-9546-9213-DEA5CD6E38BC}" type="pres">
      <dgm:prSet presAssocID="{2D7AD15A-788C-448E-829E-A82C3F9EE7BD}" presName="thickLine" presStyleLbl="alignNode1" presStyleIdx="5" presStyleCnt="6"/>
      <dgm:spPr/>
    </dgm:pt>
    <dgm:pt modelId="{4DF36652-CDAA-204D-AABA-E1895C8A986E}" type="pres">
      <dgm:prSet presAssocID="{2D7AD15A-788C-448E-829E-A82C3F9EE7BD}" presName="horz1" presStyleCnt="0"/>
      <dgm:spPr/>
    </dgm:pt>
    <dgm:pt modelId="{8FCB6D81-4835-D04E-BC59-4C448A0BEBAF}" type="pres">
      <dgm:prSet presAssocID="{2D7AD15A-788C-448E-829E-A82C3F9EE7BD}" presName="tx1" presStyleLbl="revTx" presStyleIdx="5" presStyleCnt="6"/>
      <dgm:spPr/>
    </dgm:pt>
    <dgm:pt modelId="{4B6B988E-ECE1-5D42-A392-1F139D5E436B}" type="pres">
      <dgm:prSet presAssocID="{2D7AD15A-788C-448E-829E-A82C3F9EE7BD}" presName="vert1" presStyleCnt="0"/>
      <dgm:spPr/>
    </dgm:pt>
  </dgm:ptLst>
  <dgm:cxnLst>
    <dgm:cxn modelId="{627A7202-BE91-6E4F-AD81-A9FC2F2E0535}" type="presOf" srcId="{BECCED2B-DD9F-45DE-A9DE-D8D5FF79284A}" destId="{5F8D19D9-8438-7A48-8585-1B1FBD589D66}" srcOrd="0" destOrd="0" presId="urn:microsoft.com/office/officeart/2008/layout/LinedList"/>
    <dgm:cxn modelId="{3052EC18-05CE-47DE-AA3B-BE2C7B883CC8}" srcId="{65FEFC56-5913-4338-9377-0D54DDB9134F}" destId="{2D7AD15A-788C-448E-829E-A82C3F9EE7BD}" srcOrd="5" destOrd="0" parTransId="{B65E4AB3-4472-48D8-89D7-83CC4B21FCFD}" sibTransId="{03D49F69-81E5-4E0F-AADF-EE3E85D777D0}"/>
    <dgm:cxn modelId="{DF20BB2A-B352-7346-BC08-045A48B4A8B2}" type="presOf" srcId="{C969E701-C3B7-4A85-942D-E1920C83F44F}" destId="{548715F9-EDC3-F340-95BE-C482F99A7D9A}" srcOrd="0" destOrd="0" presId="urn:microsoft.com/office/officeart/2008/layout/LinedList"/>
    <dgm:cxn modelId="{5F6B2E2E-B841-45D7-882E-B7BA3ABCAAF7}" srcId="{65FEFC56-5913-4338-9377-0D54DDB9134F}" destId="{BECCED2B-DD9F-45DE-A9DE-D8D5FF79284A}" srcOrd="3" destOrd="0" parTransId="{A9F1052F-E401-42A7-BC49-5555DD4E586E}" sibTransId="{FDD16151-D490-47F9-AF3B-4B2D8AF6FCE0}"/>
    <dgm:cxn modelId="{85029731-21A5-44A4-992D-51A5315A473F}" srcId="{65FEFC56-5913-4338-9377-0D54DDB9134F}" destId="{80B2FA6B-85C2-4E81-A6EF-C6D642EE5709}" srcOrd="1" destOrd="0" parTransId="{4D76C679-B136-4A65-8203-2CFC6315CB3E}" sibTransId="{5E5E1289-32D9-447E-A4FC-4BD0D0A7D89A}"/>
    <dgm:cxn modelId="{022D0438-82B6-4479-93C9-178430904FF6}" srcId="{65FEFC56-5913-4338-9377-0D54DDB9134F}" destId="{BACD8CAE-FFB1-4CEC-B764-7B924535C13F}" srcOrd="0" destOrd="0" parTransId="{4E6A4DBE-3460-4E31-9380-C3B85F3A40A1}" sibTransId="{41B0D1E2-3448-4D32-9E4C-39C668800D86}"/>
    <dgm:cxn modelId="{B8A6704A-350A-294F-BC38-3D4ECCC6CBC4}" type="presOf" srcId="{2D7AD15A-788C-448E-829E-A82C3F9EE7BD}" destId="{8FCB6D81-4835-D04E-BC59-4C448A0BEBAF}" srcOrd="0" destOrd="0" presId="urn:microsoft.com/office/officeart/2008/layout/LinedList"/>
    <dgm:cxn modelId="{F3499156-2BAB-4B54-B614-ADC7D35F63D0}" srcId="{65FEFC56-5913-4338-9377-0D54DDB9134F}" destId="{6E2ED66D-C47A-4A9B-8FB7-1D3299FD59B0}" srcOrd="4" destOrd="0" parTransId="{DE2BA230-CD90-440B-8B88-664559459551}" sibTransId="{88ACD4F0-F9FB-488F-853E-733E0F34E88D}"/>
    <dgm:cxn modelId="{9542B259-38A1-8145-A9AF-F66D9ABE8611}" type="presOf" srcId="{6E2ED66D-C47A-4A9B-8FB7-1D3299FD59B0}" destId="{C7E94DA9-8019-BE41-98FC-19B9C82E82F1}" srcOrd="0" destOrd="0" presId="urn:microsoft.com/office/officeart/2008/layout/LinedList"/>
    <dgm:cxn modelId="{1416975A-F2AE-44D7-8A51-A227E3417E59}" srcId="{65FEFC56-5913-4338-9377-0D54DDB9134F}" destId="{C969E701-C3B7-4A85-942D-E1920C83F44F}" srcOrd="2" destOrd="0" parTransId="{B19DAC20-B2B6-4CD5-AB27-260350ADE4CD}" sibTransId="{454FFB83-6E28-4368-BA54-DCC9E65002C4}"/>
    <dgm:cxn modelId="{D0E8F561-9DD6-454E-B01D-1F71C526C30A}" type="presOf" srcId="{65FEFC56-5913-4338-9377-0D54DDB9134F}" destId="{852B729B-98F1-5E4D-BEC4-973AFE2466A3}" srcOrd="0" destOrd="0" presId="urn:microsoft.com/office/officeart/2008/layout/LinedList"/>
    <dgm:cxn modelId="{488F8E73-7476-784C-B08F-A75FA1D15522}" type="presOf" srcId="{80B2FA6B-85C2-4E81-A6EF-C6D642EE5709}" destId="{6BD0A67C-9FE1-C548-AD8C-C52F299B0C8D}" srcOrd="0" destOrd="0" presId="urn:microsoft.com/office/officeart/2008/layout/LinedList"/>
    <dgm:cxn modelId="{715CFCB0-FF75-8345-A7A2-694B6225B72F}" type="presOf" srcId="{BACD8CAE-FFB1-4CEC-B764-7B924535C13F}" destId="{72D02682-DC6D-9949-9E35-61C431B5B496}" srcOrd="0" destOrd="0" presId="urn:microsoft.com/office/officeart/2008/layout/LinedList"/>
    <dgm:cxn modelId="{CB03947B-CE49-6143-B7E9-209B2CB548C8}" type="presParOf" srcId="{852B729B-98F1-5E4D-BEC4-973AFE2466A3}" destId="{4E1F4BFB-20D1-CA43-9519-CF9C83B46E1F}" srcOrd="0" destOrd="0" presId="urn:microsoft.com/office/officeart/2008/layout/LinedList"/>
    <dgm:cxn modelId="{8ADB790B-34AF-0646-97B7-780625558BA5}" type="presParOf" srcId="{852B729B-98F1-5E4D-BEC4-973AFE2466A3}" destId="{9B2AB1B3-C62B-214D-BA6B-B4B7C31F7457}" srcOrd="1" destOrd="0" presId="urn:microsoft.com/office/officeart/2008/layout/LinedList"/>
    <dgm:cxn modelId="{5DDE87BC-42D6-B64B-9A0C-8D3742040FD5}" type="presParOf" srcId="{9B2AB1B3-C62B-214D-BA6B-B4B7C31F7457}" destId="{72D02682-DC6D-9949-9E35-61C431B5B496}" srcOrd="0" destOrd="0" presId="urn:microsoft.com/office/officeart/2008/layout/LinedList"/>
    <dgm:cxn modelId="{BEAAFB4A-AC73-1141-9AF3-CF410998BEAF}" type="presParOf" srcId="{9B2AB1B3-C62B-214D-BA6B-B4B7C31F7457}" destId="{C4E2B272-1852-4E42-8167-C3CD04D79917}" srcOrd="1" destOrd="0" presId="urn:microsoft.com/office/officeart/2008/layout/LinedList"/>
    <dgm:cxn modelId="{F83DB796-2C85-ED4D-B959-B80EC41BD242}" type="presParOf" srcId="{852B729B-98F1-5E4D-BEC4-973AFE2466A3}" destId="{1A1CB7AE-C7D3-2A48-84BB-0149E1C92E8E}" srcOrd="2" destOrd="0" presId="urn:microsoft.com/office/officeart/2008/layout/LinedList"/>
    <dgm:cxn modelId="{B05D2CEB-CD6B-524E-A47E-A2AA1C7C94F6}" type="presParOf" srcId="{852B729B-98F1-5E4D-BEC4-973AFE2466A3}" destId="{E8538BA1-603F-BE4B-AFD2-5B076CD6811F}" srcOrd="3" destOrd="0" presId="urn:microsoft.com/office/officeart/2008/layout/LinedList"/>
    <dgm:cxn modelId="{578E9C15-F30E-9643-ACCC-3CA7C2E702C5}" type="presParOf" srcId="{E8538BA1-603F-BE4B-AFD2-5B076CD6811F}" destId="{6BD0A67C-9FE1-C548-AD8C-C52F299B0C8D}" srcOrd="0" destOrd="0" presId="urn:microsoft.com/office/officeart/2008/layout/LinedList"/>
    <dgm:cxn modelId="{73BAE6FC-02F8-E24F-984F-70DE505B819C}" type="presParOf" srcId="{E8538BA1-603F-BE4B-AFD2-5B076CD6811F}" destId="{AC4D83A0-CFB0-3442-89CC-ECB19F1CA1EF}" srcOrd="1" destOrd="0" presId="urn:microsoft.com/office/officeart/2008/layout/LinedList"/>
    <dgm:cxn modelId="{4C7868CB-A33A-5E46-BC97-024F1326E118}" type="presParOf" srcId="{852B729B-98F1-5E4D-BEC4-973AFE2466A3}" destId="{D866571D-9CBC-0C40-812C-AE9B430C9DA1}" srcOrd="4" destOrd="0" presId="urn:microsoft.com/office/officeart/2008/layout/LinedList"/>
    <dgm:cxn modelId="{7EDA78AE-7499-CC47-ADBB-F347EA316138}" type="presParOf" srcId="{852B729B-98F1-5E4D-BEC4-973AFE2466A3}" destId="{EC821151-578C-874A-BF70-D89EF8270B11}" srcOrd="5" destOrd="0" presId="urn:microsoft.com/office/officeart/2008/layout/LinedList"/>
    <dgm:cxn modelId="{6DBE61E0-8E6E-B040-9165-E261FA73CB48}" type="presParOf" srcId="{EC821151-578C-874A-BF70-D89EF8270B11}" destId="{548715F9-EDC3-F340-95BE-C482F99A7D9A}" srcOrd="0" destOrd="0" presId="urn:microsoft.com/office/officeart/2008/layout/LinedList"/>
    <dgm:cxn modelId="{90303615-BFDA-0743-996B-D8E1A6F0B85F}" type="presParOf" srcId="{EC821151-578C-874A-BF70-D89EF8270B11}" destId="{CD65BFF9-B43A-784D-9985-DE750AF8CED2}" srcOrd="1" destOrd="0" presId="urn:microsoft.com/office/officeart/2008/layout/LinedList"/>
    <dgm:cxn modelId="{B4400493-AFBA-8642-BD7F-B8D4A1F89197}" type="presParOf" srcId="{852B729B-98F1-5E4D-BEC4-973AFE2466A3}" destId="{D9B9A2B8-7CA0-5E43-89F4-8BA2C06BF5BD}" srcOrd="6" destOrd="0" presId="urn:microsoft.com/office/officeart/2008/layout/LinedList"/>
    <dgm:cxn modelId="{CFD32736-5021-E649-9AD7-FE94E34FDD64}" type="presParOf" srcId="{852B729B-98F1-5E4D-BEC4-973AFE2466A3}" destId="{FA47C391-3A59-B44E-B5F0-8612BABBF5E8}" srcOrd="7" destOrd="0" presId="urn:microsoft.com/office/officeart/2008/layout/LinedList"/>
    <dgm:cxn modelId="{58C7B4C5-4305-7242-986B-7E9D0006D074}" type="presParOf" srcId="{FA47C391-3A59-B44E-B5F0-8612BABBF5E8}" destId="{5F8D19D9-8438-7A48-8585-1B1FBD589D66}" srcOrd="0" destOrd="0" presId="urn:microsoft.com/office/officeart/2008/layout/LinedList"/>
    <dgm:cxn modelId="{AC18B799-A23E-7C4D-8078-A378E641779D}" type="presParOf" srcId="{FA47C391-3A59-B44E-B5F0-8612BABBF5E8}" destId="{453690E6-4E0B-FB4B-8E11-609C82C3EA3E}" srcOrd="1" destOrd="0" presId="urn:microsoft.com/office/officeart/2008/layout/LinedList"/>
    <dgm:cxn modelId="{0DCDFB37-656E-F643-AAE5-7991C9DA497D}" type="presParOf" srcId="{852B729B-98F1-5E4D-BEC4-973AFE2466A3}" destId="{3F06FD39-2966-154D-A14B-8531B4C8C276}" srcOrd="8" destOrd="0" presId="urn:microsoft.com/office/officeart/2008/layout/LinedList"/>
    <dgm:cxn modelId="{3FAEF8A7-7E84-5740-9A8E-9B647D6334DC}" type="presParOf" srcId="{852B729B-98F1-5E4D-BEC4-973AFE2466A3}" destId="{83FD818C-E0F6-9949-A78A-097A48155378}" srcOrd="9" destOrd="0" presId="urn:microsoft.com/office/officeart/2008/layout/LinedList"/>
    <dgm:cxn modelId="{5877844F-A16F-BD4C-B846-0DFD9F894D01}" type="presParOf" srcId="{83FD818C-E0F6-9949-A78A-097A48155378}" destId="{C7E94DA9-8019-BE41-98FC-19B9C82E82F1}" srcOrd="0" destOrd="0" presId="urn:microsoft.com/office/officeart/2008/layout/LinedList"/>
    <dgm:cxn modelId="{D4A518A0-75C5-E543-B82B-6E8DFDB6D4C7}" type="presParOf" srcId="{83FD818C-E0F6-9949-A78A-097A48155378}" destId="{82633B81-5200-7F49-A23A-D1A0125E289B}" srcOrd="1" destOrd="0" presId="urn:microsoft.com/office/officeart/2008/layout/LinedList"/>
    <dgm:cxn modelId="{AF067490-33E8-754A-ACC8-D54A96CA70CE}" type="presParOf" srcId="{852B729B-98F1-5E4D-BEC4-973AFE2466A3}" destId="{8F442C97-D184-9546-9213-DEA5CD6E38BC}" srcOrd="10" destOrd="0" presId="urn:microsoft.com/office/officeart/2008/layout/LinedList"/>
    <dgm:cxn modelId="{185E2284-B1B3-3643-8A98-6EB28AA94E81}" type="presParOf" srcId="{852B729B-98F1-5E4D-BEC4-973AFE2466A3}" destId="{4DF36652-CDAA-204D-AABA-E1895C8A986E}" srcOrd="11" destOrd="0" presId="urn:microsoft.com/office/officeart/2008/layout/LinedList"/>
    <dgm:cxn modelId="{72BEA4E8-6909-6A43-AAA2-F7706C0E5A5E}" type="presParOf" srcId="{4DF36652-CDAA-204D-AABA-E1895C8A986E}" destId="{8FCB6D81-4835-D04E-BC59-4C448A0BEBAF}" srcOrd="0" destOrd="0" presId="urn:microsoft.com/office/officeart/2008/layout/LinedList"/>
    <dgm:cxn modelId="{B79C2BD9-DB3F-3441-94DC-D3B85BB92462}" type="presParOf" srcId="{4DF36652-CDAA-204D-AABA-E1895C8A986E}" destId="{4B6B988E-ECE1-5D42-A392-1F139D5E43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7A5B3-15DF-A940-8D2D-359D9FE600E8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15622-E5FC-094A-A3F6-02C9F668EF7F}">
      <dsp:nvSpPr>
        <dsp:cNvPr id="0" name=""/>
        <dsp:cNvSpPr/>
      </dsp:nvSpPr>
      <dsp:spPr>
        <a:xfrm>
          <a:off x="0" y="621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PHP</a:t>
          </a:r>
        </a:p>
      </dsp:txBody>
      <dsp:txXfrm>
        <a:off x="0" y="621"/>
        <a:ext cx="7728267" cy="726583"/>
      </dsp:txXfrm>
    </dsp:sp>
    <dsp:sp modelId="{0D0581A0-FF0E-3440-AB19-5DE2CFB2A33D}">
      <dsp:nvSpPr>
        <dsp:cNvPr id="0" name=""/>
        <dsp:cNvSpPr/>
      </dsp:nvSpPr>
      <dsp:spPr>
        <a:xfrm>
          <a:off x="0" y="727204"/>
          <a:ext cx="7728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BD84-09BE-154E-85B4-755A2A061CA9}">
      <dsp:nvSpPr>
        <dsp:cNvPr id="0" name=""/>
        <dsp:cNvSpPr/>
      </dsp:nvSpPr>
      <dsp:spPr>
        <a:xfrm>
          <a:off x="0" y="727204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JavaScript</a:t>
          </a:r>
        </a:p>
      </dsp:txBody>
      <dsp:txXfrm>
        <a:off x="0" y="727204"/>
        <a:ext cx="7728267" cy="726583"/>
      </dsp:txXfrm>
    </dsp:sp>
    <dsp:sp modelId="{34CB266D-4536-084B-A823-E9E024A802DD}">
      <dsp:nvSpPr>
        <dsp:cNvPr id="0" name=""/>
        <dsp:cNvSpPr/>
      </dsp:nvSpPr>
      <dsp:spPr>
        <a:xfrm>
          <a:off x="0" y="1453787"/>
          <a:ext cx="7728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FBC7-4C0D-9A47-8FF3-CAF0A0EECD62}">
      <dsp:nvSpPr>
        <dsp:cNvPr id="0" name=""/>
        <dsp:cNvSpPr/>
      </dsp:nvSpPr>
      <dsp:spPr>
        <a:xfrm>
          <a:off x="0" y="1453787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Ajax</a:t>
          </a:r>
        </a:p>
      </dsp:txBody>
      <dsp:txXfrm>
        <a:off x="0" y="1453787"/>
        <a:ext cx="7728267" cy="726583"/>
      </dsp:txXfrm>
    </dsp:sp>
    <dsp:sp modelId="{22C4D843-4AFE-AE4B-9AAA-C89ABCBDE957}">
      <dsp:nvSpPr>
        <dsp:cNvPr id="0" name=""/>
        <dsp:cNvSpPr/>
      </dsp:nvSpPr>
      <dsp:spPr>
        <a:xfrm>
          <a:off x="0" y="2180370"/>
          <a:ext cx="7728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98BCB-C8D8-CA4E-AA01-A93F4CBE2181}">
      <dsp:nvSpPr>
        <dsp:cNvPr id="0" name=""/>
        <dsp:cNvSpPr/>
      </dsp:nvSpPr>
      <dsp:spPr>
        <a:xfrm>
          <a:off x="0" y="2180370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SQL</a:t>
          </a:r>
        </a:p>
      </dsp:txBody>
      <dsp:txXfrm>
        <a:off x="0" y="2180370"/>
        <a:ext cx="7728267" cy="726583"/>
      </dsp:txXfrm>
    </dsp:sp>
    <dsp:sp modelId="{414CC5B6-71ED-6C4F-AAAC-BD510253DBD7}">
      <dsp:nvSpPr>
        <dsp:cNvPr id="0" name=""/>
        <dsp:cNvSpPr/>
      </dsp:nvSpPr>
      <dsp:spPr>
        <a:xfrm>
          <a:off x="0" y="2906953"/>
          <a:ext cx="7728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FE1A-491C-6A4B-858B-0929AC3FE63D}">
      <dsp:nvSpPr>
        <dsp:cNvPr id="0" name=""/>
        <dsp:cNvSpPr/>
      </dsp:nvSpPr>
      <dsp:spPr>
        <a:xfrm>
          <a:off x="0" y="2906953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XAMPP</a:t>
          </a:r>
        </a:p>
      </dsp:txBody>
      <dsp:txXfrm>
        <a:off x="0" y="2906953"/>
        <a:ext cx="7728267" cy="726583"/>
      </dsp:txXfrm>
    </dsp:sp>
    <dsp:sp modelId="{62CD0384-1E39-4745-AD42-F8061F3C81F2}">
      <dsp:nvSpPr>
        <dsp:cNvPr id="0" name=""/>
        <dsp:cNvSpPr/>
      </dsp:nvSpPr>
      <dsp:spPr>
        <a:xfrm>
          <a:off x="0" y="3633536"/>
          <a:ext cx="7728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8B2F1-0CCB-E34A-8C14-2B2B799DD205}">
      <dsp:nvSpPr>
        <dsp:cNvPr id="0" name=""/>
        <dsp:cNvSpPr/>
      </dsp:nvSpPr>
      <dsp:spPr>
        <a:xfrm>
          <a:off x="0" y="3633536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Apache Sever</a:t>
          </a:r>
        </a:p>
      </dsp:txBody>
      <dsp:txXfrm>
        <a:off x="0" y="3633536"/>
        <a:ext cx="7728267" cy="726583"/>
      </dsp:txXfrm>
    </dsp:sp>
    <dsp:sp modelId="{129520AE-1951-5946-A29A-BF3BAEC0E18C}">
      <dsp:nvSpPr>
        <dsp:cNvPr id="0" name=""/>
        <dsp:cNvSpPr/>
      </dsp:nvSpPr>
      <dsp:spPr>
        <a:xfrm>
          <a:off x="0" y="4360119"/>
          <a:ext cx="7728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2F790-0FE8-3A40-8417-B7EF63D69455}">
      <dsp:nvSpPr>
        <dsp:cNvPr id="0" name=""/>
        <dsp:cNvSpPr/>
      </dsp:nvSpPr>
      <dsp:spPr>
        <a:xfrm>
          <a:off x="0" y="4360119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HTML &amp; CSS</a:t>
          </a:r>
        </a:p>
      </dsp:txBody>
      <dsp:txXfrm>
        <a:off x="0" y="4360119"/>
        <a:ext cx="7728267" cy="726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F4BFB-20D1-CA43-9519-CF9C83B46E1F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D02682-DC6D-9949-9E35-61C431B5B496}">
      <dsp:nvSpPr>
        <dsp:cNvPr id="0" name=""/>
        <dsp:cNvSpPr/>
      </dsp:nvSpPr>
      <dsp:spPr>
        <a:xfrm>
          <a:off x="0" y="2484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- Angular, Node, Amazon S3, Postgres SQL, Docker</a:t>
          </a:r>
        </a:p>
      </dsp:txBody>
      <dsp:txXfrm>
        <a:off x="0" y="2484"/>
        <a:ext cx="7728267" cy="847059"/>
      </dsp:txXfrm>
    </dsp:sp>
    <dsp:sp modelId="{1A1CB7AE-C7D3-2A48-84BB-0149E1C92E8E}">
      <dsp:nvSpPr>
        <dsp:cNvPr id="0" name=""/>
        <dsp:cNvSpPr/>
      </dsp:nvSpPr>
      <dsp:spPr>
        <a:xfrm>
          <a:off x="0" y="849543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D0A67C-9FE1-C548-AD8C-C52F299B0C8D}">
      <dsp:nvSpPr>
        <dsp:cNvPr id="0" name=""/>
        <dsp:cNvSpPr/>
      </dsp:nvSpPr>
      <dsp:spPr>
        <a:xfrm>
          <a:off x="0" y="849543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the change/shift</a:t>
          </a:r>
        </a:p>
      </dsp:txBody>
      <dsp:txXfrm>
        <a:off x="0" y="849543"/>
        <a:ext cx="7728267" cy="847059"/>
      </dsp:txXfrm>
    </dsp:sp>
    <dsp:sp modelId="{D866571D-9CBC-0C40-812C-AE9B430C9DA1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8715F9-EDC3-F340-95BE-C482F99A7D9A}">
      <dsp:nvSpPr>
        <dsp:cNvPr id="0" name=""/>
        <dsp:cNvSpPr/>
      </dsp:nvSpPr>
      <dsp:spPr>
        <a:xfrm>
          <a:off x="0" y="169660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Second: Angular and Firebase </a:t>
          </a:r>
        </a:p>
      </dsp:txBody>
      <dsp:txXfrm>
        <a:off x="0" y="1696602"/>
        <a:ext cx="7728267" cy="847059"/>
      </dsp:txXfrm>
    </dsp:sp>
    <dsp:sp modelId="{D9B9A2B8-7CA0-5E43-89F4-8BA2C06BF5BD}">
      <dsp:nvSpPr>
        <dsp:cNvPr id="0" name=""/>
        <dsp:cNvSpPr/>
      </dsp:nvSpPr>
      <dsp:spPr>
        <a:xfrm>
          <a:off x="0" y="2543661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8D19D9-8438-7A48-8585-1B1FBD589D66}">
      <dsp:nvSpPr>
        <dsp:cNvPr id="0" name=""/>
        <dsp:cNvSpPr/>
      </dsp:nvSpPr>
      <dsp:spPr>
        <a:xfrm>
          <a:off x="0" y="254366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the change/shift</a:t>
          </a:r>
        </a:p>
      </dsp:txBody>
      <dsp:txXfrm>
        <a:off x="0" y="2543662"/>
        <a:ext cx="7728267" cy="847059"/>
      </dsp:txXfrm>
    </dsp:sp>
    <dsp:sp modelId="{3F06FD39-2966-154D-A14B-8531B4C8C276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E94DA9-8019-BE41-98FC-19B9C82E82F1}">
      <dsp:nvSpPr>
        <dsp:cNvPr id="0" name=""/>
        <dsp:cNvSpPr/>
      </dsp:nvSpPr>
      <dsp:spPr>
        <a:xfrm>
          <a:off x="0" y="3390721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Final:  PhP and JavaScript? </a:t>
          </a:r>
        </a:p>
      </dsp:txBody>
      <dsp:txXfrm>
        <a:off x="0" y="3390721"/>
        <a:ext cx="7728267" cy="847059"/>
      </dsp:txXfrm>
    </dsp:sp>
    <dsp:sp modelId="{8F442C97-D184-9546-9213-DEA5CD6E38BC}">
      <dsp:nvSpPr>
        <dsp:cNvPr id="0" name=""/>
        <dsp:cNvSpPr/>
      </dsp:nvSpPr>
      <dsp:spPr>
        <a:xfrm>
          <a:off x="0" y="4237780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CB6D81-4835-D04E-BC59-4C448A0BEBAF}">
      <dsp:nvSpPr>
        <dsp:cNvPr id="0" name=""/>
        <dsp:cNvSpPr/>
      </dsp:nvSpPr>
      <dsp:spPr>
        <a:xfrm>
          <a:off x="0" y="4237780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Node Vs PHP </a:t>
          </a:r>
        </a:p>
      </dsp:txBody>
      <dsp:txXfrm>
        <a:off x="0" y="4237780"/>
        <a:ext cx="7728267" cy="84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F6BBA-D949-A848-B73B-15073D010860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BD48A-141D-D547-9441-065F80C7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: At first I was of the opinion that, there is lot of work involved here , so had heard of Dockers containers, which are independent of each and can be made live all at once.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Even if one container crashes, others will be alive, and the risk can be minimized to the maximum possible way.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Node : Faster Server Side solution. </a:t>
            </a:r>
          </a:p>
          <a:p>
            <a:r>
              <a:rPr lang="en-US" dirty="0">
                <a:solidFill>
                  <a:schemeClr val="tx1"/>
                </a:solidFill>
              </a:rPr>
              <a:t>Had experience working on it</a:t>
            </a:r>
          </a:p>
          <a:p>
            <a:r>
              <a:rPr lang="en-US" dirty="0">
                <a:solidFill>
                  <a:schemeClr val="tx1"/>
                </a:solidFill>
              </a:rPr>
              <a:t>Works exceptionally well for single page applications</a:t>
            </a:r>
          </a:p>
          <a:p>
            <a:r>
              <a:rPr lang="en-US" dirty="0">
                <a:solidFill>
                  <a:schemeClr val="tx1"/>
                </a:solidFill>
              </a:rPr>
              <a:t>Issue was to integrate Node with Docker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BD48A-141D-D547-9441-065F80C71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780B-8975-804E-B206-4E0157DAD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Show-Case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358AE-C2F2-404C-AC98-421E7F1D6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Place to share and store memories.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B65F9-2554-1A4B-923F-88E597D85BC8}"/>
              </a:ext>
            </a:extLst>
          </p:cNvPr>
          <p:cNvSpPr txBox="1"/>
          <p:nvPr/>
        </p:nvSpPr>
        <p:spPr>
          <a:xfrm>
            <a:off x="9452758" y="5106390"/>
            <a:ext cx="254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By,</a:t>
            </a:r>
            <a:br>
              <a:rPr lang="en-US" dirty="0"/>
            </a:br>
            <a:r>
              <a:rPr lang="en-US" dirty="0"/>
              <a:t>Lokanath ChandraReddy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AA119-A560-4141-985C-ECB83801FF2C}"/>
              </a:ext>
            </a:extLst>
          </p:cNvPr>
          <p:cNvSpPr txBox="1"/>
          <p:nvPr/>
        </p:nvSpPr>
        <p:spPr>
          <a:xfrm>
            <a:off x="9257669" y="1085072"/>
            <a:ext cx="2935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Web Systems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1B4DD-3C03-204A-A8FA-03CDD0F26091}"/>
              </a:ext>
            </a:extLst>
          </p:cNvPr>
          <p:cNvSpPr txBox="1"/>
          <p:nvPr/>
        </p:nvSpPr>
        <p:spPr>
          <a:xfrm>
            <a:off x="9654381" y="247006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234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8BBE-3340-5E4F-95A7-495F8F10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3D57-99DD-5347-9280-F5C9F1FFE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image gallery, where we can upload images and also view images uploaded by others.</a:t>
            </a:r>
          </a:p>
          <a:p>
            <a:r>
              <a:rPr lang="en-US" dirty="0">
                <a:solidFill>
                  <a:schemeClr val="tx1"/>
                </a:solidFill>
              </a:rPr>
              <a:t>There are lots of sites, where we can upload and store personal images, they are stored mostly on the cloud.</a:t>
            </a:r>
          </a:p>
          <a:p>
            <a:r>
              <a:rPr lang="en-US" dirty="0">
                <a:solidFill>
                  <a:schemeClr val="tx1"/>
                </a:solidFill>
              </a:rPr>
              <a:t>Here we upload and store the images on the server, rather than on the cloud. </a:t>
            </a:r>
          </a:p>
          <a:p>
            <a:r>
              <a:rPr lang="en-US" dirty="0">
                <a:solidFill>
                  <a:schemeClr val="tx1"/>
                </a:solidFill>
              </a:rPr>
              <a:t>This Image gallery can be considered as personal or family or team  gallery</a:t>
            </a:r>
          </a:p>
        </p:txBody>
      </p:sp>
    </p:spTree>
    <p:extLst>
      <p:ext uri="{BB962C8B-B14F-4D97-AF65-F5344CB8AC3E}">
        <p14:creationId xmlns:p14="http://schemas.microsoft.com/office/powerpoint/2010/main" val="310303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4C0A-926E-B443-B557-5AD24BC4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Technology Stack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663CF1-F452-449C-903C-7D32826E0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15800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20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9936-E2CE-624D-AF5D-042B3A8D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The Why’s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8CFED-F58F-44E0-AFAB-128D1390F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4048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85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CAC65-AECD-8F42-88FF-C3C1AD5C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Choice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D795-A592-3D49-8D69-F748E794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Angular</a:t>
            </a:r>
          </a:p>
          <a:p>
            <a:r>
              <a:rPr lang="en-US" dirty="0">
                <a:solidFill>
                  <a:srgbClr val="000000"/>
                </a:solidFill>
              </a:rPr>
              <a:t>Docker.</a:t>
            </a:r>
          </a:p>
          <a:p>
            <a:r>
              <a:rPr lang="en-US" dirty="0">
                <a:solidFill>
                  <a:srgbClr val="000000"/>
                </a:solidFill>
              </a:rPr>
              <a:t>Amazon S3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r>
              <a:rPr lang="en-US" dirty="0" err="1">
                <a:solidFill>
                  <a:srgbClr val="000000"/>
                </a:solidFill>
              </a:rPr>
              <a:t>Php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45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21908-0E82-964B-9983-E5109543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5DF6-5D80-C24A-9097-57B5E9E2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Choosing a right technology stack</a:t>
            </a:r>
          </a:p>
          <a:p>
            <a:r>
              <a:rPr lang="en-US">
                <a:solidFill>
                  <a:srgbClr val="000000"/>
                </a:solidFill>
              </a:rPr>
              <a:t>Aiming high with newer technologies and no prior experience </a:t>
            </a:r>
          </a:p>
          <a:p>
            <a:r>
              <a:rPr lang="en-US">
                <a:solidFill>
                  <a:srgbClr val="000000"/>
                </a:solidFill>
              </a:rPr>
              <a:t>Queries and table structure</a:t>
            </a:r>
          </a:p>
          <a:p>
            <a:r>
              <a:rPr lang="en-US">
                <a:solidFill>
                  <a:srgbClr val="000000"/>
                </a:solidFill>
              </a:rPr>
              <a:t>Authentication errors – resulting in sign pages not working</a:t>
            </a:r>
          </a:p>
          <a:p>
            <a:r>
              <a:rPr lang="en-US">
                <a:solidFill>
                  <a:srgbClr val="000000"/>
                </a:solidFill>
              </a:rPr>
              <a:t>Hosting on the We blab server  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1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2CB7-62D5-5A4A-84AA-80DCF84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6866-410D-C14C-B2A8-CC0DFE119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Wise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05892D-E3EE-2E49-B975-48B47C010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Add filters while uploading the images</a:t>
            </a:r>
          </a:p>
          <a:p>
            <a:r>
              <a:rPr lang="en-US" dirty="0">
                <a:solidFill>
                  <a:schemeClr val="tx1"/>
                </a:solidFill>
              </a:rPr>
              <a:t>Showing the compressed images as thumbnails </a:t>
            </a:r>
          </a:p>
          <a:p>
            <a:r>
              <a:rPr lang="en-US" dirty="0">
                <a:solidFill>
                  <a:schemeClr val="tx1"/>
                </a:solidFill>
              </a:rPr>
              <a:t>Extracting the metadata and showing it , when we enlarge the image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D8AD88-A07A-9D48-8D63-CDEED12E7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Overall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E96559-A291-924E-B844-2B6854FAB7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Can be used by an organization or a team of photographers to showcase their work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3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4AD318-2FB6-4C6E-931E-58E404FA1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118E35-1CBF-4863-8497-F4DF1A166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1F4999-229B-D94F-88E8-0091B9DB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CEFCDA1-ADAC-E940-8E00-580CD40D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338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585</TotalTime>
  <Words>266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Show-Case</vt:lpstr>
      <vt:lpstr>Introduction</vt:lpstr>
      <vt:lpstr>Technology Stack </vt:lpstr>
      <vt:lpstr>The Why’s </vt:lpstr>
      <vt:lpstr>Choice </vt:lpstr>
      <vt:lpstr>Problems Faced</vt:lpstr>
      <vt:lpstr>Future Work  </vt:lpstr>
      <vt:lpstr>Demo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Show-Case</dc:title>
  <dc:creator>ChandraReddy, Lokanath</dc:creator>
  <cp:lastModifiedBy>ChandraReddy, Lokanath</cp:lastModifiedBy>
  <cp:revision>13</cp:revision>
  <dcterms:created xsi:type="dcterms:W3CDTF">2018-04-29T22:06:32Z</dcterms:created>
  <dcterms:modified xsi:type="dcterms:W3CDTF">2018-04-30T22:39:32Z</dcterms:modified>
</cp:coreProperties>
</file>